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9" r:id="rId2"/>
    <p:sldId id="290" r:id="rId3"/>
    <p:sldId id="292" r:id="rId4"/>
    <p:sldId id="293" r:id="rId5"/>
    <p:sldId id="294" r:id="rId6"/>
    <p:sldId id="313" r:id="rId7"/>
    <p:sldId id="296" r:id="rId8"/>
    <p:sldId id="297" r:id="rId9"/>
    <p:sldId id="298" r:id="rId10"/>
    <p:sldId id="299" r:id="rId11"/>
    <p:sldId id="300" r:id="rId12"/>
    <p:sldId id="301" r:id="rId13"/>
    <p:sldId id="303" r:id="rId14"/>
    <p:sldId id="304" r:id="rId15"/>
    <p:sldId id="277" r:id="rId16"/>
    <p:sldId id="275" r:id="rId17"/>
    <p:sldId id="306" r:id="rId18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8F"/>
    <a:srgbClr val="9897BE"/>
    <a:srgbClr val="74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4" autoAdjust="0"/>
    <p:restoredTop sz="96943" autoAdjust="0"/>
  </p:normalViewPr>
  <p:slideViewPr>
    <p:cSldViewPr snapToGrid="0">
      <p:cViewPr varScale="1">
        <p:scale>
          <a:sx n="130" d="100"/>
          <a:sy n="130" d="100"/>
        </p:scale>
        <p:origin x="149" y="77"/>
      </p:cViewPr>
      <p:guideLst/>
    </p:cSldViewPr>
  </p:slideViewPr>
  <p:notesTextViewPr>
    <p:cViewPr>
      <p:scale>
        <a:sx n="3" d="2"/>
        <a:sy n="3" d="2"/>
      </p:scale>
      <p:origin x="0" y="-43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569C26-4556-4073-8367-F2AAD6104413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94086-B543-4258-BD7C-4AAED18AE36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94745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89508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ca-E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10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53373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11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43651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12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955619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13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267750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14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561704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14074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59394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77560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ca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92507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3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256174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4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71182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5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191853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6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4039882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7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35748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8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134329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9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495899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8863F-87FF-267B-7E1C-5EFB1AC4F3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2974E2-E948-EA25-7934-28F5400AF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9C93C3-83E4-CA9A-A878-B9820FC7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5698D8-3D83-846B-8465-D332AF27F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4ADBD3-5C8A-FDC9-BDB3-F7DB1CCB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1003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67B29B-C3FE-E102-DAA4-D0C04B53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C7AE557-2D5B-6EF9-EB50-F51C5C34C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5FFF16-FD8C-CB50-F499-CEEF41947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6C46F4-D497-FAD0-568C-7D58888D6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EEEDAC-2760-837B-2440-4C87B874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38269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CA0BD46-F4CB-8BC2-296F-FE5318A4B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F53A4E-3DB0-4A6E-7D14-9532ABC23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A84F1A-AF17-49DB-2E60-5B3FA36C8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EF1070-4834-8AB9-9A34-18EBC670E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E17491-97B6-DA2B-5DEB-6828455E8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6816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FB9DC-4946-CC7F-FD63-DF6D9D4AA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9BB2DA-B3EB-D43E-639F-E426B4FB2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40EB7F-0DDE-E90B-6EF0-DAEFD8665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F81112-1A3E-6AC4-8E63-03E8141BF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81EBEE-C4DA-6C87-5BD1-5BF60C0C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17831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B7F31-B83C-5918-741D-C8618272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26F0CF-DFB1-AD0F-F29E-EFC69BECE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D911D4-031F-86FE-5042-A66EE78F9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C88D32-57DE-56FE-8112-D9DEE5BC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1B249E-134D-87A1-79FF-283FB73C8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54592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07A29-C127-D028-5618-7DF3D624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D71726-DB1A-C589-2B73-679D4ED7D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B5C5EB-2713-20AF-E27D-05C4C0793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DA53F6A-7D55-E63E-7609-5159C33BD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775874-D155-F3EA-D8BE-5BCB3D435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01B053-2F8E-69EB-4846-F60A12A5C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12482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10D86-A5A0-F629-EF20-E024A3A6E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4B9F30-6335-A701-8079-A68FCB08C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1672A5C-1818-4322-B8F6-D781DB3D7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F09142-86FB-FFEF-4884-2C529FA8CC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191CD6B-971E-79B2-0967-150AB260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E52117F-366B-A945-F4C2-A8B9D011B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D36CCB7-834D-A8BC-F79F-E15663FBA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11CF28C-95E5-4FCA-74B3-FA5629B7D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5348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760E5-0E6F-CED6-CCFD-EA5468E46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201BBE1-AE68-C60E-7580-20FAB914A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B1A2FE4-AF23-0CF6-A715-A9771D4C5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7C9CDF-1D7D-D5E8-C4D3-976CBD11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35983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216D91B-2F58-9957-4612-E18A81284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966AD32-4BC3-A2F7-0CC3-A304AA7F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C289C7-A413-7E0C-358B-C1A85D7E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066403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B773FE-22AC-C27D-E97E-129E37CC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1773C8-5699-19D8-1852-C41B988EB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7DE9A7B-568E-FD01-43A4-FE7CFEA15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2A94AF-2FD2-BEF3-85D1-46C2B7355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9F5AD2-8303-D36A-9AE2-7B9E1899C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1CB4D8-A47C-58EF-0DC8-629565ED7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8615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093F7-EF67-FF8E-06FE-D886D8A5A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B56C98D-98D2-2691-F0D3-146A129C92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69D6269-013D-B340-9BA9-B253E34D1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C4D79D-805B-227F-2B0C-136D5D255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55F27C-D873-2FBC-19DC-473C97531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5E41FD-BF01-6EEB-2370-9AA785D83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8307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1DC4061-0558-5BB2-2759-02871DC37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3BCC63-0258-B067-F529-33DD670A4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3F14A-D1B8-5F71-438C-37576C1BD8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E38621-89BF-A885-775E-53B9D78EA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E39238-92C3-AE99-3FCF-E87B32AEC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08488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http://www.ub.edu/comercio-internacional/wp-content/uploads/2020/12/Universitat-de-Barcelona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38/nrc1074" TargetMode="Externa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trecan.2023.11.003" TargetMode="Externa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ncer Research Center of Lyon - CRCL">
            <a:extLst>
              <a:ext uri="{FF2B5EF4-FFF2-40B4-BE49-F238E27FC236}">
                <a16:creationId xmlns:a16="http://schemas.microsoft.com/office/drawing/2014/main" id="{1E007490-542F-4B1B-BD20-DE0503068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33" y="6195618"/>
            <a:ext cx="1916723" cy="4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cueil">
            <a:extLst>
              <a:ext uri="{FF2B5EF4-FFF2-40B4-BE49-F238E27FC236}">
                <a16:creationId xmlns:a16="http://schemas.microsoft.com/office/drawing/2014/main" id="{EA1DE57F-7097-F5DE-A5F9-5028CAC79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977" y="6098612"/>
            <a:ext cx="1382163" cy="64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dad Abierta de Cataluña - Wikipedia, la enciclopedia libre">
            <a:extLst>
              <a:ext uri="{FF2B5EF4-FFF2-40B4-BE49-F238E27FC236}">
                <a16:creationId xmlns:a16="http://schemas.microsoft.com/office/drawing/2014/main" id="{58B87380-C2EC-9042-E921-24E077487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212" y="6063293"/>
            <a:ext cx="1918855" cy="67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BD987548-3E58-9392-F4D4-60BEFBC98B5F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1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4E3CBB70-4FF0-8F85-8973-FAA178BF0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48A19BB-104B-9C60-B611-4197E700AFE7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855585D8-E302-FB26-B2F2-75602FCEA71E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84E7A35B-18E0-C5EB-523D-2179114F8EC0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CECFF013-1A15-A911-7F5F-8B8FDE1FAA11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79AB29FA-9FEF-E41A-BFA7-E3CE1F56876B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B07A6C1B-49F0-F079-813A-1306AE0A932B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395FCC7B-64D4-A59C-A887-ADC2F194C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6" t="19048" r="18614" b="19481"/>
          <a:stretch>
            <a:fillRect/>
          </a:stretch>
        </p:blipFill>
        <p:spPr bwMode="auto">
          <a:xfrm>
            <a:off x="9284077" y="6058602"/>
            <a:ext cx="672056" cy="68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upo 30">
            <a:extLst>
              <a:ext uri="{FF2B5EF4-FFF2-40B4-BE49-F238E27FC236}">
                <a16:creationId xmlns:a16="http://schemas.microsoft.com/office/drawing/2014/main" id="{EABB0CEA-1D1C-C3FE-D094-AEBC8C13E131}"/>
              </a:ext>
            </a:extLst>
          </p:cNvPr>
          <p:cNvGrpSpPr/>
          <p:nvPr/>
        </p:nvGrpSpPr>
        <p:grpSpPr>
          <a:xfrm>
            <a:off x="1878468" y="1727188"/>
            <a:ext cx="8435064" cy="3403624"/>
            <a:chOff x="1816766" y="1495762"/>
            <a:chExt cx="8435064" cy="3403624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CF32D9CB-BD86-4FBD-FBD8-0380E2FD4D7E}"/>
                </a:ext>
              </a:extLst>
            </p:cNvPr>
            <p:cNvSpPr txBox="1"/>
            <p:nvPr/>
          </p:nvSpPr>
          <p:spPr>
            <a:xfrm>
              <a:off x="1940170" y="1495762"/>
              <a:ext cx="8311660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b="1" dirty="0">
                  <a:latin typeface="Lato" panose="020F0502020204030203" pitchFamily="34" charset="0"/>
                  <a:cs typeface="Lato" panose="020F0502020204030203" pitchFamily="34" charset="0"/>
                </a:rPr>
                <a:t>IMPACT OF 5-FU TREATMENT ON TUMOR CELL PLASTICITY IN COLORECTAL CANCER</a:t>
              </a:r>
              <a:endParaRPr lang="ca-ES" sz="4400" b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B6A477A2-432E-0C70-0356-99B0CFB277A3}"/>
                </a:ext>
              </a:extLst>
            </p:cNvPr>
            <p:cNvSpPr txBox="1"/>
            <p:nvPr/>
          </p:nvSpPr>
          <p:spPr>
            <a:xfrm>
              <a:off x="1816766" y="3619420"/>
              <a:ext cx="8015963" cy="1279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9705" algn="just">
                <a:lnSpc>
                  <a:spcPct val="150000"/>
                </a:lnSpc>
              </a:pPr>
              <a:r>
                <a:rPr lang="en-US" sz="1800" b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Tutor/a de TFM: </a:t>
              </a:r>
              <a:r>
                <a:rPr lang="en-US" sz="1800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Laia </a:t>
              </a:r>
              <a:r>
                <a:rPr lang="en-US" sz="1800" dirty="0" err="1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Bassaganyas</a:t>
              </a:r>
              <a:r>
                <a:rPr lang="en-US" sz="1800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 Bars</a:t>
              </a:r>
              <a:endParaRPr lang="ca-ES" sz="16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endParaRPr>
            </a:p>
            <a:p>
              <a:pPr marL="179705" algn="just">
                <a:lnSpc>
                  <a:spcPct val="150000"/>
                </a:lnSpc>
              </a:pPr>
              <a:r>
                <a:rPr lang="en-US" sz="1800" b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Professor/a </a:t>
              </a:r>
              <a:r>
                <a:rPr lang="en-US" sz="1800" b="1" dirty="0" err="1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responsable</a:t>
              </a:r>
              <a:r>
                <a:rPr lang="en-US" sz="1800" b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 de </a:t>
              </a:r>
              <a:r>
                <a:rPr lang="en-US" sz="1800" b="1" dirty="0" err="1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l’assignatura</a:t>
              </a:r>
              <a:r>
                <a:rPr lang="en-US" sz="1800" b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: </a:t>
              </a:r>
              <a:r>
                <a:rPr lang="en-US" sz="1800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David Merino </a:t>
              </a:r>
              <a:r>
                <a:rPr lang="en-US" sz="1800" dirty="0" err="1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Arranz</a:t>
              </a:r>
              <a:endParaRPr lang="en-US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endParaRPr>
            </a:p>
            <a:p>
              <a:pPr marL="179705" algn="just">
                <a:lnSpc>
                  <a:spcPct val="150000"/>
                </a:lnSpc>
              </a:pPr>
              <a:r>
                <a:rPr lang="en-US" b="1" dirty="0"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Autor/a: </a:t>
              </a:r>
              <a:r>
                <a:rPr lang="en-US" dirty="0"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Miquel Gratacós </a:t>
              </a:r>
              <a:r>
                <a:rPr lang="en-US" dirty="0" err="1"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i</a:t>
              </a:r>
              <a:r>
                <a:rPr lang="en-US" dirty="0"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 Aurich</a:t>
              </a:r>
              <a:endParaRPr lang="ca-ES" b="1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55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82"/>
    </mc:Choice>
    <mc:Fallback xmlns="">
      <p:transition spd="slow" advTm="11582"/>
    </mc:Fallback>
  </mc:AlternateContent>
  <p:extLst>
    <p:ext uri="{3A86A75C-4F4B-4683-9AE1-C65F6400EC91}">
      <p14:laserTraceLst xmlns:p14="http://schemas.microsoft.com/office/powerpoint/2010/main">
        <p14:tracePtLst>
          <p14:tracePt t="83" x="6642100" y="6083300"/>
          <p14:tracePt t="85" x="6642100" y="6099175"/>
          <p14:tracePt t="112" x="6618288" y="6053138"/>
          <p14:tracePt t="113" x="6602413" y="6053138"/>
          <p14:tracePt t="127" x="6518275" y="5953125"/>
          <p14:tracePt t="144" x="6464300" y="5797550"/>
          <p14:tracePt t="411" x="6378575" y="5829300"/>
          <p14:tracePt t="420" x="6192838" y="5913438"/>
          <p14:tracePt t="420" x="6176963" y="5929313"/>
          <p14:tracePt t="421" x="6161088" y="5929313"/>
          <p14:tracePt t="428" x="6061075" y="5999163"/>
          <p14:tracePt t="436" x="5921375" y="6099175"/>
          <p14:tracePt t="445" x="5821363" y="6184900"/>
          <p14:tracePt t="453" x="5751513" y="6269038"/>
          <p14:tracePt t="463" x="5689600" y="6386513"/>
          <p14:tracePt t="470" x="5665788" y="6416675"/>
          <p14:tracePt t="549" x="5651500" y="6416675"/>
          <p14:tracePt t="553" x="5651500" y="6440488"/>
          <p14:tracePt t="556" x="5635625" y="6440488"/>
          <p14:tracePt t="561" x="5635625" y="6454775"/>
          <p14:tracePt t="570" x="5603875" y="6470650"/>
          <p14:tracePt t="578" x="5565775" y="6486525"/>
          <p14:tracePt t="586" x="5549900" y="6516688"/>
          <p14:tracePt t="595" x="5495925" y="6540500"/>
          <p14:tracePt t="603" x="5480050" y="6572250"/>
          <p14:tracePt t="611" x="5434013" y="6586538"/>
          <p14:tracePt t="620" x="5395913" y="6602413"/>
          <p14:tracePt t="628" x="5348288" y="6640513"/>
          <p14:tracePt t="636" x="5310188" y="6672263"/>
          <p14:tracePt t="645" x="5294313" y="6710363"/>
          <p14:tracePt t="645" x="5280025" y="6710363"/>
          <p14:tracePt t="653" x="5264150" y="6742113"/>
          <p14:tracePt t="661" x="5224463" y="6788150"/>
          <p14:tracePt t="669" x="5194300" y="6842125"/>
          <p14:tracePt t="4095" x="3886200" y="6819900"/>
          <p14:tracePt t="4095" x="3886200" y="6796088"/>
          <p14:tracePt t="4111" x="3854450" y="6378575"/>
          <p14:tracePt t="4120" x="3792538" y="6122988"/>
          <p14:tracePt t="4120" x="3792538" y="6091238"/>
          <p14:tracePt t="4128" x="3722688" y="5835650"/>
          <p14:tracePt t="4136" x="3638550" y="5526088"/>
          <p14:tracePt t="4145" x="3584575" y="5240338"/>
          <p14:tracePt t="4145" x="3568700" y="5208588"/>
          <p14:tracePt t="4153" x="3536950" y="4954588"/>
          <p14:tracePt t="4161" x="3522663" y="4699000"/>
          <p14:tracePt t="4170" x="3498850" y="4465638"/>
          <p14:tracePt t="4170" x="3498850" y="4427538"/>
          <p14:tracePt t="4178" x="3482975" y="4210050"/>
          <p14:tracePt t="4187" x="3482975" y="4002088"/>
          <p14:tracePt t="4195" x="3482975" y="3838575"/>
          <p14:tracePt t="4196" x="3482975" y="3816350"/>
          <p14:tracePt t="4203" x="3468688" y="3652838"/>
          <p14:tracePt t="4211" x="3436938" y="3529013"/>
          <p14:tracePt t="4220" x="3382963" y="3429000"/>
          <p14:tracePt t="4220" x="3367088" y="3413125"/>
          <p14:tracePt t="4228" x="3282950" y="3328988"/>
          <p14:tracePt t="4237" x="3181350" y="3243263"/>
          <p14:tracePt t="4245" x="3081338" y="3173413"/>
          <p14:tracePt t="4253" x="2979738" y="3111500"/>
          <p14:tracePt t="4261" x="2895600" y="3087688"/>
          <p14:tracePt t="4270" x="2841625" y="3073400"/>
          <p14:tracePt t="4278" x="2809875" y="3073400"/>
          <p14:tracePt t="4289" x="2786063" y="3073400"/>
          <p14:tracePt t="4343" x="2786063" y="3057525"/>
          <p14:tracePt t="4352" x="2786063" y="3041650"/>
          <p14:tracePt t="4354" x="2801938" y="3041650"/>
          <p14:tracePt t="4361" x="2801938" y="3025775"/>
          <p14:tracePt t="4370" x="2801938" y="2987675"/>
          <p14:tracePt t="4378" x="2801938" y="2957513"/>
          <p14:tracePt t="4386" x="2817813" y="2941638"/>
          <p14:tracePt t="4395" x="2833688" y="2917825"/>
          <p14:tracePt t="4403" x="2833688" y="2901950"/>
          <p14:tracePt t="4411" x="2847975" y="2887663"/>
          <p14:tracePt t="4420" x="2887663" y="2871788"/>
          <p14:tracePt t="4436" x="2971800" y="2817813"/>
          <p14:tracePt t="4445" x="3033713" y="2786063"/>
          <p14:tracePt t="4453" x="3103563" y="2755900"/>
          <p14:tracePt t="4461" x="3173413" y="2716213"/>
          <p14:tracePt t="4463" x="3205163" y="2716213"/>
          <p14:tracePt t="4470" x="3259138" y="2701925"/>
          <p14:tracePt t="4478" x="3359150" y="2670175"/>
          <p14:tracePt t="4486" x="3475038" y="2647950"/>
          <p14:tracePt t="4495" x="3598863" y="2647950"/>
          <p14:tracePt t="4495" x="3614738" y="2647950"/>
          <p14:tracePt t="4506" x="3816350" y="2647950"/>
          <p14:tracePt t="4511" x="3916363" y="2647950"/>
          <p14:tracePt t="4520" x="4102100" y="2647950"/>
          <p14:tracePt t="4520" x="4117975" y="2647950"/>
          <p14:tracePt t="4528" x="4273550" y="2647950"/>
          <p14:tracePt t="4536" x="4443413" y="2647950"/>
          <p14:tracePt t="4545" x="4597400" y="2647950"/>
          <p14:tracePt t="4545" x="4613275" y="2647950"/>
          <p14:tracePt t="4553" x="4760913" y="2647950"/>
          <p14:tracePt t="4562" x="4930775" y="2647950"/>
          <p14:tracePt t="4578" x="5186363" y="2632075"/>
          <p14:tracePt t="4586" x="5302250" y="2616200"/>
          <p14:tracePt t="4603" x="5527675" y="2586038"/>
          <p14:tracePt t="4611" x="5611813" y="2570163"/>
          <p14:tracePt t="4620" x="5697538" y="2546350"/>
          <p14:tracePt t="4620" x="5713413" y="2546350"/>
          <p14:tracePt t="4628" x="5783263" y="2546350"/>
          <p14:tracePt t="4637" x="5829300" y="2530475"/>
          <p14:tracePt t="4645" x="5867400" y="2530475"/>
          <p14:tracePt t="4661" x="5867400" y="2516188"/>
          <p14:tracePt t="4831" x="5867400" y="2524125"/>
          <p14:tracePt t="4838" x="5867400" y="2538413"/>
          <p14:tracePt t="4843" x="5867400" y="2562225"/>
          <p14:tracePt t="4846" x="5867400" y="2578100"/>
          <p14:tracePt t="4853" x="5867400" y="2608263"/>
          <p14:tracePt t="4861" x="5883275" y="2647950"/>
          <p14:tracePt t="4870" x="5913438" y="2693988"/>
          <p14:tracePt t="4878" x="5953125" y="2747963"/>
          <p14:tracePt t="4887" x="5983288" y="2778125"/>
          <p14:tracePt t="4895" x="6015038" y="2794000"/>
          <p14:tracePt t="4895" x="6037263" y="2794000"/>
          <p14:tracePt t="4903" x="6069013" y="2809875"/>
          <p14:tracePt t="4911" x="6115050" y="2833688"/>
          <p14:tracePt t="4920" x="6169025" y="2833688"/>
          <p14:tracePt t="4928" x="6254750" y="2833688"/>
          <p14:tracePt t="4936" x="6354763" y="2833688"/>
          <p14:tracePt t="4945" x="6494463" y="2817813"/>
          <p14:tracePt t="4945" x="6510338" y="2817813"/>
          <p14:tracePt t="4953" x="6626225" y="2786063"/>
          <p14:tracePt t="4961" x="6765925" y="2755900"/>
          <p14:tracePt t="4970" x="6897688" y="2701925"/>
          <p14:tracePt t="4978" x="7035800" y="2670175"/>
          <p14:tracePt t="4995" x="7307263" y="2600325"/>
          <p14:tracePt t="4995" x="7323138" y="2600325"/>
          <p14:tracePt t="5003" x="7470775" y="2586038"/>
          <p14:tracePt t="5011" x="7608888" y="2570163"/>
          <p14:tracePt t="5020" x="7764463" y="2546350"/>
          <p14:tracePt t="5028" x="7896225" y="2546350"/>
          <p14:tracePt t="5045" x="8120063" y="2546350"/>
          <p14:tracePt t="5045" x="8135938" y="2546350"/>
          <p14:tracePt t="5053" x="8235950" y="2562225"/>
          <p14:tracePt t="5062" x="8305800" y="2578100"/>
          <p14:tracePt t="5070" x="8367713" y="2592388"/>
          <p14:tracePt t="5078" x="8437563" y="2624138"/>
          <p14:tracePt t="5086" x="8475663" y="2662238"/>
          <p14:tracePt t="5095" x="8507413" y="2693988"/>
          <p14:tracePt t="5103" x="8537575" y="2747963"/>
          <p14:tracePt t="5111" x="8553450" y="2794000"/>
          <p14:tracePt t="5120" x="8577263" y="2847975"/>
          <p14:tracePt t="5128" x="8593138" y="2917825"/>
          <p14:tracePt t="5129" x="8593138" y="2933700"/>
          <p14:tracePt t="5136" x="8607425" y="2995613"/>
          <p14:tracePt t="5145" x="8623300" y="3119438"/>
          <p14:tracePt t="5145" x="8623300" y="3149600"/>
          <p14:tracePt t="5153" x="8623300" y="3289300"/>
          <p14:tracePt t="5161" x="8623300" y="3460750"/>
          <p14:tracePt t="5170" x="8585200" y="3660775"/>
          <p14:tracePt t="5178" x="8515350" y="3846513"/>
          <p14:tracePt t="5179" x="8499475" y="3878263"/>
          <p14:tracePt t="5186" x="8399463" y="4079875"/>
          <p14:tracePt t="5195" x="8259763" y="4287838"/>
          <p14:tracePt t="5195" x="8228013" y="4319588"/>
          <p14:tracePt t="5203" x="8058150" y="4543425"/>
          <p14:tracePt t="5211" x="7918450" y="4691063"/>
          <p14:tracePt t="5212" x="7888288" y="4729163"/>
          <p14:tracePt t="5220" x="7702550" y="4914900"/>
          <p14:tracePt t="5220" x="7662863" y="4930775"/>
          <p14:tracePt t="5228" x="7477125" y="5100638"/>
          <p14:tracePt t="5237" x="7291388" y="5248275"/>
          <p14:tracePt t="5237" x="7277100" y="5270500"/>
          <p14:tracePt t="5245" x="7121525" y="5372100"/>
          <p14:tracePt t="5245" x="7105650" y="5387975"/>
          <p14:tracePt t="5253" x="6973888" y="5503863"/>
          <p14:tracePt t="5261" x="6819900" y="5627688"/>
          <p14:tracePt t="5262" x="6804025" y="5641975"/>
          <p14:tracePt t="5270" x="6664325" y="5743575"/>
          <p14:tracePt t="5270" x="6650038" y="5743575"/>
          <p14:tracePt t="5278" x="6518275" y="5859463"/>
          <p14:tracePt t="5286" x="6378575" y="5959475"/>
          <p14:tracePt t="5295" x="6262688" y="6045200"/>
          <p14:tracePt t="5295" x="6246813" y="6061075"/>
          <p14:tracePt t="5303" x="6122988" y="6130925"/>
          <p14:tracePt t="5311" x="6007100" y="6200775"/>
          <p14:tracePt t="5328" x="5837238" y="6284913"/>
          <p14:tracePt t="5336" x="5751513" y="6316663"/>
          <p14:tracePt t="5345" x="5689600" y="6316663"/>
          <p14:tracePt t="5345" x="5665788" y="6330950"/>
          <p14:tracePt t="5353" x="5603875" y="6330950"/>
          <p14:tracePt t="5362" x="5549900" y="6354763"/>
          <p14:tracePt t="5370" x="5519738" y="6354763"/>
          <p14:tracePt t="5370" x="5519738" y="6370638"/>
          <p14:tracePt t="5378" x="5480050" y="6370638"/>
          <p14:tracePt t="5386" x="5449888" y="6370638"/>
          <p14:tracePt t="5395" x="5434013" y="6370638"/>
          <p14:tracePt t="5403" x="5418138" y="6370638"/>
          <p14:tracePt t="5420" x="5380038" y="6370638"/>
          <p14:tracePt t="5428" x="5348288" y="6370638"/>
          <p14:tracePt t="5437" x="5310188" y="6370638"/>
          <p14:tracePt t="5445" x="5280025" y="6370638"/>
          <p14:tracePt t="5453" x="5224463" y="6370638"/>
          <p14:tracePt t="5470" x="5078413" y="6386513"/>
          <p14:tracePt t="5478" x="4992688" y="6386513"/>
          <p14:tracePt t="5486" x="4908550" y="6400800"/>
          <p14:tracePt t="5495" x="4822825" y="6416675"/>
          <p14:tracePt t="5503" x="4737100" y="6416675"/>
          <p14:tracePt t="5512" x="4667250" y="6440488"/>
          <p14:tracePt t="5520" x="4583113" y="6454775"/>
          <p14:tracePt t="5528" x="4521200" y="6470650"/>
          <p14:tracePt t="5536" x="4467225" y="6470650"/>
          <p14:tracePt t="5545" x="4397375" y="6486525"/>
          <p14:tracePt t="5562" x="4311650" y="6516688"/>
          <p14:tracePt t="5570" x="4265613" y="6540500"/>
          <p14:tracePt t="5578" x="4225925" y="6556375"/>
          <p14:tracePt t="5586" x="4195763" y="6572250"/>
          <p14:tracePt t="5595" x="4164013" y="6602413"/>
          <p14:tracePt t="5604" x="4110038" y="6640513"/>
          <p14:tracePt t="5611" x="4064000" y="6656388"/>
          <p14:tracePt t="5620" x="4025900" y="6672263"/>
          <p14:tracePt t="5628" x="3994150" y="6710363"/>
          <p14:tracePt t="5637" x="3956050" y="6742113"/>
          <p14:tracePt t="5645" x="3924300" y="6772275"/>
          <p14:tracePt t="5653" x="3908425" y="6788150"/>
          <p14:tracePt t="5661" x="3894138" y="6811963"/>
          <p14:tracePt t="5670" x="3870325" y="6826250"/>
          <p14:tracePt t="5696" x="3870325" y="6842125"/>
          <p14:tracePt t="10288" x="3932238" y="6819900"/>
          <p14:tracePt t="10288" x="3932238" y="6796088"/>
          <p14:tracePt t="10295" x="3932238" y="6734175"/>
          <p14:tracePt t="10295" x="3948113" y="6710363"/>
          <p14:tracePt t="10303" x="3948113" y="6594475"/>
          <p14:tracePt t="10312" x="3948113" y="6478588"/>
          <p14:tracePt t="10320" x="3948113" y="6362700"/>
          <p14:tracePt t="10320" x="3948113" y="6338888"/>
          <p14:tracePt t="10329" x="3948113" y="6207125"/>
          <p14:tracePt t="10337" x="3948113" y="6069013"/>
          <p14:tracePt t="10345" x="3948113" y="5937250"/>
          <p14:tracePt t="10353" x="3924300" y="5821363"/>
          <p14:tracePt t="10362" x="3908425" y="5711825"/>
          <p14:tracePt t="10370" x="3870325" y="5611813"/>
          <p14:tracePt t="10387" x="3808413" y="5441950"/>
          <p14:tracePt t="10387" x="3792538" y="5441950"/>
          <p14:tracePt t="10395" x="3770313" y="5394325"/>
          <p14:tracePt t="10404" x="3754438" y="5340350"/>
          <p14:tracePt t="10412" x="3754438" y="5294313"/>
          <p14:tracePt t="10420" x="3754438" y="5256213"/>
          <p14:tracePt t="10428" x="3754438" y="5208588"/>
          <p14:tracePt t="10437" x="3754438" y="5154613"/>
          <p14:tracePt t="10445" x="3754438" y="5108575"/>
          <p14:tracePt t="10453" x="3754438" y="5054600"/>
          <p14:tracePt t="10461" x="3754438" y="4984750"/>
          <p14:tracePt t="10471" x="3754438" y="4938713"/>
          <p14:tracePt t="10480" x="3754438" y="4884738"/>
          <p14:tracePt t="10486" x="3754438" y="4852988"/>
          <p14:tracePt t="10495" x="3754438" y="4837113"/>
          <p14:tracePt t="10503" x="3754438" y="4814888"/>
          <p14:tracePt t="10512" x="3762375" y="4799013"/>
          <p14:tracePt t="10528" x="3800475" y="4783138"/>
          <p14:tracePt t="10537" x="3832225" y="4768850"/>
          <p14:tracePt t="10546" x="3886200" y="4752975"/>
          <p14:tracePt t="10553" x="3948113" y="4737100"/>
          <p14:tracePt t="10569" x="4102100" y="4683125"/>
          <p14:tracePt t="10572" x="4141788" y="4683125"/>
          <p14:tracePt t="10572" x="4157663" y="4667250"/>
          <p14:tracePt t="10579" x="4219575" y="4651375"/>
          <p14:tracePt t="10579" x="4241800" y="4651375"/>
          <p14:tracePt t="10587" x="4343400" y="4629150"/>
          <p14:tracePt t="10595" x="4459288" y="4613275"/>
          <p14:tracePt t="10595" x="4473575" y="4597400"/>
          <p14:tracePt t="10603" x="4613275" y="4597400"/>
          <p14:tracePt t="10604" x="4629150" y="4597400"/>
          <p14:tracePt t="10614" x="4783138" y="4597400"/>
          <p14:tracePt t="10620" x="4884738" y="4597400"/>
          <p14:tracePt t="10621" x="4900613" y="4597400"/>
          <p14:tracePt t="10628" x="5032375" y="4597400"/>
          <p14:tracePt t="10637" x="5170488" y="4597400"/>
          <p14:tracePt t="10645" x="5286375" y="4597400"/>
          <p14:tracePt t="10646" x="5302250" y="4597400"/>
          <p14:tracePt t="10653" x="5426075" y="4605338"/>
          <p14:tracePt t="10670" x="5697538" y="4605338"/>
          <p14:tracePt t="10679" x="5797550" y="4605338"/>
          <p14:tracePt t="10687" x="5883275" y="4597400"/>
          <p14:tracePt t="10695" x="5953125" y="4597400"/>
          <p14:tracePt t="10703" x="5999163" y="4583113"/>
          <p14:tracePt t="10712" x="6015038" y="4567238"/>
          <p14:tracePt t="10738" x="6007100" y="4567238"/>
          <p14:tracePt t="10743" x="5991225" y="4567238"/>
          <p14:tracePt t="10747" x="5975350" y="4567238"/>
          <p14:tracePt t="10762" x="5821363" y="4567238"/>
          <p14:tracePt t="10763" x="5805488" y="4567238"/>
          <p14:tracePt t="10771" x="5665788" y="4543425"/>
          <p14:tracePt t="10778" x="5519738" y="4543425"/>
          <p14:tracePt t="10787" x="5364163" y="4543425"/>
          <p14:tracePt t="10795" x="5194300" y="4543425"/>
          <p14:tracePt t="10795" x="5178425" y="4543425"/>
          <p14:tracePt t="10812" x="4876800" y="4527550"/>
          <p14:tracePt t="10820" x="4706938" y="4527550"/>
          <p14:tracePt t="10820" x="4683125" y="4527550"/>
          <p14:tracePt t="10828" x="4567238" y="4527550"/>
          <p14:tracePt t="10837" x="4467225" y="4527550"/>
          <p14:tracePt t="10845" x="4397375" y="4513263"/>
          <p14:tracePt t="10853" x="4365625" y="4513263"/>
          <p14:tracePt t="10862" x="4349750" y="4513263"/>
          <p14:tracePt t="10878" x="4357688" y="4513263"/>
          <p14:tracePt t="10883" x="4373563" y="4513263"/>
          <p14:tracePt t="10887" x="4389438" y="4513263"/>
          <p14:tracePt t="10904" x="4543425" y="4513263"/>
          <p14:tracePt t="10912" x="4699000" y="4513263"/>
          <p14:tracePt t="10920" x="4830763" y="4519613"/>
          <p14:tracePt t="10921" x="4845050" y="4519613"/>
          <p14:tracePt t="10928" x="5000625" y="4543425"/>
          <p14:tracePt t="10937" x="5156200" y="4543425"/>
          <p14:tracePt t="10937" x="5170488" y="4543425"/>
          <p14:tracePt t="10954" x="5441950" y="4559300"/>
          <p14:tracePt t="10962" x="5557838" y="4559300"/>
          <p14:tracePt t="10970" x="5681663" y="4559300"/>
          <p14:tracePt t="10978" x="5767388" y="4543425"/>
          <p14:tracePt t="10987" x="5829300" y="4513263"/>
          <p14:tracePt t="10995" x="5883275" y="4497388"/>
          <p14:tracePt t="11003" x="5899150" y="4465638"/>
          <p14:tracePt t="11012" x="5899150" y="4443413"/>
          <p14:tracePt t="11020" x="5899150" y="4427538"/>
          <p14:tracePt t="11028" x="5891213" y="4411663"/>
          <p14:tracePt t="11045" x="5767388" y="4381500"/>
          <p14:tracePt t="11053" x="5651500" y="4357688"/>
          <p14:tracePt t="11062" x="5534025" y="4357688"/>
          <p14:tracePt t="11070" x="5364163" y="4357688"/>
          <p14:tracePt t="11078" x="5224463" y="4357688"/>
          <p14:tracePt t="11095" x="4954588" y="4389438"/>
          <p14:tracePt t="11104" x="4852988" y="4403725"/>
          <p14:tracePt t="11111" x="4768850" y="4435475"/>
          <p14:tracePt t="11120" x="4721225" y="4457700"/>
          <p14:tracePt t="11128" x="4706938" y="4457700"/>
          <p14:tracePt t="11149" x="4714875" y="4457700"/>
          <p14:tracePt t="11153" x="4729163" y="4457700"/>
          <p14:tracePt t="11162" x="4760913" y="4457700"/>
          <p14:tracePt t="11170" x="4845050" y="4443413"/>
          <p14:tracePt t="11171" x="4868863" y="4443413"/>
          <p14:tracePt t="11187" x="5100638" y="4427538"/>
          <p14:tracePt t="11195" x="5224463" y="4427538"/>
          <p14:tracePt t="11196" x="5240338" y="4411663"/>
          <p14:tracePt t="11203" x="5356225" y="4411663"/>
          <p14:tracePt t="11212" x="5472113" y="4381500"/>
          <p14:tracePt t="11212" x="5495925" y="4381500"/>
          <p14:tracePt t="11220" x="5595938" y="4357688"/>
          <p14:tracePt t="11221" x="5611813" y="4341813"/>
          <p14:tracePt t="11229" x="5713413" y="4311650"/>
          <p14:tracePt t="11245" x="5883275" y="4241800"/>
          <p14:tracePt t="11253" x="5913438" y="4225925"/>
          <p14:tracePt t="11262" x="5929313" y="4225925"/>
          <p14:tracePt t="11270" x="5929313" y="4210050"/>
          <p14:tracePt t="11279" x="5921375" y="4210050"/>
          <p14:tracePt t="11287" x="5875338" y="4210050"/>
          <p14:tracePt t="11295" x="5789613" y="4195763"/>
          <p14:tracePt t="11304" x="5665788" y="4195763"/>
          <p14:tracePt t="11312" x="5549900" y="4195763"/>
          <p14:tracePt t="11328" x="5280025" y="4217988"/>
          <p14:tracePt t="11337" x="5162550" y="4233863"/>
          <p14:tracePt t="11345" x="5078413" y="4233863"/>
          <p14:tracePt t="11353" x="4992688" y="4249738"/>
          <p14:tracePt t="11362" x="4954588" y="4249738"/>
          <p14:tracePt t="11370" x="4922838" y="4249738"/>
          <p14:tracePt t="11404" x="4930775" y="4249738"/>
          <p14:tracePt t="11407" x="4954588" y="4249738"/>
          <p14:tracePt t="11413" x="4984750" y="4249738"/>
          <p14:tracePt t="11420" x="5032375" y="4249738"/>
          <p14:tracePt t="11428" x="5100638" y="4249738"/>
          <p14:tracePt t="11437" x="5170488" y="4249738"/>
          <p14:tracePt t="11445" x="5240338" y="4249738"/>
          <p14:tracePt t="11453" x="5341938" y="4249738"/>
          <p14:tracePt t="11463" x="5426075" y="4271963"/>
          <p14:tracePt t="11470" x="5472113" y="4287838"/>
          <p14:tracePt t="11478" x="5527675" y="4303713"/>
          <p14:tracePt t="11487" x="5541963" y="4303713"/>
          <p14:tracePt t="11495" x="5557838" y="4319588"/>
          <p14:tracePt t="11512" x="5557838" y="4333875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68B268-DAB7-F302-0646-0BF3EC6E7C26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3" name="Imagen 2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5523B0A-0145-4C3D-EE4A-958797E2E2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641" y="3924502"/>
            <a:ext cx="3225494" cy="2620714"/>
          </a:xfrm>
          <a:prstGeom prst="rect">
            <a:avLst/>
          </a:prstGeom>
        </p:spPr>
      </p:pic>
      <p:pic>
        <p:nvPicPr>
          <p:cNvPr id="24" name="Imagen 2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CB0A1D6-3927-CD4C-D1B2-33842EDE4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641" y="1238820"/>
            <a:ext cx="3225494" cy="2620714"/>
          </a:xfrm>
          <a:prstGeom prst="rect">
            <a:avLst/>
          </a:prstGeom>
        </p:spPr>
      </p:pic>
      <p:pic>
        <p:nvPicPr>
          <p:cNvPr id="25" name="Imagen 2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3B8B578-44FF-9E10-9B23-F8BFD0B33B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893" y="3924502"/>
            <a:ext cx="3225494" cy="2620714"/>
          </a:xfrm>
          <a:prstGeom prst="rect">
            <a:avLst/>
          </a:prstGeom>
        </p:spPr>
      </p:pic>
      <p:pic>
        <p:nvPicPr>
          <p:cNvPr id="26" name="Imagen 2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331251A-508B-030F-2725-97131E32DA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929" y="1435167"/>
            <a:ext cx="3064940" cy="2490264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CF9F1DD8-1D78-CC8E-6D3D-C9C64E683921}"/>
              </a:ext>
            </a:extLst>
          </p:cNvPr>
          <p:cNvSpPr txBox="1"/>
          <p:nvPr/>
        </p:nvSpPr>
        <p:spPr>
          <a:xfrm>
            <a:off x="2608221" y="1014409"/>
            <a:ext cx="51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A)</a:t>
            </a:r>
            <a:endParaRPr lang="ca-ES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794115B-1CE5-95D9-2F9D-9DADE35C120C}"/>
              </a:ext>
            </a:extLst>
          </p:cNvPr>
          <p:cNvSpPr txBox="1"/>
          <p:nvPr/>
        </p:nvSpPr>
        <p:spPr>
          <a:xfrm>
            <a:off x="6571133" y="1080306"/>
            <a:ext cx="51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B)</a:t>
            </a:r>
            <a:endParaRPr lang="ca-ES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BA3E7CE-5304-1740-BEA8-183344795A65}"/>
              </a:ext>
            </a:extLst>
          </p:cNvPr>
          <p:cNvSpPr txBox="1"/>
          <p:nvPr/>
        </p:nvSpPr>
        <p:spPr>
          <a:xfrm>
            <a:off x="2608221" y="3779540"/>
            <a:ext cx="51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C)</a:t>
            </a:r>
            <a:endParaRPr lang="ca-E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164E36E-8AA2-4535-B9C4-480BF2CC4DEE}"/>
              </a:ext>
            </a:extLst>
          </p:cNvPr>
          <p:cNvSpPr txBox="1"/>
          <p:nvPr/>
        </p:nvSpPr>
        <p:spPr>
          <a:xfrm>
            <a:off x="6571133" y="3843698"/>
            <a:ext cx="60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D)</a:t>
            </a:r>
            <a:endParaRPr lang="ca-ES" dirty="0"/>
          </a:p>
        </p:txBody>
      </p:sp>
      <p:pic>
        <p:nvPicPr>
          <p:cNvPr id="31" name="Marcador de contenido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62D582D-0624-7741-DAA5-BF58E37EF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" b="7737"/>
          <a:stretch/>
        </p:blipFill>
        <p:spPr>
          <a:xfrm>
            <a:off x="2235130" y="875510"/>
            <a:ext cx="8480233" cy="5669705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DE100603-080E-C032-EC56-295A36FED5A9}"/>
              </a:ext>
            </a:extLst>
          </p:cNvPr>
          <p:cNvSpPr txBox="1"/>
          <p:nvPr/>
        </p:nvSpPr>
        <p:spPr>
          <a:xfrm>
            <a:off x="309243" y="1513816"/>
            <a:ext cx="2442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 err="1">
                <a:latin typeface="Lato" panose="020F0502020204030203" pitchFamily="34" charset="0"/>
                <a:cs typeface="Lato" panose="020F0502020204030203" pitchFamily="34" charset="0"/>
              </a:rPr>
              <a:t>By</a:t>
            </a:r>
            <a:r>
              <a:rPr lang="es-ES" sz="1600" b="1" i="1" dirty="0">
                <a:latin typeface="Lato" panose="020F0502020204030203" pitchFamily="34" charset="0"/>
                <a:cs typeface="Lato" panose="020F0502020204030203" pitchFamily="34" charset="0"/>
              </a:rPr>
              <a:t> Time </a:t>
            </a:r>
            <a:r>
              <a:rPr lang="es-ES" sz="1600" b="1" i="1" dirty="0" err="1">
                <a:latin typeface="Lato" panose="020F0502020204030203" pitchFamily="34" charset="0"/>
                <a:cs typeface="Lato" panose="020F0502020204030203" pitchFamily="34" charset="0"/>
              </a:rPr>
              <a:t>points</a:t>
            </a:r>
            <a:endParaRPr lang="es-ES" sz="1600" b="1" i="1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1400" i="1" dirty="0">
                <a:latin typeface="Lato" panose="020F0502020204030203" pitchFamily="34" charset="0"/>
                <a:cs typeface="Lato" panose="020F0502020204030203" pitchFamily="34" charset="0"/>
              </a:rPr>
              <a:t>Cell </a:t>
            </a:r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Cycle</a:t>
            </a:r>
            <a:r>
              <a:rPr lang="es-ES" sz="1400" i="1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Identification</a:t>
            </a:r>
            <a:endParaRPr lang="en-US" sz="14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40331D5F-0272-FA40-C673-6E6CCBC03BD7}"/>
              </a:ext>
            </a:extLst>
          </p:cNvPr>
          <p:cNvCxnSpPr>
            <a:cxnSpLocks/>
          </p:cNvCxnSpPr>
          <p:nvPr/>
        </p:nvCxnSpPr>
        <p:spPr>
          <a:xfrm>
            <a:off x="400968" y="1513816"/>
            <a:ext cx="17728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63526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19"/>
    </mc:Choice>
    <mc:Fallback xmlns="">
      <p:transition spd="slow" advTm="31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" x="6324600" y="1943100"/>
          <p14:tracePt t="39" x="6324600" y="1919288"/>
          <p14:tracePt t="118" x="6308725" y="1919288"/>
          <p14:tracePt t="277" x="6324600" y="1919288"/>
          <p14:tracePt t="283" x="6340475" y="1919288"/>
          <p14:tracePt t="285" x="6340475" y="1935163"/>
          <p14:tracePt t="290" x="6354763" y="1935163"/>
          <p14:tracePt t="298" x="6370638" y="1951038"/>
          <p14:tracePt t="315" x="6370638" y="1965325"/>
          <p14:tracePt t="323" x="6370638" y="1981200"/>
          <p14:tracePt t="340" x="6362700" y="2066925"/>
          <p14:tracePt t="349" x="6346825" y="2136775"/>
          <p14:tracePt t="365" x="6346825" y="2306638"/>
          <p14:tracePt t="373" x="6346825" y="2392363"/>
          <p14:tracePt t="381" x="6354763" y="2524125"/>
          <p14:tracePt t="390" x="6354763" y="2647950"/>
          <p14:tracePt t="407" x="6386513" y="2917825"/>
          <p14:tracePt t="407" x="6386513" y="2933700"/>
          <p14:tracePt t="415" x="6408738" y="3065463"/>
          <p14:tracePt t="423" x="6440488" y="3219450"/>
          <p14:tracePt t="431" x="6456363" y="3351213"/>
          <p14:tracePt t="432" x="6456363" y="3375025"/>
          <p14:tracePt t="440" x="6470650" y="3490913"/>
          <p14:tracePt t="457" x="6510338" y="3692525"/>
          <p14:tracePt t="457" x="6510338" y="3708400"/>
          <p14:tracePt t="465" x="6526213" y="3808413"/>
          <p14:tracePt t="473" x="6540500" y="3878263"/>
          <p14:tracePt t="481" x="6540500" y="3932238"/>
          <p14:tracePt t="490" x="6556375" y="3948113"/>
          <p14:tracePt t="498" x="6556375" y="3962400"/>
          <p14:tracePt t="525" x="6548438" y="3962400"/>
          <p14:tracePt t="527" x="6548438" y="3978275"/>
          <p14:tracePt t="534" x="6534150" y="3978275"/>
          <p14:tracePt t="550" x="6518275" y="3978275"/>
          <p14:tracePt t="556" x="6518275" y="4002088"/>
          <p14:tracePt t="567" x="6502400" y="4002088"/>
          <p14:tracePt t="612" x="6478588" y="4017963"/>
          <p14:tracePt t="627" x="6464300" y="4017963"/>
          <p14:tracePt t="641" x="6448425" y="4017963"/>
          <p14:tracePt t="651" x="6432550" y="4017963"/>
          <p14:tracePt t="657" x="6416675" y="4002088"/>
          <p14:tracePt t="665" x="6394450" y="4002088"/>
          <p14:tracePt t="673" x="6378575" y="3986213"/>
          <p14:tracePt t="681" x="6362700" y="3986213"/>
          <p14:tracePt t="682" x="6362700" y="3970338"/>
          <p14:tracePt t="690" x="6332538" y="3970338"/>
          <p14:tracePt t="698" x="6308725" y="3970338"/>
          <p14:tracePt t="706" x="6292850" y="3956050"/>
          <p14:tracePt t="715" x="6278563" y="3956050"/>
          <p14:tracePt t="723" x="6262688" y="3956050"/>
          <p14:tracePt t="740" x="6208713" y="3956050"/>
          <p14:tracePt t="748" x="6192838" y="3956050"/>
          <p14:tracePt t="757" x="6161088" y="3956050"/>
          <p14:tracePt t="765" x="6146800" y="3956050"/>
          <p14:tracePt t="782" x="6076950" y="3956050"/>
          <p14:tracePt t="790" x="6037263" y="3956050"/>
          <p14:tracePt t="798" x="6022975" y="3940175"/>
          <p14:tracePt t="918" x="6022975" y="3948113"/>
          <p14:tracePt t="944" x="6022975" y="3962400"/>
          <p14:tracePt t="961" x="6022975" y="3978275"/>
          <p14:tracePt t="974" x="6022975" y="4002088"/>
          <p14:tracePt t="985" x="6022975" y="4017963"/>
          <p14:tracePt t="998" x="6022975" y="4032250"/>
          <p14:tracePt t="1017" x="6022975" y="4048125"/>
          <p14:tracePt t="1080" x="6007100" y="4048125"/>
          <p14:tracePt t="1089" x="6007100" y="4064000"/>
          <p14:tracePt t="1107" x="5991225" y="4064000"/>
          <p14:tracePt t="1128" x="5975350" y="4064000"/>
          <p14:tracePt t="1134" x="5975350" y="4079875"/>
          <p14:tracePt t="1141" x="5961063" y="4079875"/>
          <p14:tracePt t="1165" x="5937250" y="4079875"/>
          <p14:tracePt t="1176" x="5921375" y="4079875"/>
          <p14:tracePt t="1192" x="5907088" y="4079875"/>
          <p14:tracePt t="1204" x="5891213" y="4079875"/>
          <p14:tracePt t="1212" x="5875338" y="4079875"/>
          <p14:tracePt t="1223" x="5851525" y="4079875"/>
          <p14:tracePt t="1231" x="5837238" y="4079875"/>
          <p14:tracePt t="1240" x="5805488" y="4079875"/>
          <p14:tracePt t="1248" x="5789613" y="4079875"/>
          <p14:tracePt t="1256" x="5767388" y="4079875"/>
          <p14:tracePt t="1265" x="5751513" y="4079875"/>
          <p14:tracePt t="1273" x="5735638" y="4079875"/>
          <p14:tracePt t="1281" x="5721350" y="4079875"/>
          <p14:tracePt t="1298" x="5665788" y="4079875"/>
          <p14:tracePt t="1306" x="5651500" y="4071938"/>
          <p14:tracePt t="1315" x="5635625" y="4071938"/>
          <p14:tracePt t="1323" x="5603875" y="4056063"/>
          <p14:tracePt t="1332" x="5581650" y="4056063"/>
          <p14:tracePt t="1348" x="5519738" y="4024313"/>
          <p14:tracePt t="1356" x="5480050" y="4002088"/>
          <p14:tracePt t="1365" x="5434013" y="3986213"/>
          <p14:tracePt t="1373" x="5380038" y="3970338"/>
          <p14:tracePt t="1382" x="5310188" y="3956050"/>
          <p14:tracePt t="1390" x="5248275" y="3924300"/>
          <p14:tracePt t="1398" x="5148263" y="3886200"/>
          <p14:tracePt t="1406" x="5024438" y="3854450"/>
          <p14:tracePt t="1407" x="5008563" y="3854450"/>
          <p14:tracePt t="1415" x="4892675" y="3816350"/>
          <p14:tracePt t="1423" x="4737100" y="3770313"/>
          <p14:tracePt t="1440" x="4397375" y="3652838"/>
          <p14:tracePt t="1449" x="4225925" y="3568700"/>
          <p14:tracePt t="1456" x="4095750" y="3514725"/>
          <p14:tracePt t="1465" x="3956050" y="3444875"/>
          <p14:tracePt t="1473" x="3824288" y="3382963"/>
          <p14:tracePt t="1490" x="3536950" y="3227388"/>
          <p14:tracePt t="1498" x="3398838" y="3143250"/>
          <p14:tracePt t="1515" x="3095625" y="2957513"/>
          <p14:tracePt t="1532" x="2855913" y="2786063"/>
          <p14:tracePt t="1540" x="2740025" y="2701925"/>
          <p14:tracePt t="1548" x="2624138" y="2600325"/>
          <p14:tracePt t="1557" x="2516188" y="2516188"/>
          <p14:tracePt t="1565" x="2454275" y="2446338"/>
          <p14:tracePt t="1582" x="2352675" y="2330450"/>
          <p14:tracePt t="1590" x="2314575" y="2298700"/>
          <p14:tracePt t="1598" x="2298700" y="2274888"/>
          <p14:tracePt t="1707" x="2298700" y="2290763"/>
          <p14:tracePt t="1715" x="2298700" y="2306638"/>
          <p14:tracePt t="1723" x="2306638" y="2322513"/>
          <p14:tracePt t="1731" x="2322513" y="2352675"/>
          <p14:tracePt t="1732" x="2322513" y="2376488"/>
          <p14:tracePt t="1740" x="2360613" y="2422525"/>
          <p14:tracePt t="1748" x="2406650" y="2476500"/>
          <p14:tracePt t="1756" x="2462213" y="2538413"/>
          <p14:tracePt t="1757" x="2462213" y="2562225"/>
          <p14:tracePt t="1765" x="2492375" y="2624138"/>
          <p14:tracePt t="1773" x="2516188" y="2647950"/>
          <p14:tracePt t="2005" x="2516188" y="2662238"/>
          <p14:tracePt t="2007" x="2516188" y="2678113"/>
          <p14:tracePt t="2015" x="2546350" y="2724150"/>
          <p14:tracePt t="2023" x="2578100" y="2778125"/>
          <p14:tracePt t="2031" x="2593975" y="2809875"/>
          <p14:tracePt t="2032" x="2616200" y="2809875"/>
          <p14:tracePt t="2040" x="2647950" y="2847975"/>
          <p14:tracePt t="2049" x="2678113" y="2863850"/>
          <p14:tracePt t="2057" x="2701925" y="2863850"/>
          <p14:tracePt t="2057" x="2717800" y="2863850"/>
          <p14:tracePt t="2065" x="2732088" y="2863850"/>
          <p14:tracePt t="2073" x="2763838" y="2863850"/>
          <p14:tracePt t="2082" x="2786063" y="2863850"/>
          <p14:tracePt t="2082" x="2801938" y="2863850"/>
          <p14:tracePt t="2090" x="2833688" y="2863850"/>
          <p14:tracePt t="2098" x="2887663" y="2863850"/>
          <p14:tracePt t="2106" x="2949575" y="2863850"/>
          <p14:tracePt t="2107" x="2971800" y="2863850"/>
          <p14:tracePt t="2115" x="3073400" y="2879725"/>
          <p14:tracePt t="2123" x="3205163" y="2879725"/>
          <p14:tracePt t="2132" x="3359150" y="2879725"/>
          <p14:tracePt t="2132" x="3375025" y="2879725"/>
          <p14:tracePt t="2140" x="3576638" y="2879725"/>
          <p14:tracePt t="2148" x="3762375" y="2879725"/>
          <p14:tracePt t="2156" x="3986213" y="2895600"/>
          <p14:tracePt t="2157" x="4002088" y="2895600"/>
          <p14:tracePt t="2165" x="4219575" y="2895600"/>
          <p14:tracePt t="2173" x="4411663" y="2895600"/>
          <p14:tracePt t="2182" x="4597400" y="2895600"/>
          <p14:tracePt t="2191" x="4745038" y="2871788"/>
          <p14:tracePt t="2191" x="4760913" y="2871788"/>
          <p14:tracePt t="2192" x="4783138" y="2855913"/>
          <p14:tracePt t="2198" x="4845050" y="2817813"/>
          <p14:tracePt t="2207" x="4914900" y="2786063"/>
          <p14:tracePt t="2207" x="4914900" y="2771775"/>
          <p14:tracePt t="2215" x="4954588" y="2716213"/>
          <p14:tracePt t="2223" x="4954588" y="2686050"/>
          <p14:tracePt t="2231" x="4938713" y="2647950"/>
          <p14:tracePt t="2232" x="4938713" y="2632075"/>
          <p14:tracePt t="2240" x="4922838" y="2616200"/>
          <p14:tracePt t="2249" x="4908550" y="2600325"/>
          <p14:tracePt t="2256" x="4892675" y="2600325"/>
          <p14:tracePt t="2268" x="4876800" y="2600325"/>
          <p14:tracePt t="2303" x="4876800" y="2608263"/>
          <p14:tracePt t="2310" x="4852988" y="2608263"/>
          <p14:tracePt t="2317" x="4852988" y="2624138"/>
          <p14:tracePt t="2332" x="4838700" y="2647950"/>
          <p14:tracePt t="2340" x="4838700" y="2662238"/>
          <p14:tracePt t="2348" x="4838700" y="2678113"/>
          <p14:tracePt t="2356" x="4806950" y="2693988"/>
          <p14:tracePt t="2365" x="4768850" y="2724150"/>
          <p14:tracePt t="2373" x="4737100" y="2763838"/>
          <p14:tracePt t="2382" x="4706938" y="2794000"/>
          <p14:tracePt t="2390" x="4667250" y="2833688"/>
          <p14:tracePt t="2398" x="4637088" y="2863850"/>
          <p14:tracePt t="2406" x="4621213" y="2879725"/>
          <p14:tracePt t="2407" x="4605338" y="2879725"/>
          <p14:tracePt t="2415" x="4583113" y="2895600"/>
          <p14:tracePt t="2423" x="4583113" y="2917825"/>
          <p14:tracePt t="2440" x="4567238" y="2917825"/>
          <p14:tracePt t="2448" x="4567238" y="2933700"/>
          <p14:tracePt t="2456" x="4551363" y="2933700"/>
          <p14:tracePt t="2465" x="4551363" y="2949575"/>
          <p14:tracePt t="2473" x="4535488" y="2949575"/>
          <p14:tracePt t="2482" x="4535488" y="2963863"/>
          <p14:tracePt t="2490" x="4521200" y="2979738"/>
          <p14:tracePt t="2498" x="4497388" y="2995613"/>
          <p14:tracePt t="2506" x="4467225" y="3019425"/>
          <p14:tracePt t="2516" x="4435475" y="3049588"/>
          <p14:tracePt t="2523" x="4411663" y="3065463"/>
          <p14:tracePt t="2532" x="4381500" y="3081338"/>
          <p14:tracePt t="2540" x="4365625" y="3103563"/>
          <p14:tracePt t="2548" x="4335463" y="3119438"/>
          <p14:tracePt t="2556" x="4311650" y="3135313"/>
          <p14:tracePt t="2565" x="4295775" y="3135313"/>
          <p14:tracePt t="2573" x="4295775" y="3149600"/>
          <p14:tracePt t="2582" x="4281488" y="3149600"/>
          <p14:tracePt t="2590" x="4281488" y="3165475"/>
          <p14:tracePt t="2603" x="4265613" y="3165475"/>
          <p14:tracePt t="2616" x="4249738" y="3165475"/>
          <p14:tracePt t="2624" x="4211638" y="3165475"/>
          <p14:tracePt t="2631" x="4164013" y="3165475"/>
          <p14:tracePt t="2632" x="4141788" y="3165475"/>
          <p14:tracePt t="2640" x="4040188" y="3143250"/>
          <p14:tracePt t="2649" x="3924300" y="3087688"/>
          <p14:tracePt t="2657" x="3792538" y="3025775"/>
          <p14:tracePt t="2665" x="3668713" y="2957513"/>
          <p14:tracePt t="2673" x="3568700" y="2855913"/>
          <p14:tracePt t="2674" x="3552825" y="2855913"/>
          <p14:tracePt t="2681" x="3468688" y="2771775"/>
          <p14:tracePt t="2682" x="3452813" y="2755900"/>
          <p14:tracePt t="2690" x="3382963" y="2670175"/>
          <p14:tracePt t="2698" x="3297238" y="2570163"/>
          <p14:tracePt t="2707" x="3227388" y="2484438"/>
          <p14:tracePt t="2715" x="3181350" y="2414588"/>
          <p14:tracePt t="2723" x="3165475" y="2360613"/>
          <p14:tracePt t="2732" x="3143250" y="2314575"/>
          <p14:tracePt t="2740" x="3143250" y="2274888"/>
          <p14:tracePt t="2748" x="3143250" y="2244725"/>
          <p14:tracePt t="2765" x="3205163" y="2174875"/>
          <p14:tracePt t="2773" x="3243263" y="2144713"/>
          <p14:tracePt t="2782" x="3289300" y="2105025"/>
          <p14:tracePt t="2790" x="3328988" y="2074863"/>
          <p14:tracePt t="2798" x="3375025" y="2043113"/>
          <p14:tracePt t="2816" x="3444875" y="1989138"/>
          <p14:tracePt t="2823" x="3460750" y="1973263"/>
          <p14:tracePt t="2832" x="3475038" y="1973263"/>
          <p14:tracePt t="2855" x="3475038" y="1958975"/>
          <p14:tracePt t="2903" x="3475038" y="1943100"/>
          <p14:tracePt t="2914" x="3475038" y="1919288"/>
          <p14:tracePt t="2928" x="3475038" y="1903413"/>
          <p14:tracePt t="2941" x="3475038" y="1889125"/>
          <p14:tracePt t="2948" x="3475038" y="1873250"/>
          <p14:tracePt t="2957" x="3452813" y="1857375"/>
          <p14:tracePt t="2965" x="3398838" y="1819275"/>
          <p14:tracePt t="2974" x="3328988" y="1803400"/>
          <p14:tracePt t="2974" x="3313113" y="1787525"/>
          <p14:tracePt t="2983" x="3213100" y="1757363"/>
          <p14:tracePt t="2990" x="3143250" y="1733550"/>
          <p14:tracePt t="2998" x="3081338" y="1717675"/>
          <p14:tracePt t="3007" x="3027363" y="1717675"/>
          <p14:tracePt t="3007" x="3011488" y="1717675"/>
          <p14:tracePt t="3015" x="2979738" y="1717675"/>
          <p14:tracePt t="3023" x="2957513" y="1717675"/>
          <p14:tracePt t="3031" x="2957513" y="1749425"/>
          <p14:tracePt t="3032" x="2941638" y="1749425"/>
          <p14:tracePt t="3048" x="2949575" y="1897063"/>
          <p14:tracePt t="3056" x="2987675" y="1965325"/>
          <p14:tracePt t="3057" x="2987675" y="1981200"/>
          <p14:tracePt t="3065" x="3033713" y="2051050"/>
          <p14:tracePt t="3073" x="3089275" y="2136775"/>
          <p14:tracePt t="3082" x="3189288" y="2206625"/>
          <p14:tracePt t="3082" x="3205163" y="2206625"/>
          <p14:tracePt t="3098" x="3460750" y="2306638"/>
          <p14:tracePt t="3107" x="3630613" y="2338388"/>
          <p14:tracePt t="3107" x="3660775" y="2338388"/>
          <p14:tracePt t="3115" x="3832225" y="2352675"/>
          <p14:tracePt t="3123" x="4017963" y="2376488"/>
          <p14:tracePt t="3132" x="4171950" y="2376488"/>
          <p14:tracePt t="3140" x="4273550" y="2330450"/>
          <p14:tracePt t="3148" x="4327525" y="2298700"/>
          <p14:tracePt t="3157" x="4343400" y="2212975"/>
          <p14:tracePt t="3157" x="4343400" y="2190750"/>
          <p14:tracePt t="3165" x="4335463" y="2089150"/>
          <p14:tracePt t="3173" x="4281488" y="1973263"/>
          <p14:tracePt t="3190" x="4040188" y="1671638"/>
          <p14:tracePt t="3198" x="3870325" y="1517650"/>
          <p14:tracePt t="3207" x="3708400" y="1401763"/>
          <p14:tracePt t="3207" x="3684588" y="1377950"/>
          <p14:tracePt t="3215" x="3498850" y="1277938"/>
          <p14:tracePt t="3223" x="3313113" y="1216025"/>
          <p14:tracePt t="3240" x="3011488" y="1160463"/>
          <p14:tracePt t="3249" x="2871788" y="1160463"/>
          <p14:tracePt t="3256" x="2786063" y="1168400"/>
          <p14:tracePt t="3257" x="2786063" y="1184275"/>
          <p14:tracePt t="3265" x="2740025" y="1238250"/>
          <p14:tracePt t="3273" x="2724150" y="1292225"/>
          <p14:tracePt t="3282" x="2724150" y="1393825"/>
          <p14:tracePt t="3290" x="2747963" y="1455738"/>
          <p14:tracePt t="3298" x="2817813" y="1525588"/>
          <p14:tracePt t="3306" x="2887663" y="1593850"/>
          <p14:tracePt t="3307" x="2903538" y="1593850"/>
          <p14:tracePt t="3323" x="3103563" y="1679575"/>
          <p14:tracePt t="3332" x="3219450" y="1711325"/>
          <p14:tracePt t="3340" x="3328988" y="1749425"/>
          <p14:tracePt t="3348" x="3429000" y="1749425"/>
          <p14:tracePt t="3356" x="3514725" y="1765300"/>
          <p14:tracePt t="3365" x="3576638" y="1765300"/>
          <p14:tracePt t="3374" x="3614738" y="1765300"/>
          <p14:tracePt t="3390" x="3646488" y="1765300"/>
          <p14:tracePt t="3432" x="3638550" y="1765300"/>
          <p14:tracePt t="3434" x="3638550" y="1757363"/>
          <p14:tracePt t="3440" x="3622675" y="1757363"/>
          <p14:tracePt t="3448" x="3598863" y="1733550"/>
          <p14:tracePt t="3456" x="3568700" y="1717675"/>
          <p14:tracePt t="3457" x="3568700" y="1703388"/>
          <p14:tracePt t="3473" x="3498850" y="1687513"/>
          <p14:tracePt t="3482" x="3468688" y="1671638"/>
          <p14:tracePt t="3482" x="3452813" y="1649413"/>
          <p14:tracePt t="3490" x="3413125" y="1649413"/>
          <p14:tracePt t="3498" x="3398838" y="1633538"/>
          <p14:tracePt t="3506" x="3367088" y="1633538"/>
          <p14:tracePt t="3532" x="3351213" y="1633538"/>
          <p14:tracePt t="3550" x="3351213" y="1641475"/>
          <p14:tracePt t="3562" x="3351213" y="1663700"/>
          <p14:tracePt t="3572" x="3351213" y="1679575"/>
          <p14:tracePt t="3579" x="3351213" y="1695450"/>
          <p14:tracePt t="3586" x="3351213" y="1711325"/>
          <p14:tracePt t="3592" x="3351213" y="1725613"/>
          <p14:tracePt t="3598" x="3351213" y="1749425"/>
          <p14:tracePt t="3607" x="3359150" y="1779588"/>
          <p14:tracePt t="3615" x="3359150" y="1795463"/>
          <p14:tracePt t="3623" x="3375025" y="1835150"/>
          <p14:tracePt t="3631" x="3390900" y="1865313"/>
          <p14:tracePt t="3640" x="3406775" y="1897063"/>
          <p14:tracePt t="3648" x="3444875" y="1935163"/>
          <p14:tracePt t="3649" x="3444875" y="1951038"/>
          <p14:tracePt t="3657" x="3460750" y="1981200"/>
          <p14:tracePt t="3673" x="3490913" y="2051050"/>
          <p14:tracePt t="3681" x="3514725" y="2082800"/>
          <p14:tracePt t="3690" x="3544888" y="2120900"/>
          <p14:tracePt t="3698" x="3560763" y="2151063"/>
          <p14:tracePt t="3707" x="3576638" y="2182813"/>
          <p14:tracePt t="3723" x="3614738" y="2252663"/>
          <p14:tracePt t="3732" x="3630613" y="2290763"/>
          <p14:tracePt t="3740" x="3646488" y="2306638"/>
          <p14:tracePt t="3749" x="3676650" y="2338388"/>
          <p14:tracePt t="3757" x="3700463" y="2352675"/>
          <p14:tracePt t="3765" x="3730625" y="2392363"/>
          <p14:tracePt t="3773" x="3762375" y="2406650"/>
          <p14:tracePt t="3782" x="3784600" y="2422525"/>
          <p14:tracePt t="3790" x="3816350" y="2438400"/>
          <p14:tracePt t="3799" x="3832225" y="2438400"/>
          <p14:tracePt t="3806" x="3870325" y="2454275"/>
          <p14:tracePt t="3815" x="3886200" y="2476500"/>
          <p14:tracePt t="3823" x="3902075" y="2492375"/>
          <p14:tracePt t="3832" x="3932238" y="2492375"/>
          <p14:tracePt t="3840" x="3948113" y="2508250"/>
          <p14:tracePt t="3849" x="3970338" y="2524125"/>
          <p14:tracePt t="3865" x="4002088" y="2538413"/>
          <p14:tracePt t="3873" x="4017963" y="2562225"/>
          <p14:tracePt t="3886" x="4032250" y="2562225"/>
          <p14:tracePt t="3898" x="4032250" y="2578100"/>
          <p14:tracePt t="3907" x="4056063" y="2578100"/>
          <p14:tracePt t="3972" x="4056063" y="2592388"/>
          <p14:tracePt t="3993" x="4056063" y="2608263"/>
          <p14:tracePt t="3997" x="4071938" y="2608263"/>
          <p14:tracePt t="4019" x="4071938" y="2624138"/>
          <p14:tracePt t="4021" x="4087813" y="2624138"/>
          <p14:tracePt t="4043" x="4102100" y="2624138"/>
          <p14:tracePt t="4056" x="4102100" y="2647950"/>
          <p14:tracePt t="4071" x="4117975" y="2647950"/>
          <p14:tracePt t="4087" x="4141788" y="2647950"/>
          <p14:tracePt t="4093" x="4141788" y="2662238"/>
          <p14:tracePt t="4100" x="4157663" y="2662238"/>
          <p14:tracePt t="4110" x="4171950" y="2662238"/>
          <p14:tracePt t="4118" x="4187825" y="2662238"/>
          <p14:tracePt t="4132" x="4219575" y="2662238"/>
          <p14:tracePt t="4140" x="4241800" y="2662238"/>
          <p14:tracePt t="4157" x="4287838" y="2662238"/>
          <p14:tracePt t="4165" x="4327525" y="2662238"/>
          <p14:tracePt t="4190" x="4389438" y="2662238"/>
          <p14:tracePt t="4198" x="4443413" y="2678113"/>
          <p14:tracePt t="4207" x="4489450" y="2678113"/>
          <p14:tracePt t="4215" x="4575175" y="2678113"/>
          <p14:tracePt t="4224" x="4645025" y="2678113"/>
          <p14:tracePt t="4232" x="4729163" y="2693988"/>
          <p14:tracePt t="4240" x="4814888" y="2693988"/>
          <p14:tracePt t="4249" x="4914900" y="2693988"/>
          <p14:tracePt t="4257" x="5000625" y="2693988"/>
          <p14:tracePt t="4257" x="5032375" y="2693988"/>
          <p14:tracePt t="4265" x="5116513" y="2686050"/>
          <p14:tracePt t="4273" x="5202238" y="2670175"/>
          <p14:tracePt t="4282" x="5302250" y="2647950"/>
          <p14:tracePt t="4290" x="5387975" y="2632075"/>
          <p14:tracePt t="4298" x="5457825" y="2616200"/>
          <p14:tracePt t="4306" x="5527675" y="2586038"/>
          <p14:tracePt t="4307" x="5541963" y="2586038"/>
          <p14:tracePt t="4315" x="5595938" y="2546350"/>
          <p14:tracePt t="4323" x="5627688" y="2530475"/>
          <p14:tracePt t="4332" x="5681663" y="2500313"/>
          <p14:tracePt t="4340" x="5713413" y="2484438"/>
          <p14:tracePt t="4348" x="5727700" y="2446338"/>
          <p14:tracePt t="4357" x="5767388" y="2430463"/>
          <p14:tracePt t="4365" x="5767388" y="2414588"/>
          <p14:tracePt t="4373" x="5797550" y="2400300"/>
          <p14:tracePt t="4382" x="5813425" y="2360613"/>
          <p14:tracePt t="4390" x="5829300" y="2344738"/>
          <p14:tracePt t="4398" x="5845175" y="2314575"/>
          <p14:tracePt t="4407" x="5883275" y="2298700"/>
          <p14:tracePt t="4407" x="5883275" y="2274888"/>
          <p14:tracePt t="4415" x="5913438" y="2260600"/>
          <p14:tracePt t="4423" x="5953125" y="2228850"/>
          <p14:tracePt t="4432" x="5969000" y="2190750"/>
          <p14:tracePt t="4440" x="5999163" y="2174875"/>
          <p14:tracePt t="4448" x="6015038" y="2159000"/>
          <p14:tracePt t="4457" x="6037263" y="2159000"/>
          <p14:tracePt t="4759" x="6037263" y="2166938"/>
          <p14:tracePt t="4767" x="6037263" y="2182813"/>
          <p14:tracePt t="4776" x="6037263" y="2206625"/>
          <p14:tracePt t="4791" x="6037263" y="2220913"/>
          <p14:tracePt t="4803" x="6037263" y="2236788"/>
          <p14:tracePt t="4816" x="6037263" y="2252663"/>
          <p14:tracePt t="4832" x="6037263" y="2268538"/>
          <p14:tracePt t="4845" x="6037263" y="2290763"/>
          <p14:tracePt t="4857" x="6037263" y="2306638"/>
          <p14:tracePt t="4859" x="6053138" y="2306638"/>
          <p14:tracePt t="4870" x="6053138" y="2322513"/>
          <p14:tracePt t="4883" x="6053138" y="2338388"/>
          <p14:tracePt t="4893" x="6053138" y="2352675"/>
          <p14:tracePt t="4905" x="6053138" y="2376488"/>
          <p14:tracePt t="4915" x="6053138" y="2392363"/>
          <p14:tracePt t="4923" x="6053138" y="2406650"/>
          <p14:tracePt t="4935" x="6053138" y="2422525"/>
          <p14:tracePt t="4957" x="6069013" y="2454275"/>
          <p14:tracePt t="4965" x="6069013" y="2476500"/>
          <p14:tracePt t="4983" x="6069013" y="2492375"/>
          <p14:tracePt t="5013" x="6069013" y="2508250"/>
          <p14:tracePt t="5034" x="6069013" y="2524125"/>
          <p14:tracePt t="5052" x="6069013" y="2538413"/>
          <p14:tracePt t="5055" x="6061075" y="2538413"/>
          <p14:tracePt t="5073" x="6037263" y="2562225"/>
          <p14:tracePt t="5082" x="6037263" y="2578100"/>
          <p14:tracePt t="5098" x="6007100" y="2608263"/>
          <p14:tracePt t="5107" x="5991225" y="2624138"/>
          <p14:tracePt t="5115" x="5975350" y="2647950"/>
          <p14:tracePt t="5124" x="5961063" y="2662238"/>
          <p14:tracePt t="5140" x="5907088" y="2709863"/>
          <p14:tracePt t="5148" x="5907088" y="2724150"/>
          <p14:tracePt t="5157" x="5891213" y="2724150"/>
          <p14:tracePt t="5173" x="5875338" y="2747963"/>
          <p14:tracePt t="5182" x="5851525" y="2763838"/>
          <p14:tracePt t="5190" x="5837238" y="2778125"/>
          <p14:tracePt t="5199" x="5821363" y="2778125"/>
          <p14:tracePt t="5207" x="5805488" y="2809875"/>
          <p14:tracePt t="5215" x="5789613" y="2833688"/>
          <p14:tracePt t="5223" x="5767388" y="2847975"/>
          <p14:tracePt t="5224" x="5751513" y="2847975"/>
          <p14:tracePt t="5240" x="5735638" y="2863850"/>
          <p14:tracePt t="5248" x="5721350" y="2879725"/>
          <p14:tracePt t="5257" x="5705475" y="2879725"/>
          <p14:tracePt t="5257" x="5705475" y="2895600"/>
          <p14:tracePt t="5274" x="5689600" y="2895600"/>
          <p14:tracePt t="5282" x="5689600" y="2917825"/>
          <p14:tracePt t="5322" x="5665788" y="2917825"/>
          <p14:tracePt t="5341" x="5665788" y="2933700"/>
          <p14:tracePt t="5381" x="5651500" y="2933700"/>
          <p14:tracePt t="5401" x="5651500" y="2949575"/>
          <p14:tracePt t="5411" x="5635625" y="2949575"/>
          <p14:tracePt t="5430" x="5635625" y="2963863"/>
          <p14:tracePt t="5438" x="5619750" y="2963863"/>
          <p14:tracePt t="5480" x="5619750" y="2979738"/>
          <p14:tracePt t="5492" x="5603875" y="2979738"/>
          <p14:tracePt t="5516" x="5603875" y="2995613"/>
          <p14:tracePt t="5520" x="5581650" y="2995613"/>
          <p14:tracePt t="5533" x="5581650" y="3019425"/>
          <p14:tracePt t="5543" x="5565775" y="3019425"/>
          <p14:tracePt t="5555" x="5565775" y="3033713"/>
          <p14:tracePt t="5565" x="5549900" y="3033713"/>
          <p14:tracePt t="5578" x="5549900" y="3049588"/>
          <p14:tracePt t="5584" x="5534025" y="3049588"/>
          <p14:tracePt t="5601" x="5519738" y="3049588"/>
          <p14:tracePt t="5607" x="5519738" y="3065463"/>
          <p14:tracePt t="5619" x="5495925" y="3065463"/>
          <p14:tracePt t="5653" x="5480050" y="3065463"/>
          <p14:tracePt t="5674" x="5480050" y="3081338"/>
          <p14:tracePt t="5690" x="5465763" y="3081338"/>
          <p14:tracePt t="5711" x="5449888" y="3081338"/>
          <p14:tracePt t="5724" x="5434013" y="3081338"/>
          <p14:tracePt t="5732" x="5434013" y="3103563"/>
          <p14:tracePt t="5740" x="5418138" y="3103563"/>
          <p14:tracePt t="5748" x="5395913" y="3103563"/>
          <p14:tracePt t="5764" x="5380038" y="3103563"/>
          <p14:tracePt t="5778" x="5364163" y="3103563"/>
          <p14:tracePt t="5787" x="5348288" y="3103563"/>
          <p14:tracePt t="5795" x="5334000" y="3103563"/>
          <p14:tracePt t="5805" x="5310188" y="3103563"/>
          <p14:tracePt t="5813" x="5294313" y="3103563"/>
          <p14:tracePt t="5823" x="5280025" y="3103563"/>
          <p14:tracePt t="5832" x="5264150" y="3103563"/>
          <p14:tracePt t="5840" x="5248275" y="3103563"/>
          <p14:tracePt t="5848" x="5210175" y="3103563"/>
          <p14:tracePt t="5857" x="5194300" y="3103563"/>
          <p14:tracePt t="5865" x="5178425" y="3103563"/>
          <p14:tracePt t="5874" x="5148263" y="3103563"/>
          <p14:tracePt t="5890" x="5094288" y="3103563"/>
          <p14:tracePt t="5898" x="5062538" y="3087688"/>
          <p14:tracePt t="5907" x="5024438" y="3087688"/>
          <p14:tracePt t="5915" x="4992688" y="3087688"/>
          <p14:tracePt t="5923" x="4954588" y="3087688"/>
          <p14:tracePt t="5932" x="4908550" y="3087688"/>
          <p14:tracePt t="5940" x="4852988" y="3087688"/>
          <p14:tracePt t="5948" x="4806950" y="3087688"/>
          <p14:tracePt t="5957" x="4768850" y="3087688"/>
          <p14:tracePt t="5974" x="4683125" y="3073400"/>
          <p14:tracePt t="5982" x="4652963" y="3073400"/>
          <p14:tracePt t="5990" x="4605338" y="3057525"/>
          <p14:tracePt t="5998" x="4567238" y="3041650"/>
          <p14:tracePt t="6007" x="4521200" y="3025775"/>
          <p14:tracePt t="6007" x="4497388" y="3025775"/>
          <p14:tracePt t="6015" x="4451350" y="3003550"/>
          <p14:tracePt t="6032" x="4349750" y="2971800"/>
          <p14:tracePt t="6040" x="4311650" y="2941638"/>
          <p14:tracePt t="6048" x="4295775" y="2917825"/>
          <p14:tracePt t="6057" x="4265613" y="2901950"/>
          <p14:tracePt t="6057" x="4265613" y="2887663"/>
          <p14:tracePt t="6065" x="4211638" y="2855913"/>
          <p14:tracePt t="6074" x="4179888" y="2801938"/>
          <p14:tracePt t="6082" x="4141788" y="2755900"/>
          <p14:tracePt t="6090" x="4125913" y="2716213"/>
          <p14:tracePt t="6098" x="4125913" y="2686050"/>
          <p14:tracePt t="6107" x="4125913" y="2670175"/>
          <p14:tracePt t="6115" x="4125913" y="2647950"/>
          <p14:tracePt t="6147" x="4125913" y="2632075"/>
          <p14:tracePt t="6165" x="4141788" y="2632075"/>
          <p14:tracePt t="6202" x="4157663" y="2632075"/>
          <p14:tracePt t="6204" x="4157663" y="2616200"/>
          <p14:tracePt t="6217" x="4171950" y="2616200"/>
          <p14:tracePt t="6230" x="4187825" y="2600325"/>
          <p14:tracePt t="6239" x="4203700" y="2600325"/>
          <p14:tracePt t="6250" x="4219575" y="2600325"/>
          <p14:tracePt t="6259" x="4241800" y="2600325"/>
          <p14:tracePt t="6265" x="4241800" y="2586038"/>
          <p14:tracePt t="6273" x="4257675" y="2586038"/>
          <p14:tracePt t="6286" x="4273550" y="2586038"/>
          <p14:tracePt t="6371" x="4273550" y="2592388"/>
          <p14:tracePt t="6381" x="4273550" y="2608263"/>
          <p14:tracePt t="6388" x="4287838" y="2608263"/>
          <p14:tracePt t="6398" x="4287838" y="2624138"/>
          <p14:tracePt t="6409" x="4287838" y="2647950"/>
          <p14:tracePt t="6427" x="4287838" y="2662238"/>
          <p14:tracePt t="6448" x="4287838" y="2678113"/>
          <p14:tracePt t="6455" x="4303713" y="2678113"/>
          <p14:tracePt t="6469" x="4303713" y="2693988"/>
          <p14:tracePt t="6509" x="4303713" y="2709863"/>
          <p14:tracePt t="6533" x="4327525" y="2709863"/>
          <p14:tracePt t="6541" x="4327525" y="2724150"/>
          <p14:tracePt t="6625" x="4343400" y="2724150"/>
          <p14:tracePt t="6627" x="4343400" y="2747963"/>
          <p14:tracePt t="6653" x="4357688" y="2747963"/>
          <p14:tracePt t="6682" x="4373563" y="2747963"/>
          <p14:tracePt t="6690" x="4389438" y="2747963"/>
          <p14:tracePt t="6704" x="4411663" y="2747963"/>
          <p14:tracePt t="6712" x="4411663" y="2732088"/>
          <p14:tracePt t="6723" x="4427538" y="2716213"/>
          <p14:tracePt t="6733" x="4427538" y="2701925"/>
          <p14:tracePt t="6742" x="4427538" y="2686050"/>
          <p14:tracePt t="6748" x="4443413" y="2686050"/>
          <p14:tracePt t="6757" x="4443413" y="2670175"/>
          <p14:tracePt t="6765" x="4459288" y="2647950"/>
          <p14:tracePt t="6782" x="4459288" y="2616200"/>
          <p14:tracePt t="6802" x="4473575" y="2616200"/>
          <p14:tracePt t="6809" x="4473575" y="2600325"/>
          <p14:tracePt t="6831" x="4473575" y="2586038"/>
          <p14:tracePt t="6834" x="4467225" y="2586038"/>
          <p14:tracePt t="6847" x="4467225" y="2570163"/>
          <p14:tracePt t="6852" x="4451350" y="2570163"/>
          <p14:tracePt t="6865" x="4435475" y="2570163"/>
          <p14:tracePt t="6873" x="4411663" y="2570163"/>
          <p14:tracePt t="6882" x="4397375" y="2546350"/>
          <p14:tracePt t="6891" x="4381500" y="2546350"/>
          <p14:tracePt t="6891" x="4365625" y="2546350"/>
          <p14:tracePt t="6898" x="4349750" y="2546350"/>
          <p14:tracePt t="6907" x="4335463" y="2546350"/>
          <p14:tracePt t="6915" x="4311650" y="2562225"/>
          <p14:tracePt t="6923" x="4295775" y="2562225"/>
          <p14:tracePt t="6932" x="4295775" y="2578100"/>
          <p14:tracePt t="6940" x="4295775" y="2592388"/>
          <p14:tracePt t="6948" x="4281488" y="2608263"/>
          <p14:tracePt t="6957" x="4281488" y="2624138"/>
          <p14:tracePt t="6973" x="4281488" y="2647950"/>
          <p14:tracePt t="6982" x="4281488" y="2662238"/>
          <p14:tracePt t="6990" x="4281488" y="2678113"/>
          <p14:tracePt t="7000" x="4281488" y="2693988"/>
          <p14:tracePt t="7015" x="4287838" y="2709863"/>
          <p14:tracePt t="7032" x="4303713" y="2709863"/>
          <p14:tracePt t="7036" x="4303713" y="2724150"/>
          <p14:tracePt t="7052" x="4327525" y="2724150"/>
          <p14:tracePt t="7063" x="4343400" y="2724150"/>
          <p14:tracePt t="7071" x="4357688" y="2724150"/>
          <p14:tracePt t="7077" x="4373563" y="2724150"/>
          <p14:tracePt t="7083" x="4389438" y="2724150"/>
          <p14:tracePt t="7090" x="4411663" y="2724150"/>
          <p14:tracePt t="7107" x="4459288" y="2724150"/>
          <p14:tracePt t="7124" x="4489450" y="2747963"/>
          <p14:tracePt t="7134" x="4513263" y="2747963"/>
          <p14:tracePt t="7183" x="4513263" y="2763838"/>
          <p14:tracePt t="7202" x="4513263" y="2778125"/>
          <p14:tracePt t="7208" x="4497388" y="2778125"/>
          <p14:tracePt t="7214" x="4497388" y="2794000"/>
          <p14:tracePt t="7223" x="4497388" y="2809875"/>
          <p14:tracePt t="7231" x="4497388" y="2833688"/>
          <p14:tracePt t="7233" x="4481513" y="2833688"/>
          <p14:tracePt t="7249" x="4467225" y="2863850"/>
          <p14:tracePt t="7257" x="4451350" y="2879725"/>
          <p14:tracePt t="7265" x="4435475" y="2895600"/>
          <p14:tracePt t="7273" x="4411663" y="2933700"/>
          <p14:tracePt t="7282" x="4381500" y="2949575"/>
          <p14:tracePt t="7298" x="4335463" y="2979738"/>
          <p14:tracePt t="7307" x="4295775" y="2995613"/>
          <p14:tracePt t="7315" x="4225925" y="3033713"/>
          <p14:tracePt t="7323" x="4164013" y="3065463"/>
          <p14:tracePt t="7332" x="4040188" y="3103563"/>
          <p14:tracePt t="7348" x="3792538" y="3149600"/>
          <p14:tracePt t="7357" x="3638550" y="3189288"/>
          <p14:tracePt t="7365" x="3498850" y="3219450"/>
          <p14:tracePt t="7373" x="3328988" y="3235325"/>
          <p14:tracePt t="7382" x="3197225" y="3267075"/>
          <p14:tracePt t="7390" x="3057525" y="3289300"/>
          <p14:tracePt t="7398" x="2957513" y="3289300"/>
          <p14:tracePt t="7407" x="2855913" y="3289300"/>
          <p14:tracePt t="7415" x="2786063" y="3305175"/>
          <p14:tracePt t="7423" x="2740025" y="3305175"/>
          <p14:tracePt t="7440" x="2686050" y="3305175"/>
          <p14:tracePt t="7448" x="2670175" y="3321050"/>
          <p14:tracePt t="7527" x="2670175" y="3335338"/>
          <p14:tracePt t="7625" x="2678113" y="3335338"/>
          <p14:tracePt t="7674" x="2701925" y="3335338"/>
          <p14:tracePt t="7717" x="2717800" y="3335338"/>
          <p14:tracePt t="7723" x="2717800" y="3328988"/>
          <p14:tracePt t="7768" x="2732088" y="3328988"/>
          <p14:tracePt t="8049" x="2747963" y="3328988"/>
          <p14:tracePt t="8063" x="2747963" y="3313113"/>
          <p14:tracePt t="8066" x="2763838" y="3313113"/>
          <p14:tracePt t="8082" x="2786063" y="3313113"/>
          <p14:tracePt t="8096" x="2801938" y="3313113"/>
          <p14:tracePt t="8105" x="2817813" y="3313113"/>
          <p14:tracePt t="8115" x="2833688" y="3313113"/>
          <p14:tracePt t="8127" x="2847975" y="3313113"/>
          <p14:tracePt t="8270" x="2841625" y="3313113"/>
          <p14:tracePt t="8285" x="2825750" y="3313113"/>
          <p14:tracePt t="8306" x="2809875" y="3313113"/>
          <p14:tracePt t="8314" x="2809875" y="3321050"/>
          <p14:tracePt t="8317" x="2786063" y="3321050"/>
          <p14:tracePt t="8326" x="2771775" y="3321050"/>
          <p14:tracePt t="8340" x="2755900" y="3321050"/>
          <p14:tracePt t="8348" x="2740025" y="3321050"/>
          <p14:tracePt t="8357" x="2724150" y="3321050"/>
          <p14:tracePt t="8365" x="2709863" y="3321050"/>
          <p14:tracePt t="8373" x="2686050" y="3321050"/>
          <p14:tracePt t="8390" x="2640013" y="3321050"/>
          <p14:tracePt t="8398" x="2600325" y="3321050"/>
          <p14:tracePt t="8407" x="2586038" y="3321050"/>
          <p14:tracePt t="8415" x="2570163" y="3321050"/>
          <p14:tracePt t="8424" x="2554288" y="3321050"/>
          <p14:tracePt t="8440" x="2516188" y="3321050"/>
          <p14:tracePt t="8457" x="2500313" y="3321050"/>
          <p14:tracePt t="8904" x="2500313" y="3335338"/>
          <p14:tracePt t="8921" x="2500313" y="3351213"/>
          <p14:tracePt t="8943" x="2500313" y="3375025"/>
          <p14:tracePt t="8952" x="2484438" y="3375025"/>
          <p14:tracePt t="8958" x="2484438" y="3390900"/>
          <p14:tracePt t="8969" x="2484438" y="3405188"/>
          <p14:tracePt t="8982" x="2484438" y="3421063"/>
          <p14:tracePt t="8999" x="2484438" y="3436938"/>
          <p14:tracePt t="9024" x="2484438" y="3460750"/>
          <p14:tracePt t="9202" x="2492375" y="3460750"/>
          <p14:tracePt t="10097" x="2516188" y="3460750"/>
          <p14:tracePt t="10107" x="2532063" y="3460750"/>
          <p14:tracePt t="10114" x="2546350" y="3460750"/>
          <p14:tracePt t="10121" x="2562225" y="3475038"/>
          <p14:tracePt t="10125" x="2578100" y="3475038"/>
          <p14:tracePt t="10140" x="2678113" y="3490913"/>
          <p14:tracePt t="10149" x="2747963" y="3490913"/>
          <p14:tracePt t="10157" x="2847975" y="3506788"/>
          <p14:tracePt t="10165" x="2971800" y="3506788"/>
          <p14:tracePt t="10174" x="3089275" y="3506788"/>
          <p14:tracePt t="10190" x="3390900" y="3498850"/>
          <p14:tracePt t="10199" x="3544888" y="3482975"/>
          <p14:tracePt t="10199" x="3560763" y="3482975"/>
          <p14:tracePt t="10207" x="3660775" y="3460750"/>
          <p14:tracePt t="10207" x="3676650" y="3460750"/>
          <p14:tracePt t="10215" x="3816350" y="3444875"/>
          <p14:tracePt t="10224" x="3916363" y="3413125"/>
          <p14:tracePt t="10225" x="3932238" y="3413125"/>
          <p14:tracePt t="10232" x="4002088" y="3382963"/>
          <p14:tracePt t="10240" x="4071938" y="3343275"/>
          <p14:tracePt t="10249" x="4141788" y="3297238"/>
          <p14:tracePt t="10257" x="4187825" y="3227388"/>
          <p14:tracePt t="10265" x="4203700" y="3173413"/>
          <p14:tracePt t="10282" x="4219575" y="3057525"/>
          <p14:tracePt t="10293" x="4219575" y="2971800"/>
          <p14:tracePt t="10298" x="4211638" y="2941638"/>
          <p14:tracePt t="10307" x="4164013" y="2871788"/>
          <p14:tracePt t="10315" x="4110038" y="2817813"/>
          <p14:tracePt t="10332" x="3994150" y="2732088"/>
          <p14:tracePt t="10340" x="3940175" y="2701925"/>
          <p14:tracePt t="10349" x="3894138" y="2686050"/>
          <p14:tracePt t="10357" x="3840163" y="2670175"/>
          <p14:tracePt t="10365" x="3808413" y="2670175"/>
          <p14:tracePt t="10374" x="3770313" y="2670175"/>
          <p14:tracePt t="10374" x="3754438" y="2670175"/>
          <p14:tracePt t="10382" x="3738563" y="2670175"/>
          <p14:tracePt t="10390" x="3722688" y="2670175"/>
          <p14:tracePt t="10398" x="3708400" y="2678113"/>
          <p14:tracePt t="10407" x="3708400" y="2693988"/>
          <p14:tracePt t="10415" x="3708400" y="2709863"/>
          <p14:tracePt t="10424" x="3708400" y="2747963"/>
          <p14:tracePt t="10432" x="3716338" y="2778125"/>
          <p14:tracePt t="10440" x="3730625" y="2809875"/>
          <p14:tracePt t="10448" x="3746500" y="2847975"/>
          <p14:tracePt t="10457" x="3762375" y="2879725"/>
          <p14:tracePt t="10474" x="3816350" y="2949575"/>
          <p14:tracePt t="10475" x="3816350" y="2963863"/>
          <p14:tracePt t="10482" x="3846513" y="2995613"/>
          <p14:tracePt t="10490" x="3886200" y="3049588"/>
          <p14:tracePt t="10499" x="3932238" y="3081338"/>
          <p14:tracePt t="10499" x="3932238" y="3103563"/>
          <p14:tracePt t="10507" x="3986213" y="3135313"/>
          <p14:tracePt t="10515" x="4017963" y="3165475"/>
          <p14:tracePt t="10524" x="4071938" y="3205163"/>
          <p14:tracePt t="10532" x="4117975" y="3235325"/>
          <p14:tracePt t="10541" x="4171950" y="3267075"/>
          <p14:tracePt t="10549" x="4219575" y="3305175"/>
          <p14:tracePt t="10566" x="4287838" y="3335338"/>
          <p14:tracePt t="10574" x="4327525" y="3351213"/>
          <p14:tracePt t="10584" x="4357688" y="3390900"/>
          <p14:tracePt t="10590" x="4373563" y="3405188"/>
          <p14:tracePt t="10599" x="4389438" y="3421063"/>
          <p14:tracePt t="10599" x="4411663" y="3436938"/>
          <p14:tracePt t="10615" x="4459288" y="3490913"/>
          <p14:tracePt t="10624" x="4513263" y="3522663"/>
          <p14:tracePt t="10632" x="4543425" y="3560763"/>
          <p14:tracePt t="10640" x="4597400" y="3590925"/>
          <p14:tracePt t="10657" x="4714875" y="3622675"/>
          <p14:tracePt t="10666" x="4760913" y="3660775"/>
          <p14:tracePt t="10674" x="4799013" y="3676650"/>
          <p14:tracePt t="10674" x="4814888" y="3676650"/>
          <p14:tracePt t="10682" x="4830763" y="3676650"/>
          <p14:tracePt t="10690" x="4868863" y="3692525"/>
          <p14:tracePt t="10707" x="4900613" y="3692525"/>
          <p14:tracePt t="10715" x="4914900" y="3692525"/>
          <p14:tracePt t="10724" x="4954588" y="3708400"/>
          <p14:tracePt t="10732" x="4970463" y="3708400"/>
          <p14:tracePt t="10740" x="4984750" y="3708400"/>
          <p14:tracePt t="10749" x="5000625" y="3708400"/>
          <p14:tracePt t="10765" x="5032375" y="3730625"/>
          <p14:tracePt t="10774" x="5054600" y="3730625"/>
          <p14:tracePt t="10956" x="5054600" y="3746500"/>
          <p14:tracePt t="10959" x="5070475" y="3746500"/>
          <p14:tracePt t="11008" x="5070475" y="3762375"/>
          <p14:tracePt t="11015" x="5086350" y="3762375"/>
          <p14:tracePt t="11039" x="5086350" y="3776663"/>
          <p14:tracePt t="11057" x="5086350" y="3792538"/>
          <p14:tracePt t="11060" x="5100638" y="3792538"/>
          <p14:tracePt t="11066" x="5100638" y="3808413"/>
          <p14:tracePt t="11075" x="5116513" y="3808413"/>
          <p14:tracePt t="11082" x="5116513" y="3832225"/>
          <p14:tracePt t="11090" x="5140325" y="3862388"/>
          <p14:tracePt t="11098" x="5140325" y="3878263"/>
          <p14:tracePt t="11107" x="5140325" y="3916363"/>
          <p14:tracePt t="11115" x="5156200" y="3932238"/>
          <p14:tracePt t="11124" x="5156200" y="3948113"/>
          <p14:tracePt t="11124" x="5156200" y="3962400"/>
          <p14:tracePt t="11132" x="5156200" y="3978275"/>
          <p14:tracePt t="11140" x="5156200" y="4017963"/>
          <p14:tracePt t="11149" x="5156200" y="4048125"/>
          <p14:tracePt t="11157" x="5156200" y="4102100"/>
          <p14:tracePt t="11165" x="5156200" y="4148138"/>
          <p14:tracePt t="11174" x="5156200" y="4203700"/>
          <p14:tracePt t="11191" x="5170488" y="4333875"/>
          <p14:tracePt t="11199" x="5170488" y="4389438"/>
          <p14:tracePt t="11207" x="5162550" y="4457700"/>
          <p14:tracePt t="11215" x="5148263" y="4505325"/>
          <p14:tracePt t="11224" x="5124450" y="4575175"/>
          <p14:tracePt t="11232" x="5108575" y="4645025"/>
          <p14:tracePt t="11240" x="5108575" y="4729163"/>
          <p14:tracePt t="11249" x="5108575" y="4791075"/>
          <p14:tracePt t="11257" x="5094288" y="4860925"/>
          <p14:tracePt t="11266" x="5094288" y="4914900"/>
          <p14:tracePt t="11282" x="5094288" y="5016500"/>
          <p14:tracePt t="11290" x="5094288" y="5084763"/>
          <p14:tracePt t="11299" x="5100638" y="5146675"/>
          <p14:tracePt t="11299" x="5100638" y="5162550"/>
          <p14:tracePt t="11307" x="5116513" y="5232400"/>
          <p14:tracePt t="11315" x="5140325" y="5318125"/>
          <p14:tracePt t="11324" x="5156200" y="5402263"/>
          <p14:tracePt t="11332" x="5156200" y="5503863"/>
          <p14:tracePt t="11340" x="5156200" y="5588000"/>
          <p14:tracePt t="11349" x="5170488" y="5673725"/>
          <p14:tracePt t="11349" x="5170488" y="5689600"/>
          <p14:tracePt t="11357" x="5170488" y="5773738"/>
          <p14:tracePt t="11366" x="5186363" y="5859463"/>
          <p14:tracePt t="11374" x="5202238" y="5945188"/>
          <p14:tracePt t="11382" x="5224463" y="6029325"/>
          <p14:tracePt t="11390" x="5240338" y="6099175"/>
          <p14:tracePt t="11399" x="5256213" y="6169025"/>
          <p14:tracePt t="11407" x="5286375" y="6215063"/>
          <p14:tracePt t="11415" x="5302250" y="6284913"/>
          <p14:tracePt t="11424" x="5341938" y="6330950"/>
          <p14:tracePt t="11432" x="5356225" y="6370638"/>
          <p14:tracePt t="11440" x="5372100" y="6386513"/>
          <p14:tracePt t="11448" x="5387975" y="6400800"/>
          <p14:tracePt t="11457" x="5387975" y="6416675"/>
          <p14:tracePt t="11465" x="5410200" y="6416675"/>
          <p14:tracePt t="11474" x="5426075" y="6440488"/>
          <p14:tracePt t="11482" x="5426075" y="6454775"/>
          <p14:tracePt t="11490" x="5441950" y="6470650"/>
          <p14:tracePt t="11499" x="5441950" y="6502400"/>
          <p14:tracePt t="11515" x="5457825" y="6556375"/>
          <p14:tracePt t="11524" x="5472113" y="6586538"/>
          <p14:tracePt t="11532" x="5511800" y="6640513"/>
          <p14:tracePt t="11540" x="5541963" y="6672263"/>
          <p14:tracePt t="11549" x="5595938" y="6688138"/>
          <p14:tracePt t="11549" x="5595938" y="6710363"/>
          <p14:tracePt t="11557" x="5643563" y="6726238"/>
          <p14:tracePt t="11566" x="5697538" y="6742113"/>
          <p14:tracePt t="11838" x="5697538" y="6734175"/>
          <p14:tracePt t="11846" x="5697538" y="6710363"/>
          <p14:tracePt t="11852" x="5697538" y="6696075"/>
          <p14:tracePt t="11860" x="5697538" y="6680200"/>
          <p14:tracePt t="11869" x="5697538" y="6664325"/>
          <p14:tracePt t="11885" x="5697538" y="6648450"/>
          <p14:tracePt t="11894" x="5697538" y="6634163"/>
          <p14:tracePt t="11899" x="5697538" y="6610350"/>
          <p14:tracePt t="11907" x="5697538" y="6594475"/>
          <p14:tracePt t="11915" x="5697538" y="6564313"/>
          <p14:tracePt t="11924" x="5689600" y="6524625"/>
          <p14:tracePt t="11940" x="5651500" y="6478588"/>
          <p14:tracePt t="11949" x="5635625" y="6440488"/>
          <p14:tracePt t="11957" x="5619750" y="6424613"/>
          <p14:tracePt t="11966" x="5603875" y="6392863"/>
          <p14:tracePt t="11974" x="5581650" y="6378575"/>
          <p14:tracePt t="11982" x="5565775" y="6338888"/>
          <p14:tracePt t="11991" x="5549900" y="6324600"/>
          <p14:tracePt t="11999" x="5534025" y="6292850"/>
          <p14:tracePt t="12007" x="5519738" y="6254750"/>
          <p14:tracePt t="12015" x="5519738" y="6238875"/>
          <p14:tracePt t="12032" x="5480050" y="6207125"/>
          <p14:tracePt t="12040" x="5465763" y="6207125"/>
          <p14:tracePt t="12048" x="5449888" y="6207125"/>
          <p14:tracePt t="12057" x="5434013" y="6207125"/>
          <p14:tracePt t="12065" x="5418138" y="6215063"/>
          <p14:tracePt t="12082" x="5380038" y="6300788"/>
          <p14:tracePt t="12090" x="5364163" y="6354763"/>
          <p14:tracePt t="12099" x="5334000" y="6400800"/>
          <p14:tracePt t="12107" x="5310188" y="6470650"/>
          <p14:tracePt t="12115" x="5294313" y="6556375"/>
          <p14:tracePt t="12124" x="5294313" y="6626225"/>
          <p14:tracePt t="12132" x="5302250" y="6672263"/>
          <p14:tracePt t="12140" x="5302250" y="6710363"/>
          <p14:tracePt t="12149" x="5341938" y="6726238"/>
          <p14:tracePt t="12157" x="5387975" y="6726238"/>
          <p14:tracePt t="12174" x="5527675" y="6726238"/>
          <p14:tracePt t="12174" x="5541963" y="6726238"/>
          <p14:tracePt t="12182" x="5627688" y="6726238"/>
          <p14:tracePt t="12190" x="5713413" y="6696075"/>
          <p14:tracePt t="12199" x="5783263" y="6680200"/>
          <p14:tracePt t="12207" x="5829300" y="6664325"/>
          <p14:tracePt t="12224" x="5883275" y="6610350"/>
          <p14:tracePt t="12232" x="5883275" y="6594475"/>
          <p14:tracePt t="12240" x="5883275" y="6578600"/>
          <p14:tracePt t="12249" x="5883275" y="6548438"/>
          <p14:tracePt t="12249" x="5875338" y="6548438"/>
          <p14:tracePt t="12265" x="5789613" y="6478588"/>
          <p14:tracePt t="12274" x="5705475" y="6440488"/>
          <p14:tracePt t="12282" x="5565775" y="6392863"/>
          <p14:tracePt t="12290" x="5449888" y="6362700"/>
          <p14:tracePt t="12299" x="5310188" y="6324600"/>
          <p14:tracePt t="12299" x="5294313" y="6324600"/>
          <p14:tracePt t="12315" x="5078413" y="6292850"/>
          <p14:tracePt t="12324" x="4992688" y="6292850"/>
          <p14:tracePt t="12324" x="4976813" y="6292850"/>
          <p14:tracePt t="12332" x="4922838" y="6292850"/>
          <p14:tracePt t="12340" x="4892675" y="6292850"/>
          <p14:tracePt t="12349" x="4876800" y="6292850"/>
          <p14:tracePt t="12357" x="4876800" y="6300788"/>
          <p14:tracePt t="12365" x="4884738" y="6330950"/>
          <p14:tracePt t="12374" x="4914900" y="6386513"/>
          <p14:tracePt t="12382" x="4970463" y="6416675"/>
          <p14:tracePt t="12390" x="5032375" y="6454775"/>
          <p14:tracePt t="12407" x="5186363" y="6502400"/>
          <p14:tracePt t="12416" x="5256213" y="6516688"/>
          <p14:tracePt t="12424" x="5326063" y="6516688"/>
          <p14:tracePt t="12432" x="5387975" y="6540500"/>
          <p14:tracePt t="12440" x="5472113" y="6540500"/>
          <p14:tracePt t="12457" x="5573713" y="6524625"/>
          <p14:tracePt t="12466" x="5627688" y="6510338"/>
          <p14:tracePt t="12466" x="5643563" y="6510338"/>
          <p14:tracePt t="12474" x="5681663" y="6478588"/>
          <p14:tracePt t="12482" x="5713413" y="6424613"/>
          <p14:tracePt t="12499" x="5743575" y="6338888"/>
          <p14:tracePt t="12507" x="5767388" y="6292850"/>
          <p14:tracePt t="12515" x="5767388" y="6238875"/>
          <p14:tracePt t="12524" x="5767388" y="6223000"/>
          <p14:tracePt t="12532" x="5735638" y="6192838"/>
          <p14:tracePt t="12549" x="5665788" y="6153150"/>
          <p14:tracePt t="12557" x="5635625" y="6153150"/>
          <p14:tracePt t="12565" x="5581650" y="6153150"/>
          <p14:tracePt t="12574" x="5549900" y="6153150"/>
          <p14:tracePt t="12574" x="5534025" y="6153150"/>
          <p14:tracePt t="12582" x="5480050" y="6169025"/>
          <p14:tracePt t="12599" x="5395913" y="6230938"/>
          <p14:tracePt t="12607" x="5364163" y="6284913"/>
          <p14:tracePt t="12615" x="5348288" y="6330950"/>
          <p14:tracePt t="12624" x="5334000" y="6386513"/>
          <p14:tracePt t="12632" x="5334000" y="6440488"/>
          <p14:tracePt t="12640" x="5334000" y="6470650"/>
          <p14:tracePt t="12649" x="5341938" y="6516688"/>
          <p14:tracePt t="12657" x="5372100" y="6572250"/>
          <p14:tracePt t="12666" x="5410200" y="6602413"/>
          <p14:tracePt t="12666" x="5426075" y="6602413"/>
          <p14:tracePt t="12674" x="5472113" y="6640513"/>
          <p14:tracePt t="12691" x="5573713" y="6672263"/>
          <p14:tracePt t="12699" x="5627688" y="6688138"/>
          <p14:tracePt t="12707" x="5697538" y="6688138"/>
          <p14:tracePt t="12716" x="5743575" y="6688138"/>
          <p14:tracePt t="12724" x="5783263" y="6680200"/>
          <p14:tracePt t="12725" x="5797550" y="6680200"/>
          <p14:tracePt t="12732" x="5813425" y="6648450"/>
          <p14:tracePt t="12741" x="5845175" y="6594475"/>
          <p14:tracePt t="12749" x="5845175" y="6564313"/>
          <p14:tracePt t="12757" x="5845175" y="6510338"/>
          <p14:tracePt t="12766" x="5837238" y="6478588"/>
          <p14:tracePt t="12782" x="5789613" y="6392863"/>
          <p14:tracePt t="12790" x="5735638" y="6362700"/>
          <p14:tracePt t="12799" x="5665788" y="6324600"/>
          <p14:tracePt t="12800" x="5651500" y="6324600"/>
          <p14:tracePt t="12807" x="5581650" y="6308725"/>
          <p14:tracePt t="12816" x="5519738" y="6308725"/>
          <p14:tracePt t="12833" x="5380038" y="6308725"/>
          <p14:tracePt t="12841" x="5334000" y="6308725"/>
          <p14:tracePt t="12849" x="5294313" y="6308725"/>
          <p14:tracePt t="12850" x="5280025" y="6308725"/>
          <p14:tracePt t="12860" x="5264150" y="6316663"/>
          <p14:tracePt t="12865" x="5248275" y="6316663"/>
          <p14:tracePt t="12874" x="5248275" y="6354763"/>
          <p14:tracePt t="12882" x="5248275" y="6386513"/>
          <p14:tracePt t="12890" x="5272088" y="6416675"/>
          <p14:tracePt t="12899" x="5286375" y="6470650"/>
          <p14:tracePt t="12899" x="5302250" y="6470650"/>
          <p14:tracePt t="12907" x="5356225" y="6516688"/>
          <p14:tracePt t="12924" x="5457825" y="6602413"/>
          <p14:tracePt t="12933" x="5511800" y="6640513"/>
          <p14:tracePt t="12940" x="5557838" y="6672263"/>
          <p14:tracePt t="12949" x="5595938" y="6688138"/>
          <p14:tracePt t="12957" x="5627688" y="6710363"/>
          <p14:tracePt t="12974" x="5727700" y="6710363"/>
          <p14:tracePt t="12982" x="5783263" y="6696075"/>
          <p14:tracePt t="12991" x="5813425" y="6680200"/>
          <p14:tracePt t="12999" x="5867400" y="6648450"/>
          <p14:tracePt t="13007" x="5883275" y="6610350"/>
          <p14:tracePt t="13015" x="5899150" y="6564313"/>
          <p14:tracePt t="13032" x="5891213" y="6478588"/>
          <p14:tracePt t="13040" x="5875338" y="6440488"/>
          <p14:tracePt t="13049" x="5851525" y="6424613"/>
          <p14:tracePt t="13066" x="5767388" y="6378575"/>
          <p14:tracePt t="13074" x="5721350" y="6378575"/>
          <p14:tracePt t="13082" x="5651500" y="6362700"/>
          <p14:tracePt t="13090" x="5603875" y="6362700"/>
          <p14:tracePt t="13099" x="5534025" y="6362700"/>
          <p14:tracePt t="13099" x="5519738" y="6362700"/>
          <p14:tracePt t="13107" x="5465763" y="6362700"/>
          <p14:tracePt t="13115" x="5418138" y="6362700"/>
          <p14:tracePt t="13124" x="5380038" y="6362700"/>
          <p14:tracePt t="13124" x="5364163" y="6362700"/>
          <p14:tracePt t="13133" x="5348288" y="6362700"/>
          <p14:tracePt t="13140" x="5348288" y="6370638"/>
          <p14:tracePt t="13141" x="5334000" y="6370638"/>
          <p14:tracePt t="13157" x="5334000" y="6400800"/>
          <p14:tracePt t="13166" x="5341938" y="6454775"/>
          <p14:tracePt t="13174" x="5372100" y="6502400"/>
          <p14:tracePt t="13182" x="5426075" y="6556375"/>
          <p14:tracePt t="13183" x="5441950" y="6556375"/>
          <p14:tracePt t="13191" x="5495925" y="6602413"/>
          <p14:tracePt t="13208" x="5697538" y="6688138"/>
          <p14:tracePt t="13215" x="5783263" y="6726238"/>
          <p14:tracePt t="13224" x="5883275" y="6742113"/>
          <p14:tracePt t="13232" x="5953125" y="6742113"/>
          <p14:tracePt t="13241" x="6015038" y="6742113"/>
          <p14:tracePt t="13249" x="6084888" y="6742113"/>
          <p14:tracePt t="13257" x="6138863" y="6710363"/>
          <p14:tracePt t="13266" x="6154738" y="6664325"/>
          <p14:tracePt t="13274" x="6154738" y="6610350"/>
          <p14:tracePt t="13282" x="6107113" y="6548438"/>
          <p14:tracePt t="13299" x="5975350" y="6408738"/>
          <p14:tracePt t="13299" x="5961063" y="6408738"/>
          <p14:tracePt t="13307" x="5891213" y="6378575"/>
          <p14:tracePt t="13315" x="5821363" y="6378575"/>
          <p14:tracePt t="13324" x="5751513" y="6362700"/>
          <p14:tracePt t="13324" x="5735638" y="6362700"/>
          <p14:tracePt t="13333" x="5665788" y="6362700"/>
          <p14:tracePt t="13340" x="5581650" y="6362700"/>
          <p14:tracePt t="13349" x="5534025" y="6362700"/>
          <p14:tracePt t="13357" x="5495925" y="6370638"/>
          <p14:tracePt t="13365" x="5480050" y="6386513"/>
          <p14:tracePt t="13374" x="5480050" y="6416675"/>
          <p14:tracePt t="13391" x="5480050" y="6470650"/>
          <p14:tracePt t="13399" x="5511800" y="6486525"/>
          <p14:tracePt t="13407" x="5527675" y="6486525"/>
          <p14:tracePt t="13415" x="5557838" y="6486525"/>
          <p14:tracePt t="13424" x="5595938" y="6486525"/>
          <p14:tracePt t="13424" x="5611813" y="6486525"/>
          <p14:tracePt t="13440" x="5657850" y="6486525"/>
          <p14:tracePt t="13460" x="5657850" y="6478588"/>
          <p14:tracePt t="13468" x="5657850" y="6462713"/>
          <p14:tracePt t="13473" x="5657850" y="6440488"/>
          <p14:tracePt t="13482" x="5681663" y="6408738"/>
          <p14:tracePt t="13490" x="5681663" y="6362700"/>
          <p14:tracePt t="13499" x="5697538" y="6292850"/>
          <p14:tracePt t="13499" x="5713413" y="6276975"/>
          <p14:tracePt t="13507" x="5727700" y="6207125"/>
          <p14:tracePt t="13515" x="5767388" y="6107113"/>
          <p14:tracePt t="13524" x="5783263" y="5983288"/>
          <p14:tracePt t="13525" x="5797550" y="5967413"/>
          <p14:tracePt t="13525" x="5797550" y="5953125"/>
          <p14:tracePt t="13534" x="5797550" y="5781675"/>
          <p14:tracePt t="13540" x="5797550" y="5665788"/>
          <p14:tracePt t="13549" x="5797550" y="5526088"/>
          <p14:tracePt t="13549" x="5797550" y="5511800"/>
          <p14:tracePt t="13557" x="5797550" y="5356225"/>
          <p14:tracePt t="13565" x="5789613" y="5224463"/>
          <p14:tracePt t="13582" x="5751513" y="4884738"/>
          <p14:tracePt t="13590" x="5721350" y="4768850"/>
          <p14:tracePt t="13600" x="5689600" y="4583113"/>
          <p14:tracePt t="13607" x="5665788" y="4443413"/>
          <p14:tracePt t="13615" x="5635625" y="4295775"/>
          <p14:tracePt t="13624" x="5619750" y="4171950"/>
          <p14:tracePt t="13624" x="5619750" y="4156075"/>
          <p14:tracePt t="13632" x="5581650" y="4071938"/>
          <p14:tracePt t="13641" x="5581650" y="4024313"/>
          <p14:tracePt t="13649" x="5565775" y="3986213"/>
          <p14:tracePt t="13657" x="5565775" y="3970338"/>
          <p14:tracePt t="13691" x="5565775" y="3956050"/>
          <p14:tracePt t="13699" x="5565775" y="3940175"/>
          <p14:tracePt t="13702" x="5573713" y="3940175"/>
          <p14:tracePt t="13709" x="5573713" y="3924300"/>
          <p14:tracePt t="13724" x="5595938" y="3900488"/>
          <p14:tracePt t="13733" x="5595938" y="3886200"/>
          <p14:tracePt t="13850" x="5611813" y="3886200"/>
          <p14:tracePt t="13857" x="5611813" y="3894138"/>
          <p14:tracePt t="13865" x="5611813" y="3916363"/>
          <p14:tracePt t="13874" x="5611813" y="3932238"/>
          <p14:tracePt t="13882" x="5611813" y="3948113"/>
          <p14:tracePt t="13891" x="5611813" y="3962400"/>
          <p14:tracePt t="13899" x="5627688" y="3962400"/>
          <p14:tracePt t="13907" x="5627688" y="3978275"/>
          <p14:tracePt t="14055" x="5643563" y="3978275"/>
          <p14:tracePt t="14060" x="5657850" y="3978275"/>
          <p14:tracePt t="14069" x="5681663" y="3978275"/>
          <p14:tracePt t="14075" x="5681663" y="3970338"/>
          <p14:tracePt t="14082" x="5697538" y="3970338"/>
          <p14:tracePt t="14099" x="5727700" y="3924300"/>
          <p14:tracePt t="14107" x="5743575" y="3886200"/>
          <p14:tracePt t="14116" x="5767388" y="3854450"/>
          <p14:tracePt t="14124" x="5783263" y="3816350"/>
          <p14:tracePt t="14124" x="5783263" y="3800475"/>
          <p14:tracePt t="14133" x="5797550" y="3770313"/>
          <p14:tracePt t="14140" x="5797550" y="3730625"/>
          <p14:tracePt t="14157" x="5829300" y="3630613"/>
          <p14:tracePt t="14165" x="5845175" y="3568700"/>
          <p14:tracePt t="14174" x="5867400" y="3498850"/>
          <p14:tracePt t="14182" x="5883275" y="3429000"/>
          <p14:tracePt t="14190" x="5899150" y="3343275"/>
          <p14:tracePt t="14199" x="5913438" y="3273425"/>
          <p14:tracePt t="14207" x="5913438" y="3211513"/>
          <p14:tracePt t="14215" x="5929313" y="3127375"/>
          <p14:tracePt t="14224" x="5929313" y="3073400"/>
          <p14:tracePt t="14224" x="5953125" y="3057525"/>
          <p14:tracePt t="14241" x="5953125" y="2917825"/>
          <p14:tracePt t="14249" x="5953125" y="2855913"/>
          <p14:tracePt t="14250" x="5953125" y="2840038"/>
          <p14:tracePt t="14266" x="5953125" y="2670175"/>
          <p14:tracePt t="14274" x="5953125" y="2546350"/>
          <p14:tracePt t="14274" x="5953125" y="2530475"/>
          <p14:tracePt t="14283" x="5953125" y="2414588"/>
          <p14:tracePt t="14291" x="5953125" y="2298700"/>
          <p14:tracePt t="14291" x="5953125" y="2274888"/>
          <p14:tracePt t="14300" x="5937250" y="2174875"/>
          <p14:tracePt t="14307" x="5937250" y="2043113"/>
          <p14:tracePt t="14316" x="5921375" y="1919288"/>
          <p14:tracePt t="14325" x="5921375" y="1819275"/>
          <p14:tracePt t="14341" x="5907088" y="1671638"/>
          <p14:tracePt t="14349" x="5907088" y="1587500"/>
          <p14:tracePt t="14358" x="5891213" y="1517650"/>
          <p14:tracePt t="14359" x="5875338" y="1517650"/>
          <p14:tracePt t="14360" x="5875338" y="1501775"/>
          <p14:tracePt t="14366" x="5851525" y="1447800"/>
          <p14:tracePt t="14375" x="5837238" y="1377950"/>
          <p14:tracePt t="14383" x="5805488" y="1292225"/>
          <p14:tracePt t="14391" x="5767388" y="1230313"/>
          <p14:tracePt t="14392" x="5767388" y="1216025"/>
          <p14:tracePt t="14401" x="5735638" y="1106488"/>
          <p14:tracePt t="14407" x="5721350" y="1044575"/>
          <p14:tracePt t="14416" x="5705475" y="974725"/>
          <p14:tracePt t="14424" x="5689600" y="904875"/>
          <p14:tracePt t="14434" x="5651500" y="836613"/>
          <p14:tracePt t="14441" x="5635625" y="788988"/>
          <p14:tracePt t="14449" x="5603875" y="735013"/>
          <p14:tracePt t="14457" x="5549900" y="704850"/>
          <p14:tracePt t="14466" x="5495925" y="688975"/>
          <p14:tracePt t="14467" x="5495925" y="673100"/>
          <p14:tracePt t="14474" x="5449888" y="650875"/>
          <p14:tracePt t="14475" x="5434013" y="650875"/>
          <p14:tracePt t="14482" x="5380038" y="650875"/>
          <p14:tracePt t="14490" x="5334000" y="650875"/>
          <p14:tracePt t="14499" x="5294313" y="650875"/>
          <p14:tracePt t="14500" x="5280025" y="650875"/>
          <p14:tracePt t="14507" x="5248275" y="681038"/>
          <p14:tracePt t="14516" x="5194300" y="712788"/>
          <p14:tracePt t="14524" x="5148263" y="781050"/>
          <p14:tracePt t="14532" x="5094288" y="866775"/>
          <p14:tracePt t="14541" x="5062538" y="952500"/>
          <p14:tracePt t="14549" x="5024438" y="1052513"/>
          <p14:tracePt t="14557" x="4992688" y="1154113"/>
          <p14:tracePt t="14566" x="4954588" y="1254125"/>
          <p14:tracePt t="14574" x="4922838" y="1339850"/>
          <p14:tracePt t="14575" x="4922838" y="1354138"/>
          <p14:tracePt t="14582" x="4908550" y="1439863"/>
          <p14:tracePt t="14591" x="4892675" y="1525588"/>
          <p14:tracePt t="14599" x="4876800" y="1625600"/>
          <p14:tracePt t="14607" x="4876800" y="1725613"/>
          <p14:tracePt t="14616" x="4876800" y="1835150"/>
          <p14:tracePt t="14624" x="4876800" y="1935163"/>
          <p14:tracePt t="14624" x="4884738" y="1951038"/>
          <p14:tracePt t="14632" x="4900613" y="2082800"/>
          <p14:tracePt t="14641" x="4930775" y="2220913"/>
          <p14:tracePt t="14649" x="4970463" y="2376488"/>
          <p14:tracePt t="14649" x="4970463" y="2392363"/>
          <p14:tracePt t="14657" x="5000625" y="2508250"/>
          <p14:tracePt t="14666" x="5032375" y="2624138"/>
          <p14:tracePt t="14674" x="5070475" y="2709863"/>
          <p14:tracePt t="14682" x="5100638" y="2794000"/>
          <p14:tracePt t="14691" x="5140325" y="2863850"/>
          <p14:tracePt t="14699" x="5186363" y="2933700"/>
          <p14:tracePt t="14700" x="5202238" y="2933700"/>
          <p14:tracePt t="14707" x="5256213" y="2979738"/>
          <p14:tracePt t="14715" x="5302250" y="3049588"/>
          <p14:tracePt t="14724" x="5341938" y="3103563"/>
          <p14:tracePt t="14732" x="5387975" y="3149600"/>
          <p14:tracePt t="14740" x="5426075" y="3189288"/>
          <p14:tracePt t="14749" x="5441950" y="3235325"/>
          <p14:tracePt t="14766" x="5511800" y="3321050"/>
          <p14:tracePt t="14774" x="5527675" y="3351213"/>
          <p14:tracePt t="14774" x="5527675" y="3375025"/>
          <p14:tracePt t="14782" x="5557838" y="3390900"/>
          <p14:tracePt t="14790" x="5595938" y="3421063"/>
          <p14:tracePt t="14800" x="5627688" y="3436938"/>
          <p14:tracePt t="14807" x="5697538" y="3436938"/>
          <p14:tracePt t="14808" x="5713413" y="3436938"/>
          <p14:tracePt t="14815" x="5767388" y="3436938"/>
          <p14:tracePt t="14824" x="5829300" y="3436938"/>
          <p14:tracePt t="14824" x="5845175" y="3436938"/>
          <p14:tracePt t="14832" x="5913438" y="3429000"/>
          <p14:tracePt t="14840" x="5983288" y="3397250"/>
          <p14:tracePt t="14849" x="6053138" y="3343275"/>
          <p14:tracePt t="14850" x="6069013" y="3328988"/>
          <p14:tracePt t="14857" x="6138863" y="3259138"/>
          <p14:tracePt t="14866" x="6200775" y="3189288"/>
          <p14:tracePt t="14867" x="6200775" y="3173413"/>
          <p14:tracePt t="14874" x="6270625" y="3087688"/>
          <p14:tracePt t="14882" x="6324600" y="2971800"/>
          <p14:tracePt t="14883" x="6324600" y="2957513"/>
          <p14:tracePt t="14892" x="6354763" y="2840038"/>
          <p14:tracePt t="14893" x="6354763" y="2817813"/>
          <p14:tracePt t="14899" x="6370638" y="2716213"/>
          <p14:tracePt t="14900" x="6386513" y="2701925"/>
          <p14:tracePt t="14907" x="6386513" y="2546350"/>
          <p14:tracePt t="14915" x="6386513" y="2414588"/>
          <p14:tracePt t="14924" x="6386513" y="2298700"/>
          <p14:tracePt t="14932" x="6362700" y="2159000"/>
          <p14:tracePt t="14941" x="6308725" y="2043113"/>
          <p14:tracePt t="14949" x="6246813" y="1903413"/>
          <p14:tracePt t="14949" x="6230938" y="1873250"/>
          <p14:tracePt t="14957" x="6146800" y="1757363"/>
          <p14:tracePt t="14965" x="6076950" y="1633538"/>
          <p14:tracePt t="14974" x="5991225" y="1517650"/>
          <p14:tracePt t="14982" x="5891213" y="1401763"/>
          <p14:tracePt t="14983" x="5875338" y="1377950"/>
          <p14:tracePt t="14990" x="5805488" y="1292225"/>
          <p14:tracePt t="14999" x="5735638" y="1230313"/>
          <p14:tracePt t="14999" x="5735638" y="1216025"/>
          <p14:tracePt t="15007" x="5665788" y="1146175"/>
          <p14:tracePt t="15016" x="5619750" y="1106488"/>
          <p14:tracePt t="15024" x="5565775" y="1076325"/>
          <p14:tracePt t="15024" x="5549900" y="1076325"/>
          <p14:tracePt t="15032" x="5519738" y="1076325"/>
          <p14:tracePt t="15049" x="5449888" y="1076325"/>
          <p14:tracePt t="15057" x="5418138" y="1098550"/>
          <p14:tracePt t="15066" x="5380038" y="1154113"/>
          <p14:tracePt t="15066" x="5364163" y="1168400"/>
          <p14:tracePt t="15074" x="5334000" y="1238250"/>
          <p14:tracePt t="15082" x="5280025" y="1339850"/>
          <p14:tracePt t="15099" x="5162550" y="1593850"/>
          <p14:tracePt t="15107" x="5078413" y="1749425"/>
          <p14:tracePt t="15115" x="5008563" y="1865313"/>
          <p14:tracePt t="15124" x="4922838" y="2035175"/>
          <p14:tracePt t="15125" x="4922838" y="2051050"/>
          <p14:tracePt t="15132" x="4876800" y="2182813"/>
          <p14:tracePt t="15140" x="4838700" y="2306638"/>
          <p14:tracePt t="15149" x="4822825" y="2438400"/>
          <p14:tracePt t="15157" x="4822825" y="2592388"/>
          <p14:tracePt t="15166" x="4822825" y="2747963"/>
          <p14:tracePt t="15174" x="4845050" y="2917825"/>
          <p14:tracePt t="15175" x="4845050" y="2933700"/>
          <p14:tracePt t="15182" x="4900613" y="3065463"/>
          <p14:tracePt t="15191" x="4970463" y="3219450"/>
          <p14:tracePt t="15191" x="4984750" y="3235325"/>
          <p14:tracePt t="15199" x="5054600" y="3390900"/>
          <p14:tracePt t="15208" x="5140325" y="3506788"/>
          <p14:tracePt t="15216" x="5202238" y="3606800"/>
          <p14:tracePt t="15224" x="5302250" y="3708400"/>
          <p14:tracePt t="15224" x="5302250" y="3730625"/>
          <p14:tracePt t="15232" x="5387975" y="3776663"/>
          <p14:tracePt t="15240" x="5457825" y="3832225"/>
          <p14:tracePt t="15241" x="5457825" y="3846513"/>
          <p14:tracePt t="15249" x="5527675" y="3878263"/>
          <p14:tracePt t="15249" x="5541963" y="3878263"/>
          <p14:tracePt t="15257" x="5611813" y="3916363"/>
          <p14:tracePt t="15266" x="5681663" y="3932238"/>
          <p14:tracePt t="15266" x="5697538" y="3932238"/>
          <p14:tracePt t="15274" x="5743575" y="3932238"/>
          <p14:tracePt t="15274" x="5767388" y="3932238"/>
          <p14:tracePt t="15282" x="5829300" y="3932238"/>
          <p14:tracePt t="15290" x="5929313" y="3924300"/>
          <p14:tracePt t="15299" x="6037263" y="3870325"/>
          <p14:tracePt t="15300" x="6053138" y="3870325"/>
          <p14:tracePt t="15307" x="6154738" y="3800475"/>
          <p14:tracePt t="15316" x="6270625" y="3714750"/>
          <p14:tracePt t="15324" x="6370638" y="3630613"/>
          <p14:tracePt t="15324" x="6408738" y="3614738"/>
          <p14:tracePt t="15332" x="6510338" y="3514725"/>
          <p14:tracePt t="15340" x="6596063" y="3413125"/>
          <p14:tracePt t="15349" x="6696075" y="3297238"/>
          <p14:tracePt t="15349" x="6711950" y="3273425"/>
          <p14:tracePt t="15357" x="6781800" y="3157538"/>
          <p14:tracePt t="15366" x="6865938" y="3041650"/>
          <p14:tracePt t="15374" x="6911975" y="2917825"/>
          <p14:tracePt t="15374" x="6927850" y="2917825"/>
          <p14:tracePt t="15382" x="6981825" y="2801938"/>
          <p14:tracePt t="15390" x="7013575" y="2716213"/>
          <p14:tracePt t="15399" x="7051675" y="2632075"/>
          <p14:tracePt t="15408" x="7083425" y="2570163"/>
          <p14:tracePt t="15416" x="7097713" y="2546350"/>
          <p14:tracePt t="15424" x="7137400" y="2530475"/>
          <p14:tracePt t="15432" x="7183438" y="2530475"/>
          <p14:tracePt t="15441" x="7237413" y="2538413"/>
          <p14:tracePt t="15449" x="7307263" y="2592388"/>
          <p14:tracePt t="15457" x="7369175" y="2662238"/>
          <p14:tracePt t="15466" x="7454900" y="2747963"/>
          <p14:tracePt t="15466" x="7470775" y="2747963"/>
          <p14:tracePt t="15474" x="7554913" y="2833688"/>
          <p14:tracePt t="15474" x="7578725" y="2847975"/>
          <p14:tracePt t="15482" x="7678738" y="2933700"/>
          <p14:tracePt t="15490" x="7794625" y="3019425"/>
          <p14:tracePt t="15499" x="7934325" y="3081338"/>
          <p14:tracePt t="15499" x="7950200" y="3081338"/>
          <p14:tracePt t="15516" x="8283575" y="3219450"/>
          <p14:tracePt t="15524" x="8491538" y="3289300"/>
          <p14:tracePt t="15524" x="8507413" y="3305175"/>
          <p14:tracePt t="15532" x="8677275" y="3351213"/>
          <p14:tracePt t="15540" x="8863013" y="3405188"/>
          <p14:tracePt t="15549" x="9064625" y="3460750"/>
          <p14:tracePt t="15550" x="9080500" y="3460750"/>
          <p14:tracePt t="15550" x="9118600" y="3475038"/>
          <p14:tracePt t="15557" x="9250363" y="3490913"/>
          <p14:tracePt t="15566" x="9405938" y="3522663"/>
          <p14:tracePt t="15574" x="9536113" y="3536950"/>
          <p14:tracePt t="15582" x="9637713" y="3560763"/>
          <p14:tracePt t="15591" x="9721850" y="3560763"/>
          <p14:tracePt t="15599" x="9777413" y="3544888"/>
          <p14:tracePt t="15600" x="9791700" y="3544888"/>
          <p14:tracePt t="15607" x="9847263" y="3514725"/>
          <p14:tracePt t="15615" x="9877425" y="3482975"/>
          <p14:tracePt t="15624" x="9909175" y="3429000"/>
          <p14:tracePt t="15632" x="9931400" y="3397250"/>
          <p14:tracePt t="15640" x="9947275" y="3343275"/>
          <p14:tracePt t="15657" x="9963150" y="3259138"/>
          <p14:tracePt t="15666" x="9963150" y="3211513"/>
          <p14:tracePt t="15674" x="9963150" y="3173413"/>
          <p14:tracePt t="15674" x="9963150" y="3157538"/>
          <p14:tracePt t="15682" x="9963150" y="3143250"/>
          <p14:tracePt t="15691" x="9963150" y="3127375"/>
          <p14:tracePt t="15699" x="9963150" y="3111500"/>
          <p14:tracePt t="15707" x="9955213" y="3111500"/>
          <p14:tracePt t="15738" x="9955213" y="3087688"/>
          <p14:tracePt t="15751" x="9955213" y="3073400"/>
          <p14:tracePt t="15761" x="9955213" y="3057525"/>
          <p14:tracePt t="15766" x="9939338" y="3057525"/>
          <p14:tracePt t="15769" x="9939338" y="3041650"/>
          <p14:tracePt t="15774" x="9915525" y="3041650"/>
          <p14:tracePt t="15782" x="9901238" y="3025775"/>
          <p14:tracePt t="15799" x="9831388" y="3003550"/>
          <p14:tracePt t="15807" x="9799638" y="3003550"/>
          <p14:tracePt t="15815" x="9785350" y="3003550"/>
          <p14:tracePt t="15824" x="9753600" y="3003550"/>
          <p14:tracePt t="15832" x="9729788" y="3003550"/>
          <p14:tracePt t="15841" x="9699625" y="3019425"/>
          <p14:tracePt t="15849" x="9683750" y="3033713"/>
          <p14:tracePt t="15857" x="9667875" y="3033713"/>
          <p14:tracePt t="15866" x="9645650" y="3049588"/>
          <p14:tracePt t="15874" x="9629775" y="3049588"/>
          <p14:tracePt t="15891" x="9613900" y="3081338"/>
          <p14:tracePt t="15899" x="9613900" y="3103563"/>
          <p14:tracePt t="15907" x="9613900" y="3135313"/>
          <p14:tracePt t="15915" x="9621838" y="3189288"/>
          <p14:tracePt t="15924" x="9637713" y="3219450"/>
          <p14:tracePt t="15925" x="9659938" y="3219450"/>
          <p14:tracePt t="15941" x="9745663" y="3289300"/>
          <p14:tracePt t="15949" x="9791700" y="3321050"/>
          <p14:tracePt t="15950" x="9807575" y="3335338"/>
          <p14:tracePt t="15957" x="9877425" y="3351213"/>
          <p14:tracePt t="15965" x="9963150" y="3390900"/>
          <p14:tracePt t="15974" x="10047288" y="3405188"/>
          <p14:tracePt t="15975" x="10079038" y="3405188"/>
          <p14:tracePt t="15982" x="10179050" y="3421063"/>
          <p14:tracePt t="15991" x="10264775" y="3421063"/>
          <p14:tracePt t="15999" x="10388600" y="3421063"/>
          <p14:tracePt t="16007" x="10488613" y="3421063"/>
          <p14:tracePt t="16015" x="10574338" y="3413125"/>
          <p14:tracePt t="16032" x="10690225" y="3343275"/>
          <p14:tracePt t="16041" x="10706100" y="3313113"/>
          <p14:tracePt t="16049" x="10706100" y="3297238"/>
          <p14:tracePt t="16057" x="10706100" y="3273425"/>
          <p14:tracePt t="16066" x="10706100" y="3259138"/>
          <p14:tracePt t="16082" x="10644188" y="3211513"/>
          <p14:tracePt t="16091" x="10598150" y="3173413"/>
          <p14:tracePt t="16099" x="10512425" y="3157538"/>
          <p14:tracePt t="16099" x="10512425" y="3143250"/>
          <p14:tracePt t="16107" x="10426700" y="3127375"/>
          <p14:tracePt t="16116" x="10326688" y="3111500"/>
          <p14:tracePt t="16124" x="10225088" y="3111500"/>
          <p14:tracePt t="16124" x="10210800" y="3111500"/>
          <p14:tracePt t="16132" x="10086975" y="3111500"/>
          <p14:tracePt t="16140" x="9971088" y="3087688"/>
          <p14:tracePt t="16149" x="9869488" y="3087688"/>
          <p14:tracePt t="16149" x="9853613" y="3087688"/>
          <p14:tracePt t="16157" x="9753600" y="3087688"/>
          <p14:tracePt t="16174" x="9583738" y="3103563"/>
          <p14:tracePt t="16182" x="9529763" y="3119438"/>
          <p14:tracePt t="16190" x="9498013" y="3119438"/>
          <p14:tracePt t="16199" x="9498013" y="3135313"/>
          <p14:tracePt t="16208" x="9482138" y="3149600"/>
          <p14:tracePt t="16224" x="9482138" y="3205163"/>
          <p14:tracePt t="16224" x="9490075" y="3205163"/>
          <p14:tracePt t="16232" x="9505950" y="3235325"/>
          <p14:tracePt t="16241" x="9536113" y="3267075"/>
          <p14:tracePt t="16249" x="9575800" y="3289300"/>
          <p14:tracePt t="16266" x="9659938" y="3351213"/>
          <p14:tracePt t="16274" x="9707563" y="3375025"/>
          <p14:tracePt t="16274" x="9721850" y="3375025"/>
          <p14:tracePt t="16282" x="9791700" y="3390900"/>
          <p14:tracePt t="16283" x="9807575" y="3390900"/>
          <p14:tracePt t="16290" x="9877425" y="3405188"/>
          <p14:tracePt t="16299" x="9963150" y="3405188"/>
          <p14:tracePt t="16316" x="10179050" y="3421063"/>
          <p14:tracePt t="16316" x="10202863" y="3421063"/>
          <p14:tracePt t="16324" x="10287000" y="3413125"/>
          <p14:tracePt t="16324" x="10302875" y="3397250"/>
          <p14:tracePt t="16332" x="10388600" y="3382963"/>
          <p14:tracePt t="16340" x="10472738" y="3343275"/>
          <p14:tracePt t="16349" x="10520363" y="3313113"/>
          <p14:tracePt t="16349" x="10534650" y="3313113"/>
          <p14:tracePt t="16357" x="10574338" y="3273425"/>
          <p14:tracePt t="16365" x="10590213" y="3243263"/>
          <p14:tracePt t="16374" x="10604500" y="3227388"/>
          <p14:tracePt t="16382" x="10604500" y="3211513"/>
          <p14:tracePt t="16390" x="10582275" y="3189288"/>
          <p14:tracePt t="16407" x="10480675" y="3143250"/>
          <p14:tracePt t="16416" x="10410825" y="3127375"/>
          <p14:tracePt t="16424" x="10342563" y="3111500"/>
          <p14:tracePt t="16432" x="10272713" y="3087688"/>
          <p14:tracePt t="16441" x="10210800" y="3087688"/>
          <p14:tracePt t="16458" x="10071100" y="3087688"/>
          <p14:tracePt t="16466" x="10001250" y="3087688"/>
          <p14:tracePt t="16474" x="9971088" y="3087688"/>
          <p14:tracePt t="16474" x="9955213" y="3087688"/>
          <p14:tracePt t="16482" x="9915525" y="3103563"/>
          <p14:tracePt t="16490" x="9885363" y="3119438"/>
          <p14:tracePt t="16499" x="9869488" y="3135313"/>
          <p14:tracePt t="16507" x="9853613" y="3149600"/>
          <p14:tracePt t="16515" x="9853613" y="3165475"/>
          <p14:tracePt t="16524" x="9853613" y="3189288"/>
          <p14:tracePt t="16532" x="9861550" y="3205163"/>
          <p14:tracePt t="16549" x="9931400" y="3251200"/>
          <p14:tracePt t="16558" x="9993313" y="3267075"/>
          <p14:tracePt t="16565" x="10047288" y="3305175"/>
          <p14:tracePt t="16574" x="10133013" y="3321050"/>
          <p14:tracePt t="16583" x="10218738" y="3335338"/>
          <p14:tracePt t="16599" x="10388600" y="3375025"/>
          <p14:tracePt t="16600" x="10404475" y="3375025"/>
          <p14:tracePt t="16607" x="10488613" y="3390900"/>
          <p14:tracePt t="16616" x="10558463" y="3390900"/>
          <p14:tracePt t="16624" x="10620375" y="3390900"/>
          <p14:tracePt t="16632" x="10674350" y="3382963"/>
          <p14:tracePt t="16641" x="10690225" y="3359150"/>
          <p14:tracePt t="16649" x="10706100" y="3343275"/>
          <p14:tracePt t="16657" x="10706100" y="3313113"/>
          <p14:tracePt t="16665" x="10706100" y="3297238"/>
          <p14:tracePt t="16674" x="10682288" y="3243263"/>
          <p14:tracePt t="16675" x="10666413" y="3243263"/>
          <p14:tracePt t="16691" x="10528300" y="3157538"/>
          <p14:tracePt t="16699" x="10442575" y="3127375"/>
          <p14:tracePt t="16699" x="10426700" y="3111500"/>
          <p14:tracePt t="16707" x="10342563" y="3087688"/>
          <p14:tracePt t="16716" x="10256838" y="3057525"/>
          <p14:tracePt t="16724" x="10156825" y="3057525"/>
          <p14:tracePt t="16732" x="10086975" y="3057525"/>
          <p14:tracePt t="16741" x="10025063" y="3057525"/>
          <p14:tracePt t="16749" x="9971088" y="3057525"/>
          <p14:tracePt t="16757" x="9939338" y="3081338"/>
          <p14:tracePt t="16765" x="9915525" y="3103563"/>
          <p14:tracePt t="16774" x="9915525" y="3149600"/>
          <p14:tracePt t="16775" x="9901238" y="3149600"/>
          <p14:tracePt t="16782" x="9901238" y="3189288"/>
          <p14:tracePt t="16790" x="9909175" y="3235325"/>
          <p14:tracePt t="16799" x="9947275" y="3267075"/>
          <p14:tracePt t="16807" x="9993313" y="3305175"/>
          <p14:tracePt t="16816" x="10047288" y="3321050"/>
          <p14:tracePt t="16832" x="10148888" y="3335338"/>
          <p14:tracePt t="16841" x="10202863" y="3335338"/>
          <p14:tracePt t="16849" x="10248900" y="3335338"/>
          <p14:tracePt t="16857" x="10264775" y="3328988"/>
          <p14:tracePt t="16874" x="10287000" y="3328988"/>
          <p14:tracePt t="16904" x="10272713" y="3328988"/>
          <p14:tracePt t="16906" x="10256838" y="3328988"/>
          <p14:tracePt t="16924" x="10171113" y="3375025"/>
          <p14:tracePt t="16932" x="10125075" y="3421063"/>
          <p14:tracePt t="16940" x="10055225" y="3490913"/>
          <p14:tracePt t="16949" x="9985375" y="3560763"/>
          <p14:tracePt t="16949" x="9971088" y="3560763"/>
          <p14:tracePt t="16957" x="9915525" y="3622675"/>
          <p14:tracePt t="16974" x="9815513" y="3746500"/>
          <p14:tracePt t="16975" x="9799638" y="3746500"/>
          <p14:tracePt t="16982" x="9785350" y="3792538"/>
          <p14:tracePt t="16990" x="9753600" y="3846513"/>
          <p14:tracePt t="16999" x="9753600" y="3878263"/>
          <p14:tracePt t="17016" x="9753600" y="3948113"/>
          <p14:tracePt t="17024" x="9753600" y="3978275"/>
          <p14:tracePt t="17032" x="9761538" y="4017963"/>
          <p14:tracePt t="17041" x="9791700" y="4064000"/>
          <p14:tracePt t="17049" x="9807575" y="4102100"/>
          <p14:tracePt t="17066" x="9877425" y="4148138"/>
          <p14:tracePt t="17074" x="9931400" y="4164013"/>
          <p14:tracePt t="17082" x="9963150" y="4187825"/>
          <p14:tracePt t="17090" x="9993313" y="4203700"/>
          <p14:tracePt t="17099" x="10017125" y="4217988"/>
          <p14:tracePt t="17100" x="10033000" y="4217988"/>
          <p14:tracePt t="17108" x="10047288" y="4217988"/>
          <p14:tracePt t="17116" x="10063163" y="4217988"/>
          <p14:tracePt t="17124" x="10079038" y="4217988"/>
          <p14:tracePt t="17138" x="10101263" y="4217988"/>
          <p14:tracePt t="17145" x="10101263" y="4233863"/>
          <p14:tracePt t="17201" x="10117138" y="4233863"/>
          <p14:tracePt t="17203" x="10117138" y="4225925"/>
          <p14:tracePt t="17211" x="10133013" y="4225925"/>
          <p14:tracePt t="17215" x="10133013" y="4210050"/>
          <p14:tracePt t="17224" x="10148888" y="4210050"/>
          <p14:tracePt t="17232" x="10148888" y="4195763"/>
          <p14:tracePt t="17241" x="10163175" y="4171950"/>
          <p14:tracePt t="17249" x="10163175" y="4156075"/>
          <p14:tracePt t="17258" x="10163175" y="4141788"/>
          <p14:tracePt t="17273" x="10163175" y="4125913"/>
          <p14:tracePt t="17289" x="10163175" y="4110038"/>
          <p14:tracePt t="17302" x="10163175" y="4086225"/>
          <p14:tracePt t="17314" x="10163175" y="4071938"/>
          <p14:tracePt t="17324" x="10163175" y="4056063"/>
          <p14:tracePt t="17334" x="10163175" y="4040188"/>
          <p14:tracePt t="17340" x="10179050" y="4040188"/>
          <p14:tracePt t="17349" x="10179050" y="4024313"/>
          <p14:tracePt t="17357" x="10218738" y="4024313"/>
          <p14:tracePt t="17365" x="10218738" y="4002088"/>
          <p14:tracePt t="17374" x="10233025" y="3986213"/>
          <p14:tracePt t="17382" x="10248900" y="3970338"/>
          <p14:tracePt t="17418" x="10248900" y="3956050"/>
          <p14:tracePt t="17509" x="10248900" y="3962400"/>
          <p14:tracePt t="17532" x="10240963" y="3962400"/>
          <p14:tracePt t="17582" x="10240963" y="3978275"/>
          <p14:tracePt t="17592" x="10240963" y="4002088"/>
          <p14:tracePt t="17600" x="10240963" y="4017963"/>
          <p14:tracePt t="17609" x="10240963" y="4032250"/>
          <p14:tracePt t="17617" x="10240963" y="4048125"/>
          <p14:tracePt t="17624" x="10248900" y="4048125"/>
          <p14:tracePt t="17632" x="10264775" y="4064000"/>
          <p14:tracePt t="17641" x="10287000" y="4079875"/>
          <p14:tracePt t="17649" x="10302875" y="4102100"/>
          <p14:tracePt t="17657" x="10302875" y="4117975"/>
          <p14:tracePt t="17666" x="10318750" y="4117975"/>
          <p14:tracePt t="17674" x="10334625" y="4117975"/>
          <p14:tracePt t="17682" x="10348913" y="4133850"/>
          <p14:tracePt t="17692" x="10372725" y="4133850"/>
          <p14:tracePt t="17727" x="10388600" y="4125913"/>
          <p14:tracePt t="17734" x="10388600" y="4110038"/>
          <p14:tracePt t="17742" x="10388600" y="4086225"/>
          <p14:tracePt t="17750" x="10388600" y="4071938"/>
          <p14:tracePt t="17757" x="10388600" y="4056063"/>
          <p14:tracePt t="17766" x="10388600" y="4024313"/>
          <p14:tracePt t="17774" x="10372725" y="3986213"/>
          <p14:tracePt t="17782" x="10356850" y="3956050"/>
          <p14:tracePt t="17791" x="10310813" y="3924300"/>
          <p14:tracePt t="17799" x="10294938" y="3886200"/>
          <p14:tracePt t="17816" x="10240963" y="3870325"/>
          <p14:tracePt t="17832" x="10210800" y="3854450"/>
          <p14:tracePt t="17841" x="10186988" y="3854450"/>
          <p14:tracePt t="17866" x="10171113" y="3854450"/>
          <p14:tracePt t="17875" x="10156825" y="3854450"/>
          <p14:tracePt t="17880" x="10156825" y="3862388"/>
          <p14:tracePt t="17885" x="10140950" y="3862388"/>
          <p14:tracePt t="17891" x="10140950" y="3878263"/>
          <p14:tracePt t="17899" x="10101263" y="3894138"/>
          <p14:tracePt t="17908" x="10086975" y="3932238"/>
          <p14:tracePt t="17916" x="10055225" y="3948113"/>
          <p14:tracePt t="17924" x="10039350" y="3962400"/>
          <p14:tracePt t="17932" x="10025063" y="3978275"/>
          <p14:tracePt t="17941" x="10001250" y="4002088"/>
          <p14:tracePt t="17953" x="10001250" y="4017963"/>
          <p14:tracePt t="17958" x="10001250" y="4032250"/>
          <p14:tracePt t="17971" x="10001250" y="4048125"/>
          <p14:tracePt t="17985" x="10017125" y="4048125"/>
          <p14:tracePt t="17987" x="10017125" y="4064000"/>
          <p14:tracePt t="17994" x="10033000" y="4064000"/>
          <p14:tracePt t="18000" x="10033000" y="4079875"/>
          <p14:tracePt t="18001" x="10047288" y="4079875"/>
          <p14:tracePt t="18007" x="10063163" y="4079875"/>
          <p14:tracePt t="18016" x="10079038" y="4102100"/>
          <p14:tracePt t="18024" x="10101263" y="4102100"/>
          <p14:tracePt t="18032" x="10133013" y="4117975"/>
          <p14:tracePt t="18041" x="10163175" y="4117975"/>
          <p14:tracePt t="18049" x="10202863" y="4117975"/>
          <p14:tracePt t="18057" x="10218738" y="4117975"/>
          <p14:tracePt t="18066" x="10248900" y="4117975"/>
          <p14:tracePt t="18074" x="10264775" y="4117975"/>
          <p14:tracePt t="18082" x="10302875" y="4110038"/>
          <p14:tracePt t="18099" x="10348913" y="4040188"/>
          <p14:tracePt t="18107" x="10372725" y="4002088"/>
          <p14:tracePt t="18116" x="10388600" y="3970338"/>
          <p14:tracePt t="18124" x="10388600" y="3924300"/>
          <p14:tracePt t="18132" x="10388600" y="3886200"/>
          <p14:tracePt t="18141" x="10388600" y="3838575"/>
          <p14:tracePt t="18158" x="10326688" y="3784600"/>
          <p14:tracePt t="18166" x="10294938" y="3770313"/>
          <p14:tracePt t="18174" x="10256838" y="3754438"/>
          <p14:tracePt t="18182" x="10225088" y="3754438"/>
          <p14:tracePt t="18191" x="10186988" y="3754438"/>
          <p14:tracePt t="18199" x="10171113" y="3754438"/>
          <p14:tracePt t="18207" x="10140950" y="3754438"/>
          <p14:tracePt t="18216" x="10125075" y="3754438"/>
          <p14:tracePt t="18224" x="10086975" y="3776663"/>
          <p14:tracePt t="18232" x="10055225" y="3808413"/>
          <p14:tracePt t="18241" x="10025063" y="3832225"/>
          <p14:tracePt t="18249" x="10001250" y="3862388"/>
          <p14:tracePt t="18257" x="9985375" y="3894138"/>
          <p14:tracePt t="18266" x="9985375" y="3916363"/>
          <p14:tracePt t="18274" x="9985375" y="3932238"/>
          <p14:tracePt t="18283" x="9985375" y="3948113"/>
          <p14:tracePt t="18291" x="9985375" y="3962400"/>
          <p14:tracePt t="18299" x="9993313" y="3978275"/>
          <p14:tracePt t="18307" x="10033000" y="4002088"/>
          <p14:tracePt t="18315" x="10063163" y="4017963"/>
          <p14:tracePt t="18324" x="10079038" y="4017963"/>
          <p14:tracePt t="18332" x="10117138" y="4032250"/>
          <p14:tracePt t="18349" x="10163175" y="4032250"/>
          <p14:tracePt t="18357" x="10202863" y="4032250"/>
          <p14:tracePt t="18366" x="10218738" y="4032250"/>
          <p14:tracePt t="18374" x="10233025" y="4024313"/>
          <p14:tracePt t="18382" x="10233025" y="4002088"/>
          <p14:tracePt t="18391" x="10248900" y="3986213"/>
          <p14:tracePt t="18399" x="10248900" y="3956050"/>
          <p14:tracePt t="18407" x="10248900" y="3924300"/>
          <p14:tracePt t="18416" x="10248900" y="3886200"/>
          <p14:tracePt t="18424" x="10248900" y="3870325"/>
          <p14:tracePt t="18432" x="10240963" y="3854450"/>
          <p14:tracePt t="18441" x="10225088" y="3816350"/>
          <p14:tracePt t="18457" x="10171113" y="3784600"/>
          <p14:tracePt t="18466" x="10140950" y="3784600"/>
          <p14:tracePt t="18474" x="10101263" y="3784600"/>
          <p14:tracePt t="18474" x="10101263" y="3770313"/>
          <p14:tracePt t="18482" x="10071100" y="3770313"/>
          <p14:tracePt t="18491" x="10039350" y="3770313"/>
          <p14:tracePt t="18499" x="10001250" y="3770313"/>
          <p14:tracePt t="18508" x="9985375" y="3770313"/>
          <p14:tracePt t="18516" x="9971088" y="3776663"/>
          <p14:tracePt t="18524" x="9955213" y="3792538"/>
          <p14:tracePt t="18532" x="9939338" y="3832225"/>
          <p14:tracePt t="18540" x="9939338" y="3846513"/>
          <p14:tracePt t="18549" x="9915525" y="3862388"/>
          <p14:tracePt t="18550" x="9915525" y="3878263"/>
          <p14:tracePt t="18557" x="9915525" y="3894138"/>
          <p14:tracePt t="18566" x="9915525" y="3916363"/>
          <p14:tracePt t="18574" x="9947275" y="3948113"/>
          <p14:tracePt t="18584" x="9963150" y="3962400"/>
          <p14:tracePt t="18590" x="9977438" y="3962400"/>
          <p14:tracePt t="18599" x="9993313" y="3978275"/>
          <p14:tracePt t="18607" x="10017125" y="4002088"/>
          <p14:tracePt t="18616" x="10033000" y="4002088"/>
          <p14:tracePt t="18624" x="10047288" y="4017963"/>
          <p14:tracePt t="18633" x="10063163" y="4017963"/>
          <p14:tracePt t="18645" x="10079038" y="4017963"/>
          <p14:tracePt t="18654" x="10101263" y="4017963"/>
          <p14:tracePt t="18666" x="10133013" y="4017963"/>
          <p14:tracePt t="18674" x="10148888" y="4017963"/>
          <p14:tracePt t="18682" x="10163175" y="4002088"/>
          <p14:tracePt t="18691" x="10179050" y="3986213"/>
          <p14:tracePt t="18699" x="10218738" y="3970338"/>
          <p14:tracePt t="18699" x="10218738" y="3956050"/>
          <p14:tracePt t="18708" x="10218738" y="3940175"/>
          <p14:tracePt t="18715" x="10218738" y="3900488"/>
          <p14:tracePt t="18724" x="10218738" y="3870325"/>
          <p14:tracePt t="18733" x="10210800" y="3816350"/>
          <p14:tracePt t="18740" x="10186988" y="3800475"/>
          <p14:tracePt t="18749" x="10171113" y="3784600"/>
          <p14:tracePt t="18757" x="10156825" y="3770313"/>
          <p14:tracePt t="18769" x="10125075" y="3770313"/>
          <p14:tracePt t="18774" x="10101263" y="3754438"/>
          <p14:tracePt t="18782" x="10071100" y="3754438"/>
          <p14:tracePt t="18791" x="10055225" y="3754438"/>
          <p14:tracePt t="18799" x="10039350" y="3754438"/>
          <p14:tracePt t="18816" x="9971088" y="3776663"/>
          <p14:tracePt t="18824" x="9955213" y="3792538"/>
          <p14:tracePt t="18833" x="9939338" y="3832225"/>
          <p14:tracePt t="18841" x="9939338" y="3846513"/>
          <p14:tracePt t="18849" x="9915525" y="3862388"/>
          <p14:tracePt t="18857" x="9915525" y="3878263"/>
          <p14:tracePt t="18866" x="9915525" y="3894138"/>
          <p14:tracePt t="18874" x="9915525" y="3916363"/>
          <p14:tracePt t="18882" x="9931400" y="3932238"/>
          <p14:tracePt t="18891" x="9947275" y="3948113"/>
          <p14:tracePt t="18908" x="9993313" y="3978275"/>
          <p14:tracePt t="18916" x="10017125" y="4002088"/>
          <p14:tracePt t="18924" x="10047288" y="4017963"/>
          <p14:tracePt t="18932" x="10079038" y="4032250"/>
          <p14:tracePt t="18941" x="10117138" y="4048125"/>
          <p14:tracePt t="18957" x="10163175" y="4064000"/>
          <p14:tracePt t="18965" x="10202863" y="4064000"/>
          <p14:tracePt t="18974" x="10218738" y="4064000"/>
          <p14:tracePt t="18983" x="10233025" y="4064000"/>
          <p14:tracePt t="18999" x="10248900" y="4040188"/>
          <p14:tracePt t="19007" x="10248900" y="4024313"/>
          <p14:tracePt t="19016" x="10248900" y="3986213"/>
          <p14:tracePt t="19024" x="10264775" y="3956050"/>
          <p14:tracePt t="19033" x="10264775" y="3924300"/>
          <p14:tracePt t="19049" x="10256838" y="3886200"/>
          <p14:tracePt t="19057" x="10240963" y="3870325"/>
          <p14:tracePt t="19065" x="10225088" y="3870325"/>
          <p14:tracePt t="19066" x="10225088" y="3854450"/>
          <p14:tracePt t="19075" x="10210800" y="3854450"/>
          <p14:tracePt t="19082" x="10186988" y="3838575"/>
          <p14:tracePt t="19099" x="10156825" y="3816350"/>
          <p14:tracePt t="19108" x="10140950" y="3816350"/>
          <p14:tracePt t="19115" x="10125075" y="3816350"/>
          <p14:tracePt t="19124" x="10101263" y="3800475"/>
          <p14:tracePt t="19144" x="10086975" y="3800475"/>
          <p14:tracePt t="19182" x="10086975" y="3808413"/>
          <p14:tracePt t="19184" x="10071100" y="3808413"/>
          <p14:tracePt t="19191" x="10071100" y="3832225"/>
          <p14:tracePt t="19199" x="10055225" y="3846513"/>
          <p14:tracePt t="19207" x="10055225" y="3878263"/>
          <p14:tracePt t="19216" x="10055225" y="3894138"/>
          <p14:tracePt t="19224" x="10039350" y="3932238"/>
          <p14:tracePt t="19232" x="10039350" y="3948113"/>
          <p14:tracePt t="19241" x="10039350" y="3962400"/>
          <p14:tracePt t="19249" x="10039350" y="3978275"/>
          <p14:tracePt t="19257" x="10047288" y="4002088"/>
          <p14:tracePt t="19266" x="10063163" y="4017963"/>
          <p14:tracePt t="19282" x="10079038" y="4032250"/>
          <p14:tracePt t="19291" x="10101263" y="4032250"/>
          <p14:tracePt t="19299" x="10117138" y="4048125"/>
          <p14:tracePt t="19299" x="10133013" y="4048125"/>
          <p14:tracePt t="19308" x="10148888" y="4064000"/>
          <p14:tracePt t="19316" x="10179050" y="4064000"/>
          <p14:tracePt t="19324" x="10202863" y="4064000"/>
          <p14:tracePt t="19332" x="10233025" y="4064000"/>
          <p14:tracePt t="19340" x="10264775" y="4064000"/>
          <p14:tracePt t="19349" x="10302875" y="4064000"/>
          <p14:tracePt t="19357" x="10318750" y="4056063"/>
          <p14:tracePt t="19374" x="10334625" y="4002088"/>
          <p14:tracePt t="19382" x="10334625" y="3986213"/>
          <p14:tracePt t="19391" x="10334625" y="3956050"/>
          <p14:tracePt t="19399" x="10334625" y="3924300"/>
          <p14:tracePt t="19407" x="10310813" y="3900488"/>
          <p14:tracePt t="19424" x="10272713" y="3886200"/>
          <p14:tracePt t="19432" x="10256838" y="3886200"/>
          <p14:tracePt t="19441" x="10225088" y="3870325"/>
          <p14:tracePt t="19449" x="10210800" y="3870325"/>
          <p14:tracePt t="19457" x="10171113" y="3870325"/>
          <p14:tracePt t="19466" x="10156825" y="3878263"/>
          <p14:tracePt t="19474" x="10125075" y="3878263"/>
          <p14:tracePt t="19475" x="10125075" y="3894138"/>
          <p14:tracePt t="19482" x="10101263" y="3916363"/>
          <p14:tracePt t="19491" x="10071100" y="3932238"/>
          <p14:tracePt t="19499" x="10055225" y="3962400"/>
          <p14:tracePt t="19516" x="10025063" y="4017963"/>
          <p14:tracePt t="19524" x="10001250" y="4048125"/>
          <p14:tracePt t="19533" x="10001250" y="4079875"/>
          <p14:tracePt t="19541" x="9985375" y="4102100"/>
          <p14:tracePt t="19549" x="9985375" y="4117975"/>
          <p14:tracePt t="19566" x="9985375" y="4148138"/>
          <p14:tracePt t="19567" x="9985375" y="4164013"/>
          <p14:tracePt t="19574" x="9985375" y="4187825"/>
          <p14:tracePt t="19582" x="9971088" y="4203700"/>
          <p14:tracePt t="19591" x="9955213" y="4233863"/>
          <p14:tracePt t="19599" x="9939338" y="4249738"/>
          <p14:tracePt t="19607" x="9915525" y="4287838"/>
          <p14:tracePt t="19616" x="9885363" y="4303713"/>
          <p14:tracePt t="19624" x="9853613" y="4333875"/>
          <p14:tracePt t="19632" x="9799638" y="4373563"/>
          <p14:tracePt t="19641" x="9729788" y="4435475"/>
          <p14:tracePt t="19658" x="9529763" y="4559300"/>
          <p14:tracePt t="19666" x="9412288" y="4605338"/>
          <p14:tracePt t="19674" x="9258300" y="4675188"/>
          <p14:tracePt t="19674" x="9242425" y="4691063"/>
          <p14:tracePt t="19682" x="9072563" y="4760913"/>
          <p14:tracePt t="19691" x="8886825" y="4845050"/>
          <p14:tracePt t="19699" x="8685213" y="4914900"/>
          <p14:tracePt t="19700" x="8669338" y="4914900"/>
          <p14:tracePt t="19708" x="8445500" y="4976813"/>
          <p14:tracePt t="19724" x="7958138" y="5100638"/>
          <p14:tracePt t="19732" x="7718425" y="5132388"/>
          <p14:tracePt t="19741" x="7516813" y="5162550"/>
          <p14:tracePt t="19749" x="7291388" y="5186363"/>
          <p14:tracePt t="19757" x="7105650" y="5216525"/>
          <p14:tracePt t="19766" x="6919913" y="5232400"/>
          <p14:tracePt t="19774" x="6750050" y="5248275"/>
          <p14:tracePt t="19783" x="6634163" y="5270500"/>
          <p14:tracePt t="19799" x="6478588" y="5318125"/>
          <p14:tracePt t="19807" x="6448425" y="5356225"/>
          <p14:tracePt t="19816" x="6432550" y="5356225"/>
          <p14:tracePt t="19824" x="6416675" y="5372100"/>
          <p14:tracePt t="19832" x="6416675" y="5387975"/>
          <p14:tracePt t="19841" x="6394450" y="5387975"/>
          <p14:tracePt t="19842" x="6394450" y="5402263"/>
          <p14:tracePt t="19872" x="6378575" y="5402263"/>
          <p14:tracePt t="19878" x="6378575" y="5418138"/>
          <p14:tracePt t="19895" x="6362700" y="5418138"/>
          <p14:tracePt t="19951" x="6362700" y="5434013"/>
          <p14:tracePt t="19957" x="6346825" y="5434013"/>
          <p14:tracePt t="19971" x="6332538" y="5434013"/>
          <p14:tracePt t="19979" x="6308725" y="5434013"/>
          <p14:tracePt t="19983" x="6308725" y="5456238"/>
          <p14:tracePt t="19991" x="6292850" y="5456238"/>
          <p14:tracePt t="19999" x="6278563" y="5472113"/>
          <p14:tracePt t="20008" x="6262688" y="5472113"/>
          <p14:tracePt t="20016" x="6246813" y="5487988"/>
          <p14:tracePt t="20033" x="6176963" y="5541963"/>
          <p14:tracePt t="20041" x="6146800" y="5557838"/>
          <p14:tracePt t="20049" x="6122988" y="5573713"/>
          <p14:tracePt t="20050" x="6107113" y="5573713"/>
          <p14:tracePt t="20057" x="6076950" y="5588000"/>
          <p14:tracePt t="20066" x="6037263" y="5603875"/>
          <p14:tracePt t="20074" x="6007100" y="5627688"/>
          <p14:tracePt t="20075" x="5991225" y="5627688"/>
          <p14:tracePt t="20082" x="5961063" y="5627688"/>
          <p14:tracePt t="20091" x="5907088" y="5641975"/>
          <p14:tracePt t="20099" x="5875338" y="5641975"/>
          <p14:tracePt t="20108" x="5837238" y="5657850"/>
          <p14:tracePt t="20124" x="5789613" y="5657850"/>
          <p14:tracePt t="20268" x="5789613" y="5673725"/>
          <p14:tracePt t="20325" x="5767388" y="5673725"/>
          <p14:tracePt t="20327" x="5767388" y="5689600"/>
          <p14:tracePt t="20349" x="5767388" y="5703888"/>
          <p14:tracePt t="20357" x="5751513" y="5703888"/>
          <p14:tracePt t="20368" x="5751513" y="5727700"/>
          <p14:tracePt t="20379" x="5735638" y="5727700"/>
          <p14:tracePt t="20387" x="5735638" y="5743575"/>
          <p14:tracePt t="20407" x="5721350" y="5743575"/>
          <p14:tracePt t="20432" x="5705475" y="5743575"/>
          <p14:tracePt t="20452" x="5689600" y="5743575"/>
          <p14:tracePt t="20466" x="5665788" y="5743575"/>
          <p14:tracePt t="20472" x="5651500" y="5743575"/>
          <p14:tracePt t="20478" x="5635625" y="5735638"/>
          <p14:tracePt t="20484" x="5619750" y="5735638"/>
          <p14:tracePt t="20499" x="5581650" y="5697538"/>
          <p14:tracePt t="20508" x="5565775" y="5681663"/>
          <p14:tracePt t="20516" x="5549900" y="5665788"/>
          <p14:tracePt t="20524" x="5534025" y="5649913"/>
          <p14:tracePt t="20533" x="5495925" y="5627688"/>
          <p14:tracePt t="20541" x="5480050" y="5611813"/>
          <p14:tracePt t="20550" x="5465763" y="5611813"/>
          <p14:tracePt t="20557" x="5449888" y="5611813"/>
          <p14:tracePt t="20566" x="5434013" y="5595938"/>
          <p14:tracePt t="20574" x="5418138" y="5595938"/>
          <p14:tracePt t="20583" x="5395913" y="5595938"/>
          <p14:tracePt t="20591" x="5380038" y="5595938"/>
          <p14:tracePt t="20599" x="5364163" y="5595938"/>
          <p14:tracePt t="20607" x="5334000" y="5603875"/>
          <p14:tracePt t="20616" x="5294313" y="5627688"/>
          <p14:tracePt t="20624" x="5224463" y="5641975"/>
          <p14:tracePt t="20649" x="5078413" y="5689600"/>
          <p14:tracePt t="20658" x="5008563" y="5727700"/>
          <p14:tracePt t="20666" x="4954588" y="5743575"/>
          <p14:tracePt t="20674" x="4922838" y="5759450"/>
          <p14:tracePt t="20682" x="4908550" y="5773738"/>
          <p14:tracePt t="20717" x="4908550" y="5789613"/>
          <p14:tracePt t="20724" x="4914900" y="5789613"/>
          <p14:tracePt t="20732" x="4930775" y="5789613"/>
          <p14:tracePt t="20741" x="4970463" y="5789613"/>
          <p14:tracePt t="20749" x="5016500" y="5789613"/>
          <p14:tracePt t="20757" x="5086350" y="5813425"/>
          <p14:tracePt t="20766" x="5156200" y="5813425"/>
          <p14:tracePt t="20774" x="5240338" y="5843588"/>
          <p14:tracePt t="20782" x="5341938" y="5843588"/>
          <p14:tracePt t="20791" x="5426075" y="5859463"/>
          <p14:tracePt t="20799" x="5527675" y="5875338"/>
          <p14:tracePt t="20807" x="5627688" y="5897563"/>
          <p14:tracePt t="20816" x="5713413" y="5897563"/>
          <p14:tracePt t="20817" x="5727700" y="5897563"/>
          <p14:tracePt t="20824" x="5797550" y="5913438"/>
          <p14:tracePt t="20824" x="5813425" y="5913438"/>
          <p14:tracePt t="20833" x="5899150" y="5913438"/>
          <p14:tracePt t="20841" x="5969000" y="5913438"/>
          <p14:tracePt t="20841" x="5983288" y="5913438"/>
          <p14:tracePt t="20849" x="6037263" y="5913438"/>
          <p14:tracePt t="20849" x="6053138" y="5913438"/>
          <p14:tracePt t="20857" x="6099175" y="5897563"/>
          <p14:tracePt t="20874" x="6184900" y="5867400"/>
          <p14:tracePt t="20882" x="6238875" y="5835650"/>
          <p14:tracePt t="20891" x="6270625" y="5821363"/>
          <p14:tracePt t="20899" x="6324600" y="5797550"/>
          <p14:tracePt t="20908" x="6354763" y="5781675"/>
          <p14:tracePt t="20916" x="6386513" y="5767388"/>
          <p14:tracePt t="20924" x="6408738" y="5751513"/>
          <p14:tracePt t="20932" x="6424613" y="5751513"/>
          <p14:tracePt t="20941" x="6440488" y="5735638"/>
          <p14:tracePt t="20949" x="6456363" y="5735638"/>
          <p14:tracePt t="20966" x="6470650" y="5735638"/>
          <p14:tracePt t="20975" x="6494463" y="5711825"/>
          <p14:tracePt t="20982" x="6510338" y="5711825"/>
          <p14:tracePt t="20991" x="6526213" y="5697538"/>
          <p14:tracePt t="20999" x="6540500" y="5697538"/>
          <p14:tracePt t="21016" x="6596063" y="5681663"/>
          <p14:tracePt t="21016" x="6596063" y="5665788"/>
          <p14:tracePt t="21024" x="6610350" y="5665788"/>
          <p14:tracePt t="21032" x="6626225" y="5649913"/>
          <p14:tracePt t="21041" x="6642100" y="5627688"/>
          <p14:tracePt t="21042" x="6657975" y="5627688"/>
          <p14:tracePt t="21049" x="6680200" y="5611813"/>
          <p14:tracePt t="21057" x="6711950" y="5595938"/>
          <p14:tracePt t="21066" x="6726238" y="5580063"/>
          <p14:tracePt t="21074" x="6765925" y="5580063"/>
          <p14:tracePt t="21074" x="6765925" y="5565775"/>
          <p14:tracePt t="21082" x="6781800" y="5565775"/>
          <p14:tracePt t="21091" x="6796088" y="5565775"/>
          <p14:tracePt t="21099" x="6811963" y="5549900"/>
          <p14:tracePt t="21116" x="6850063" y="5526088"/>
          <p14:tracePt t="21117" x="6865938" y="5526088"/>
          <p14:tracePt t="21124" x="6881813" y="5511800"/>
          <p14:tracePt t="21133" x="6897688" y="5511800"/>
          <p14:tracePt t="21141" x="6911975" y="5495925"/>
          <p14:tracePt t="21158" x="6981825" y="5464175"/>
          <p14:tracePt t="21166" x="6997700" y="5441950"/>
          <p14:tracePt t="21174" x="7051675" y="5426075"/>
          <p14:tracePt t="21182" x="7097713" y="5410200"/>
          <p14:tracePt t="21191" x="7137400" y="5394325"/>
          <p14:tracePt t="21199" x="7183438" y="5380038"/>
          <p14:tracePt t="21207" x="7237413" y="5356225"/>
          <p14:tracePt t="21216" x="7307263" y="5340350"/>
          <p14:tracePt t="21224" x="7353300" y="5340350"/>
          <p14:tracePt t="21232" x="7408863" y="5326063"/>
          <p14:tracePt t="21233" x="7423150" y="5326063"/>
          <p14:tracePt t="21241" x="7454900" y="5326063"/>
          <p14:tracePt t="21249" x="7493000" y="5326063"/>
          <p14:tracePt t="21257" x="7539038" y="5310188"/>
          <p14:tracePt t="21266" x="7578725" y="5310188"/>
          <p14:tracePt t="21274" x="7608888" y="5310188"/>
          <p14:tracePt t="21282" x="7640638" y="5294313"/>
          <p14:tracePt t="21299" x="7710488" y="5256213"/>
          <p14:tracePt t="21308" x="7740650" y="5240338"/>
          <p14:tracePt t="21316" x="7780338" y="5208588"/>
          <p14:tracePt t="21324" x="7810500" y="5170488"/>
          <p14:tracePt t="21333" x="7848600" y="5154613"/>
          <p14:tracePt t="21341" x="7880350" y="5124450"/>
          <p14:tracePt t="21349" x="7910513" y="5108575"/>
          <p14:tracePt t="21357" x="7934325" y="5108575"/>
          <p14:tracePt t="21366" x="7966075" y="5084763"/>
          <p14:tracePt t="21374" x="7980363" y="5084763"/>
          <p14:tracePt t="21375" x="7996238" y="5070475"/>
          <p14:tracePt t="21391" x="8050213" y="5070475"/>
          <p14:tracePt t="21399" x="8066088" y="5054600"/>
          <p14:tracePt t="21407" x="8096250" y="5038725"/>
          <p14:tracePt t="21416" x="8120063" y="5022850"/>
          <p14:tracePt t="21424" x="8166100" y="4984750"/>
          <p14:tracePt t="21441" x="8235950" y="4938713"/>
          <p14:tracePt t="21449" x="8267700" y="4922838"/>
          <p14:tracePt t="21457" x="8305800" y="4884738"/>
          <p14:tracePt t="21466" x="8337550" y="4868863"/>
          <p14:tracePt t="21474" x="8351838" y="4852988"/>
          <p14:tracePt t="21483" x="8367713" y="4837113"/>
          <p14:tracePt t="21501" x="8391525" y="4837113"/>
          <p14:tracePt t="21513" x="8391525" y="4814888"/>
          <p14:tracePt t="21523" x="8407400" y="4814888"/>
          <p14:tracePt t="21525" x="8407400" y="4799013"/>
          <p14:tracePt t="21534" x="8407400" y="4783138"/>
          <p14:tracePt t="21541" x="8421688" y="4783138"/>
          <p14:tracePt t="21549" x="8437563" y="4752975"/>
          <p14:tracePt t="21557" x="8453438" y="4713288"/>
          <p14:tracePt t="21566" x="8475663" y="4683125"/>
          <p14:tracePt t="21574" x="8507413" y="4651375"/>
          <p14:tracePt t="21583" x="8523288" y="4613275"/>
          <p14:tracePt t="21591" x="8537575" y="4597400"/>
          <p14:tracePt t="21599" x="8553450" y="4583113"/>
          <p14:tracePt t="21600" x="8577263" y="4567238"/>
          <p14:tracePt t="21607" x="8593138" y="4543425"/>
          <p14:tracePt t="21624" x="8607425" y="4513263"/>
          <p14:tracePt t="21633" x="8623300" y="4497388"/>
          <p14:tracePt t="21642" x="8623300" y="4481513"/>
          <p14:tracePt t="21649" x="8639175" y="4465638"/>
          <p14:tracePt t="21657" x="8639175" y="4427538"/>
          <p14:tracePt t="21674" x="8661400" y="4341813"/>
          <p14:tracePt t="21682" x="8661400" y="4311650"/>
          <p14:tracePt t="21691" x="8661400" y="4271963"/>
          <p14:tracePt t="21699" x="8661400" y="4257675"/>
          <p14:tracePt t="21717" x="8661400" y="4241800"/>
          <p14:tracePt t="21757" x="8647113" y="4241800"/>
          <p14:tracePt t="21766" x="8631238" y="4241800"/>
          <p14:tracePt t="21774" x="8615363" y="4249738"/>
          <p14:tracePt t="21783" x="8585200" y="4271963"/>
          <p14:tracePt t="21791" x="8561388" y="4287838"/>
          <p14:tracePt t="21799" x="8531225" y="4303713"/>
          <p14:tracePt t="21816" x="8475663" y="4373563"/>
          <p14:tracePt t="21824" x="8461375" y="4435475"/>
          <p14:tracePt t="21824" x="8445500" y="4435475"/>
          <p14:tracePt t="21832" x="8429625" y="4505325"/>
          <p14:tracePt t="21841" x="8399463" y="4575175"/>
          <p14:tracePt t="21849" x="8359775" y="4645025"/>
          <p14:tracePt t="21857" x="8329613" y="4706938"/>
          <p14:tracePt t="21866" x="8313738" y="4791075"/>
          <p14:tracePt t="21874" x="8289925" y="4860925"/>
          <p14:tracePt t="21875" x="8275638" y="4876800"/>
          <p14:tracePt t="21882" x="8275638" y="4930775"/>
          <p14:tracePt t="21891" x="8259763" y="5000625"/>
          <p14:tracePt t="21908" x="8243888" y="5116513"/>
          <p14:tracePt t="21916" x="8243888" y="5162550"/>
          <p14:tracePt t="21924" x="8243888" y="5202238"/>
          <p14:tracePt t="21932" x="8243888" y="5232400"/>
          <p14:tracePt t="21941" x="8243888" y="5270500"/>
          <p14:tracePt t="21949" x="8243888" y="5286375"/>
          <p14:tracePt t="21958" x="8251825" y="5302250"/>
          <p14:tracePt t="21984" x="8251825" y="5318125"/>
          <p14:tracePt t="22067" x="8251825" y="5310188"/>
          <p14:tracePt t="22071" x="8251825" y="5294313"/>
          <p14:tracePt t="22071" x="8267700" y="5294313"/>
          <p14:tracePt t="22075" x="8267700" y="5278438"/>
          <p14:tracePt t="22083" x="8267700" y="5224463"/>
          <p14:tracePt t="22091" x="8267700" y="5140325"/>
          <p14:tracePt t="22100" x="8267700" y="5008563"/>
          <p14:tracePt t="22100" x="8267700" y="4984750"/>
          <p14:tracePt t="22107" x="8267700" y="4884738"/>
          <p14:tracePt t="22116" x="8259763" y="4752975"/>
          <p14:tracePt t="22124" x="8259763" y="4613275"/>
          <p14:tracePt t="22141" x="8259763" y="4341813"/>
          <p14:tracePt t="22141" x="8259763" y="4327525"/>
          <p14:tracePt t="22149" x="8259763" y="4210050"/>
          <p14:tracePt t="22157" x="8259763" y="4086225"/>
          <p14:tracePt t="22166" x="8259763" y="4002088"/>
          <p14:tracePt t="22174" x="8267700" y="3924300"/>
          <p14:tracePt t="22191" x="8267700" y="3838575"/>
          <p14:tracePt t="22199" x="8267700" y="3816350"/>
          <p14:tracePt t="22272" x="8259763" y="3816350"/>
          <p14:tracePt t="22283" x="8243888" y="3832225"/>
          <p14:tracePt t="22291" x="8228013" y="3878263"/>
          <p14:tracePt t="22299" x="8189913" y="3948113"/>
          <p14:tracePt t="22308" x="8174038" y="4017963"/>
          <p14:tracePt t="22316" x="8159750" y="4102100"/>
          <p14:tracePt t="22317" x="8159750" y="4117975"/>
          <p14:tracePt t="22333" x="8089900" y="4303713"/>
          <p14:tracePt t="22349" x="8042275" y="4473575"/>
          <p14:tracePt t="22357" x="8020050" y="4519613"/>
          <p14:tracePt t="22366" x="8020050" y="4589463"/>
          <p14:tracePt t="22374" x="8020050" y="4645025"/>
          <p14:tracePt t="22375" x="8020050" y="4659313"/>
          <p14:tracePt t="22391" x="8020050" y="4775200"/>
          <p14:tracePt t="22392" x="8020050" y="4791075"/>
          <p14:tracePt t="22399" x="8020050" y="4845050"/>
          <p14:tracePt t="22408" x="8020050" y="4930775"/>
          <p14:tracePt t="22424" x="8020050" y="5084763"/>
          <p14:tracePt t="22432" x="8020050" y="5146675"/>
          <p14:tracePt t="22441" x="8034338" y="5216525"/>
          <p14:tracePt t="22449" x="8034338" y="5302250"/>
          <p14:tracePt t="22457" x="8050213" y="5372100"/>
          <p14:tracePt t="22474" x="8066088" y="5487988"/>
          <p14:tracePt t="22483" x="8066088" y="5541963"/>
          <p14:tracePt t="22491" x="8081963" y="5573713"/>
          <p14:tracePt t="22499" x="8120063" y="5603875"/>
          <p14:tracePt t="22516" x="8135938" y="5641975"/>
          <p14:tracePt t="22524" x="8135938" y="5657850"/>
          <p14:tracePt t="22532" x="8151813" y="5673725"/>
          <p14:tracePt t="22541" x="8151813" y="5689600"/>
          <p14:tracePt t="22549" x="8166100" y="5727700"/>
          <p14:tracePt t="22566" x="8181975" y="5773738"/>
          <p14:tracePt t="22574" x="8205788" y="5789613"/>
          <p14:tracePt t="22582" x="8221663" y="5813425"/>
          <p14:tracePt t="22591" x="8235950" y="5843588"/>
          <p14:tracePt t="22599" x="8235950" y="5859463"/>
          <p14:tracePt t="22608" x="8251825" y="5875338"/>
          <p14:tracePt t="22616" x="8267700" y="5897563"/>
          <p14:tracePt t="22624" x="8283575" y="5913438"/>
          <p14:tracePt t="22633" x="8305800" y="5929313"/>
          <p14:tracePt t="22641" x="8321675" y="5945188"/>
          <p14:tracePt t="22658" x="8337550" y="5959475"/>
          <p14:tracePt t="22666" x="8351838" y="5975350"/>
          <p14:tracePt t="22674" x="8351838" y="5999163"/>
          <p14:tracePt t="22688" x="8367713" y="5999163"/>
          <p14:tracePt t="22691" x="8367713" y="6015038"/>
          <p14:tracePt t="22708" x="8367713" y="6029325"/>
          <p14:tracePt t="22716" x="8391525" y="6029325"/>
          <p14:tracePt t="22724" x="8391525" y="6045200"/>
          <p14:tracePt t="22732" x="8391525" y="6061075"/>
          <p14:tracePt t="22741" x="8407400" y="6083300"/>
          <p14:tracePt t="22758" x="8407400" y="6099175"/>
          <p14:tracePt t="22766" x="8407400" y="6115050"/>
          <p14:tracePt t="22774" x="8421688" y="6130925"/>
          <p14:tracePt t="22792" x="8421688" y="6145213"/>
          <p14:tracePt t="22870" x="8421688" y="6169025"/>
          <p14:tracePt t="22889" x="8421688" y="6184900"/>
          <p14:tracePt t="22928" x="8421688" y="6200775"/>
          <p14:tracePt t="22952" x="8421688" y="6215063"/>
          <p14:tracePt t="22956" x="8437563" y="6215063"/>
          <p14:tracePt t="22971" x="8437563" y="6230938"/>
          <p14:tracePt t="22988" x="8437563" y="6246813"/>
          <p14:tracePt t="22993" x="8453438" y="6246813"/>
          <p14:tracePt t="23001" x="8453438" y="6269038"/>
          <p14:tracePt t="23008" x="8475663" y="6269038"/>
          <p14:tracePt t="23016" x="8475663" y="6284913"/>
          <p14:tracePt t="23033" x="8523288" y="6300788"/>
          <p14:tracePt t="23041" x="8537575" y="6316663"/>
          <p14:tracePt t="23049" x="8553450" y="6330950"/>
          <p14:tracePt t="23057" x="8593138" y="6330950"/>
          <p14:tracePt t="23066" x="8607425" y="6354763"/>
          <p14:tracePt t="23083" x="8623300" y="6370638"/>
          <p14:tracePt t="23099" x="8639175" y="6370638"/>
          <p14:tracePt t="23122" x="8661400" y="6370638"/>
          <p14:tracePt t="23137" x="8661400" y="6362700"/>
          <p14:tracePt t="23144" x="8661400" y="6338888"/>
          <p14:tracePt t="23149" x="8661400" y="6324600"/>
          <p14:tracePt t="23158" x="8661400" y="6292850"/>
          <p14:tracePt t="23166" x="8647113" y="6276975"/>
          <p14:tracePt t="23167" x="8647113" y="6254750"/>
          <p14:tracePt t="23175" x="8631238" y="6238875"/>
          <p14:tracePt t="23182" x="8615363" y="6238875"/>
          <p14:tracePt t="23191" x="8599488" y="6223000"/>
          <p14:tracePt t="23200" x="8585200" y="6223000"/>
          <p14:tracePt t="23207" x="8561388" y="6223000"/>
          <p14:tracePt t="23224" x="8515350" y="6223000"/>
          <p14:tracePt t="23232" x="8499475" y="6230938"/>
          <p14:tracePt t="23241" x="8461375" y="6246813"/>
          <p14:tracePt t="23249" x="8429625" y="6284913"/>
          <p14:tracePt t="23266" x="8345488" y="6354763"/>
          <p14:tracePt t="23274" x="8313738" y="6386513"/>
          <p14:tracePt t="23283" x="8275638" y="6400800"/>
          <p14:tracePt t="23291" x="8259763" y="6440488"/>
          <p14:tracePt t="23299" x="8259763" y="6454775"/>
          <p14:tracePt t="23316" x="8243888" y="6470650"/>
          <p14:tracePt t="23324" x="8243888" y="6486525"/>
          <p14:tracePt t="23341" x="8251825" y="6516688"/>
          <p14:tracePt t="23349" x="8267700" y="6540500"/>
          <p14:tracePt t="23358" x="8283575" y="6540500"/>
          <p14:tracePt t="23374" x="8321675" y="6556375"/>
          <p14:tracePt t="23382" x="8351838" y="6572250"/>
          <p14:tracePt t="23391" x="8367713" y="6572250"/>
          <p14:tracePt t="23408" x="8437563" y="6586538"/>
          <p14:tracePt t="23416" x="8475663" y="6586538"/>
          <p14:tracePt t="23424" x="8507413" y="6586538"/>
          <p14:tracePt t="23433" x="8523288" y="6586538"/>
          <p14:tracePt t="23441" x="8537575" y="6578600"/>
          <p14:tracePt t="23458" x="8577263" y="6548438"/>
          <p14:tracePt t="23466" x="8577263" y="6510338"/>
          <p14:tracePt t="23474" x="8577263" y="6494463"/>
          <p14:tracePt t="23475" x="8577263" y="6478588"/>
          <p14:tracePt t="23482" x="8577263" y="6440488"/>
          <p14:tracePt t="23491" x="8577263" y="6408738"/>
          <p14:tracePt t="23499" x="8561388" y="6392863"/>
          <p14:tracePt t="23500" x="8545513" y="6378575"/>
          <p14:tracePt t="23516" x="8515350" y="6338888"/>
          <p14:tracePt t="23524" x="8499475" y="6324600"/>
          <p14:tracePt t="23533" x="8461375" y="6308725"/>
          <p14:tracePt t="23549" x="8399463" y="6308725"/>
          <p14:tracePt t="23557" x="8359775" y="6308725"/>
          <p14:tracePt t="23566" x="8329613" y="6308725"/>
          <p14:tracePt t="23574" x="8289925" y="6308725"/>
          <p14:tracePt t="23583" x="8243888" y="6308725"/>
          <p14:tracePt t="23591" x="8228013" y="6308725"/>
          <p14:tracePt t="23599" x="8189913" y="6316663"/>
          <p14:tracePt t="23607" x="8174038" y="6316663"/>
          <p14:tracePt t="23616" x="8159750" y="6330950"/>
          <p14:tracePt t="23624" x="8159750" y="6354763"/>
          <p14:tracePt t="23641" x="8143875" y="6400800"/>
          <p14:tracePt t="23651" x="8143875" y="6416675"/>
          <p14:tracePt t="23657" x="8143875" y="6440488"/>
          <p14:tracePt t="23666" x="8151813" y="6470650"/>
          <p14:tracePt t="23674" x="8151813" y="6486525"/>
          <p14:tracePt t="23675" x="8166100" y="6486525"/>
          <p14:tracePt t="23691" x="8205788" y="6516688"/>
          <p14:tracePt t="23699" x="8221663" y="6516688"/>
          <p14:tracePt t="23707" x="8235950" y="6540500"/>
          <p14:tracePt t="23716" x="8251825" y="6540500"/>
          <p14:tracePt t="23733" x="8267700" y="6540500"/>
          <p14:tracePt t="23821" x="8259763" y="6540500"/>
          <p14:tracePt t="23833" x="8228013" y="6540500"/>
          <p14:tracePt t="23841" x="8174038" y="6540500"/>
          <p14:tracePt t="23849" x="8128000" y="6524625"/>
          <p14:tracePt t="23859" x="8074025" y="6524625"/>
          <p14:tracePt t="23866" x="8020050" y="6524625"/>
          <p14:tracePt t="23874" x="7972425" y="6524625"/>
          <p14:tracePt t="23882" x="7918450" y="6524625"/>
          <p14:tracePt t="23891" x="7872413" y="6510338"/>
          <p14:tracePt t="23899" x="7818438" y="6510338"/>
          <p14:tracePt t="23908" x="7786688" y="6510338"/>
          <p14:tracePt t="23924" x="7718425" y="6510338"/>
          <p14:tracePt t="23932" x="7662863" y="6494463"/>
          <p14:tracePt t="23941" x="7632700" y="6494463"/>
          <p14:tracePt t="23949" x="7586663" y="6494463"/>
          <p14:tracePt t="23957" x="7516813" y="6478588"/>
          <p14:tracePt t="23975" x="7446963" y="6478588"/>
          <p14:tracePt t="23983" x="7415213" y="6478588"/>
          <p14:tracePt t="23991" x="7392988" y="6478588"/>
          <p14:tracePt t="24040" x="7408863" y="6478588"/>
          <p14:tracePt t="24043" x="7423150" y="6478588"/>
          <p14:tracePt t="24049" x="7439025" y="6478588"/>
          <p14:tracePt t="24066" x="7554913" y="6478588"/>
          <p14:tracePt t="24074" x="7640638" y="6478588"/>
          <p14:tracePt t="24083" x="7724775" y="6478588"/>
          <p14:tracePt t="24091" x="7826375" y="6478588"/>
          <p14:tracePt t="24099" x="7980363" y="6478588"/>
          <p14:tracePt t="24116" x="8221663" y="6478588"/>
          <p14:tracePt t="24117" x="8235950" y="6478588"/>
          <p14:tracePt t="24124" x="8337550" y="6478588"/>
          <p14:tracePt t="24132" x="8421688" y="6478588"/>
          <p14:tracePt t="24141" x="8475663" y="6486525"/>
          <p14:tracePt t="24150" x="8523288" y="6486525"/>
          <p14:tracePt t="24158" x="8553450" y="6486525"/>
          <p14:tracePt t="24194" x="8577263" y="6486525"/>
          <p14:tracePt t="24208" x="8577263" y="6478588"/>
          <p14:tracePt t="24215" x="8593138" y="6478588"/>
          <p14:tracePt t="24217" x="8593138" y="6462713"/>
          <p14:tracePt t="24224" x="8593138" y="6440488"/>
          <p14:tracePt t="24233" x="8593138" y="6408738"/>
          <p14:tracePt t="24241" x="8593138" y="6362700"/>
          <p14:tracePt t="24250" x="8593138" y="6308725"/>
          <p14:tracePt t="24266" x="8545513" y="6207125"/>
          <p14:tracePt t="24274" x="8515350" y="6169025"/>
          <p14:tracePt t="24283" x="8475663" y="6153150"/>
          <p14:tracePt t="24291" x="8445500" y="6138863"/>
          <p14:tracePt t="24299" x="8413750" y="6122988"/>
          <p14:tracePt t="24308" x="8359775" y="6122988"/>
          <p14:tracePt t="24316" x="8313738" y="6122988"/>
          <p14:tracePt t="24324" x="8243888" y="6122988"/>
          <p14:tracePt t="24332" x="8189913" y="6130925"/>
          <p14:tracePt t="24341" x="8143875" y="6145213"/>
          <p14:tracePt t="24342" x="8128000" y="6145213"/>
          <p14:tracePt t="24350" x="8074025" y="6184900"/>
          <p14:tracePt t="24366" x="8004175" y="6246813"/>
          <p14:tracePt t="24374" x="7988300" y="6284913"/>
          <p14:tracePt t="24382" x="7988300" y="6316663"/>
          <p14:tracePt t="24391" x="7988300" y="6354763"/>
          <p14:tracePt t="24399" x="7988300" y="6386513"/>
          <p14:tracePt t="24408" x="7996238" y="6400800"/>
          <p14:tracePt t="24416" x="8012113" y="6416675"/>
          <p14:tracePt t="24424" x="8050213" y="6440488"/>
          <p14:tracePt t="24433" x="8066088" y="6440488"/>
          <p14:tracePt t="24441" x="8081963" y="6440488"/>
          <p14:tracePt t="24449" x="8096250" y="6454775"/>
          <p14:tracePt t="24450" x="8120063" y="6454775"/>
          <p14:tracePt t="24457" x="8135938" y="6454775"/>
          <p14:tracePt t="24466" x="8166100" y="6454775"/>
          <p14:tracePt t="24474" x="8221663" y="6454775"/>
          <p14:tracePt t="24483" x="8251825" y="6440488"/>
          <p14:tracePt t="24491" x="8267700" y="6424613"/>
          <p14:tracePt t="24499" x="8283575" y="6424613"/>
          <p14:tracePt t="24500" x="8283575" y="6408738"/>
          <p14:tracePt t="24507" x="8305800" y="6408738"/>
          <p14:tracePt t="24516" x="8305800" y="6392863"/>
          <p14:tracePt t="24524" x="8289925" y="6378575"/>
          <p14:tracePt t="24533" x="8259763" y="6338888"/>
          <p14:tracePt t="24541" x="8228013" y="6324600"/>
          <p14:tracePt t="24550" x="8143875" y="6308725"/>
          <p14:tracePt t="24557" x="8058150" y="6276975"/>
          <p14:tracePt t="24566" x="7972425" y="6254750"/>
          <p14:tracePt t="24574" x="7872413" y="6254750"/>
          <p14:tracePt t="24583" x="7786688" y="6238875"/>
          <p14:tracePt t="24591" x="7686675" y="6238875"/>
          <p14:tracePt t="24599" x="7586663" y="6238875"/>
          <p14:tracePt t="24608" x="7500938" y="6223000"/>
          <p14:tracePt t="24616" x="7392988" y="6223000"/>
          <p14:tracePt t="24624" x="7346950" y="6223000"/>
          <p14:tracePt t="24641" x="7207250" y="6230938"/>
          <p14:tracePt t="24649" x="7175500" y="6230938"/>
          <p14:tracePt t="24650" x="7159625" y="6230938"/>
          <p14:tracePt t="24657" x="7121525" y="6246813"/>
          <p14:tracePt t="24666" x="7091363" y="6246813"/>
          <p14:tracePt t="24674" x="7075488" y="6269038"/>
          <p14:tracePt t="24683" x="7059613" y="6269038"/>
          <p14:tracePt t="24684" x="7043738" y="6269038"/>
          <p14:tracePt t="24691" x="7043738" y="6284913"/>
          <p14:tracePt t="24750" x="7021513" y="6284913"/>
          <p14:tracePt t="24871" x="7005638" y="6284913"/>
          <p14:tracePt t="24881" x="7005638" y="6276975"/>
          <p14:tracePt t="24887" x="6989763" y="6276975"/>
          <p14:tracePt t="24891" x="6989763" y="6254750"/>
          <p14:tracePt t="24899" x="6973888" y="6254750"/>
          <p14:tracePt t="24908" x="6959600" y="6238875"/>
          <p14:tracePt t="24925" x="6905625" y="6238875"/>
          <p14:tracePt t="24932" x="6889750" y="6238875"/>
          <p14:tracePt t="24941" x="6873875" y="6238875"/>
          <p14:tracePt t="24949" x="6835775" y="6238875"/>
          <p14:tracePt t="24958" x="6819900" y="6238875"/>
          <p14:tracePt t="24966" x="6788150" y="6246813"/>
          <p14:tracePt t="24967" x="6788150" y="6269038"/>
          <p14:tracePt t="24974" x="6773863" y="6284913"/>
          <p14:tracePt t="24983" x="6734175" y="6300788"/>
          <p14:tracePt t="24991" x="6734175" y="6330950"/>
          <p14:tracePt t="24999" x="6719888" y="6370638"/>
          <p14:tracePt t="25016" x="6719888" y="6416675"/>
          <p14:tracePt t="25024" x="6726238" y="6440488"/>
          <p14:tracePt t="25033" x="6765925" y="6470650"/>
          <p14:tracePt t="25041" x="6796088" y="6486525"/>
          <p14:tracePt t="25049" x="6850063" y="6502400"/>
          <p14:tracePt t="25066" x="6951663" y="6516688"/>
          <p14:tracePt t="25067" x="6967538" y="6516688"/>
          <p14:tracePt t="25074" x="7013575" y="6516688"/>
          <p14:tracePt t="25075" x="7035800" y="6540500"/>
          <p14:tracePt t="25083" x="7097713" y="6540500"/>
          <p14:tracePt t="25091" x="7183438" y="6540500"/>
          <p14:tracePt t="25099" x="7307263" y="6556375"/>
          <p14:tracePt t="25108" x="7392988" y="6556375"/>
          <p14:tracePt t="25116" x="7493000" y="6556375"/>
          <p14:tracePt t="25124" x="7608888" y="6556375"/>
          <p14:tracePt t="25133" x="7694613" y="6556375"/>
          <p14:tracePt t="25141" x="7780338" y="6556375"/>
          <p14:tracePt t="25158" x="7966075" y="6524625"/>
          <p14:tracePt t="25166" x="8066088" y="6524625"/>
          <p14:tracePt t="25174" x="8151813" y="6524625"/>
          <p14:tracePt t="25183" x="8221663" y="6524625"/>
          <p14:tracePt t="25191" x="8305800" y="6524625"/>
          <p14:tracePt t="25208" x="8453438" y="6540500"/>
          <p14:tracePt t="25217" x="8537575" y="6540500"/>
          <p14:tracePt t="25224" x="8593138" y="6556375"/>
          <p14:tracePt t="25233" x="8639175" y="6572250"/>
          <p14:tracePt t="25249" x="8693150" y="6572250"/>
          <p14:tracePt t="25294" x="8709025" y="6572250"/>
          <p14:tracePt t="25301" x="8709025" y="6586538"/>
          <p14:tracePt t="25308" x="8723313" y="6586538"/>
          <p14:tracePt t="25316" x="8723313" y="6602413"/>
          <p14:tracePt t="25317" x="8747125" y="6602413"/>
          <p14:tracePt t="25324" x="8763000" y="6626225"/>
          <p14:tracePt t="25333" x="8778875" y="6640513"/>
          <p14:tracePt t="25341" x="8793163" y="6656388"/>
          <p14:tracePt t="25350" x="8809038" y="6656388"/>
          <p14:tracePt t="25411" x="8824913" y="6656388"/>
          <p14:tracePt t="25424" x="8847138" y="6648450"/>
          <p14:tracePt t="25433" x="8847138" y="6634163"/>
          <p14:tracePt t="25441" x="8863013" y="6594475"/>
          <p14:tracePt t="25449" x="8863013" y="6548438"/>
          <p14:tracePt t="25458" x="8863013" y="6494463"/>
          <p14:tracePt t="25466" x="8855075" y="6440488"/>
          <p14:tracePt t="25474" x="8832850" y="6378575"/>
          <p14:tracePt t="25483" x="8785225" y="6338888"/>
          <p14:tracePt t="25484" x="8785225" y="6324600"/>
          <p14:tracePt t="25499" x="8716963" y="6254750"/>
          <p14:tracePt t="25507" x="8669338" y="6223000"/>
          <p14:tracePt t="25516" x="8615363" y="6207125"/>
          <p14:tracePt t="25533" x="8499475" y="6153150"/>
          <p14:tracePt t="25542" x="8445500" y="6138863"/>
          <p14:tracePt t="25558" x="8345488" y="6122988"/>
          <p14:tracePt t="25566" x="8289925" y="6122988"/>
          <p14:tracePt t="25583" x="8189913" y="6130925"/>
          <p14:tracePt t="25591" x="8143875" y="6145213"/>
          <p14:tracePt t="25599" x="8104188" y="6184900"/>
          <p14:tracePt t="25608" x="8074025" y="6230938"/>
          <p14:tracePt t="25625" x="8042275" y="6386513"/>
          <p14:tracePt t="25641" x="8020050" y="6486525"/>
          <p14:tracePt t="25649" x="8020050" y="6540500"/>
          <p14:tracePt t="25658" x="8034338" y="6556375"/>
          <p14:tracePt t="25675" x="8096250" y="6586538"/>
          <p14:tracePt t="25683" x="8151813" y="6586538"/>
          <p14:tracePt t="25691" x="8205788" y="6602413"/>
          <p14:tracePt t="25699" x="8283575" y="6602413"/>
          <p14:tracePt t="25716" x="8437563" y="6602413"/>
          <p14:tracePt t="25717" x="8453438" y="6602413"/>
          <p14:tracePt t="25724" x="8523288" y="6578600"/>
          <p14:tracePt t="25733" x="8593138" y="6548438"/>
          <p14:tracePt t="25741" x="8639175" y="6494463"/>
          <p14:tracePt t="25742" x="8661400" y="6494463"/>
          <p14:tracePt t="25750" x="8693150" y="6462713"/>
          <p14:tracePt t="25766" x="8709025" y="6378575"/>
          <p14:tracePt t="25774" x="8709025" y="6324600"/>
          <p14:tracePt t="25783" x="8709025" y="6292850"/>
          <p14:tracePt t="25791" x="8685213" y="6254750"/>
          <p14:tracePt t="25799" x="8615363" y="6223000"/>
          <p14:tracePt t="25816" x="8461375" y="6192838"/>
          <p14:tracePt t="25824" x="8375650" y="6192838"/>
          <p14:tracePt t="25833" x="8313738" y="6192838"/>
          <p14:tracePt t="25841" x="8259763" y="6192838"/>
          <p14:tracePt t="25849" x="8189913" y="6215063"/>
          <p14:tracePt t="25858" x="8143875" y="6230938"/>
          <p14:tracePt t="25874" x="8104188" y="6284913"/>
          <p14:tracePt t="25883" x="8089900" y="6316663"/>
          <p14:tracePt t="25891" x="8089900" y="6354763"/>
          <p14:tracePt t="25908" x="8120063" y="6386513"/>
          <p14:tracePt t="25916" x="8151813" y="6400800"/>
          <p14:tracePt t="25924" x="8205788" y="6416675"/>
          <p14:tracePt t="25933" x="8251825" y="6416675"/>
          <p14:tracePt t="25941" x="8321675" y="6416675"/>
          <p14:tracePt t="25958" x="8453438" y="6416675"/>
          <p14:tracePt t="25966" x="8537575" y="6408738"/>
          <p14:tracePt t="25974" x="8623300" y="6378575"/>
          <p14:tracePt t="25983" x="8709025" y="6324600"/>
          <p14:tracePt t="25991" x="8778875" y="6254750"/>
          <p14:tracePt t="25999" x="8847138" y="6169025"/>
          <p14:tracePt t="26008" x="8894763" y="6053138"/>
          <p14:tracePt t="26016" x="8932863" y="5921375"/>
          <p14:tracePt t="26024" x="8948738" y="5797550"/>
          <p14:tracePt t="26025" x="8948738" y="5781675"/>
          <p14:tracePt t="26033" x="8964613" y="5627688"/>
          <p14:tracePt t="26041" x="8978900" y="5495925"/>
          <p14:tracePt t="26042" x="8978900" y="5480050"/>
          <p14:tracePt t="26049" x="8994775" y="5356225"/>
          <p14:tracePt t="26058" x="9018588" y="5224463"/>
          <p14:tracePt t="26066" x="9018588" y="5108575"/>
          <p14:tracePt t="26067" x="9018588" y="5084763"/>
          <p14:tracePt t="26074" x="9034463" y="4968875"/>
          <p14:tracePt t="26075" x="9034463" y="4954588"/>
          <p14:tracePt t="26083" x="9048750" y="4837113"/>
          <p14:tracePt t="26100" x="9080500" y="4613275"/>
          <p14:tracePt t="26108" x="9096375" y="4513263"/>
          <p14:tracePt t="26116" x="9118600" y="4411663"/>
          <p14:tracePt t="26124" x="9134475" y="4295775"/>
          <p14:tracePt t="26133" x="9150350" y="4195763"/>
          <p14:tracePt t="26141" x="9180513" y="4086225"/>
          <p14:tracePt t="26149" x="9220200" y="4002088"/>
          <p14:tracePt t="26158" x="9250363" y="3924300"/>
          <p14:tracePt t="26166" x="9288463" y="3870325"/>
          <p14:tracePt t="26174" x="9320213" y="3816350"/>
          <p14:tracePt t="26191" x="9366250" y="3770313"/>
          <p14:tracePt t="26192" x="9366250" y="3754438"/>
          <p14:tracePt t="26199" x="9405938" y="3730625"/>
          <p14:tracePt t="26208" x="9436100" y="3700463"/>
          <p14:tracePt t="26216" x="9474200" y="3652838"/>
          <p14:tracePt t="26224" x="9521825" y="3598863"/>
          <p14:tracePt t="26233" x="9575800" y="3544888"/>
          <p14:tracePt t="26249" x="9691688" y="3413125"/>
          <p14:tracePt t="26258" x="9721850" y="3382963"/>
          <p14:tracePt t="26266" x="9745663" y="3343275"/>
          <p14:tracePt t="26274" x="9761538" y="3328988"/>
          <p14:tracePt t="26300" x="9777413" y="3328988"/>
          <p14:tracePt t="26331" x="9791700" y="3328988"/>
          <p14:tracePt t="26347" x="9807575" y="3328988"/>
          <p14:tracePt t="26357" x="9807575" y="3313113"/>
          <p14:tracePt t="26358" x="9831388" y="3313113"/>
          <p14:tracePt t="26426" x="9847263" y="3313113"/>
          <p14:tracePt t="26488" x="9861550" y="3313113"/>
          <p14:tracePt t="26527" x="9877425" y="3313113"/>
          <p14:tracePt t="26536" x="9877425" y="3297238"/>
          <p14:tracePt t="26537" x="9893300" y="3297238"/>
          <p14:tracePt t="26544" x="9909175" y="3297238"/>
          <p14:tracePt t="26554" x="9931400" y="3297238"/>
          <p14:tracePt t="26566" x="9947275" y="3273425"/>
          <p14:tracePt t="26575" x="9963150" y="3273425"/>
          <p14:tracePt t="26591" x="9993313" y="3243263"/>
          <p14:tracePt t="26599" x="10033000" y="3227388"/>
          <p14:tracePt t="26608" x="10047288" y="3211513"/>
          <p14:tracePt t="26625" x="10079038" y="3173413"/>
          <p14:tracePt t="26633" x="10101263" y="3157538"/>
          <p14:tracePt t="26641" x="10117138" y="3157538"/>
          <p14:tracePt t="26642" x="10117138" y="3143250"/>
          <p14:tracePt t="26658" x="10117138" y="3127375"/>
          <p14:tracePt t="26666" x="10133013" y="3127375"/>
          <p14:tracePt t="26674" x="10133013" y="3111500"/>
          <p14:tracePt t="26683" x="10148888" y="3087688"/>
          <p14:tracePt t="26701" x="10148888" y="3073400"/>
          <p14:tracePt t="26745" x="10140950" y="3073400"/>
          <p14:tracePt t="26771" x="10125075" y="3073400"/>
          <p14:tracePt t="26783" x="10101263" y="3073400"/>
          <p14:tracePt t="26784" x="10101263" y="3081338"/>
          <p14:tracePt t="26791" x="10086975" y="3103563"/>
          <p14:tracePt t="26799" x="10055225" y="3135313"/>
          <p14:tracePt t="26808" x="10025063" y="3189288"/>
          <p14:tracePt t="26816" x="10001250" y="3235325"/>
          <p14:tracePt t="26824" x="9971088" y="3267075"/>
          <p14:tracePt t="26833" x="9939338" y="3305175"/>
          <p14:tracePt t="26849" x="9915525" y="3375025"/>
          <p14:tracePt t="26858" x="9915525" y="3405188"/>
          <p14:tracePt t="26866" x="9931400" y="3421063"/>
          <p14:tracePt t="26874" x="9977438" y="3460750"/>
          <p14:tracePt t="26891" x="10063163" y="3506788"/>
          <p14:tracePt t="26892" x="10079038" y="3506788"/>
          <p14:tracePt t="26908" x="10233025" y="3536950"/>
          <p14:tracePt t="26916" x="10318750" y="3560763"/>
          <p14:tracePt t="26924" x="10404475" y="3560763"/>
          <p14:tracePt t="26941" x="10504488" y="3560763"/>
          <p14:tracePt t="26942" x="10520363" y="3560763"/>
          <p14:tracePt t="26949" x="10574338" y="3544888"/>
          <p14:tracePt t="26958" x="10604500" y="3514725"/>
          <p14:tracePt t="26966" x="10604500" y="3498850"/>
          <p14:tracePt t="26974" x="10620375" y="3482975"/>
          <p14:tracePt t="26991" x="10620375" y="3429000"/>
          <p14:tracePt t="26999" x="10598150" y="3397250"/>
          <p14:tracePt t="27008" x="10582275" y="3359150"/>
          <p14:tracePt t="27016" x="10542588" y="3328988"/>
          <p14:tracePt t="27017" x="10528300" y="3313113"/>
          <p14:tracePt t="27024" x="10512425" y="3297238"/>
          <p14:tracePt t="27033" x="10480675" y="3273425"/>
          <p14:tracePt t="27041" x="10426700" y="3243263"/>
          <p14:tracePt t="27042" x="10410825" y="3243263"/>
          <p14:tracePt t="27049" x="10356850" y="3227388"/>
          <p14:tracePt t="27058" x="10294938" y="3211513"/>
          <p14:tracePt t="27066" x="10210800" y="3211513"/>
          <p14:tracePt t="27083" x="10071100" y="3189288"/>
          <p14:tracePt t="27091" x="10001250" y="3189288"/>
          <p14:tracePt t="27099" x="9955213" y="3205163"/>
          <p14:tracePt t="27108" x="9915525" y="3219450"/>
          <p14:tracePt t="27125" x="9869488" y="3235325"/>
          <p14:tracePt t="27133" x="9853613" y="3251200"/>
          <p14:tracePt t="27141" x="9831388" y="3267075"/>
          <p14:tracePt t="27150" x="9815513" y="3289300"/>
          <p14:tracePt t="27158" x="9799638" y="3305175"/>
          <p14:tracePt t="27166" x="9799638" y="3321050"/>
          <p14:tracePt t="27174" x="9799638" y="3335338"/>
          <p14:tracePt t="27191" x="9799638" y="3351213"/>
          <p14:tracePt t="27199" x="9799638" y="3375025"/>
          <p14:tracePt t="27208" x="9807575" y="3375025"/>
          <p14:tracePt t="27225" x="9861550" y="3390900"/>
          <p14:tracePt t="27233" x="9893300" y="3390900"/>
          <p14:tracePt t="27241" x="9931400" y="3390900"/>
          <p14:tracePt t="27249" x="9977438" y="3390900"/>
          <p14:tracePt t="27258" x="10033000" y="3390900"/>
          <p14:tracePt t="27266" x="10079038" y="3390900"/>
          <p14:tracePt t="27274" x="10133013" y="3390900"/>
          <p14:tracePt t="27283" x="10179050" y="3382963"/>
          <p14:tracePt t="27299" x="10264775" y="3328988"/>
          <p14:tracePt t="27308" x="10302875" y="3313113"/>
          <p14:tracePt t="27316" x="10318750" y="3297238"/>
          <p14:tracePt t="27317" x="10318750" y="3273425"/>
          <p14:tracePt t="27324" x="10334625" y="3259138"/>
          <p14:tracePt t="27333" x="10348913" y="3243263"/>
          <p14:tracePt t="27341" x="10372725" y="3227388"/>
          <p14:tracePt t="27349" x="10372725" y="3211513"/>
          <p14:tracePt t="27358" x="10372725" y="3189288"/>
          <p14:tracePt t="27374" x="10356850" y="3157538"/>
          <p14:tracePt t="27383" x="10326688" y="3143250"/>
          <p14:tracePt t="27391" x="10294938" y="3127375"/>
          <p14:tracePt t="27399" x="10240963" y="3111500"/>
          <p14:tracePt t="27408" x="10171113" y="3087688"/>
          <p14:tracePt t="27416" x="10086975" y="3073400"/>
          <p14:tracePt t="27424" x="9985375" y="3057525"/>
          <p14:tracePt t="27433" x="9901238" y="3057525"/>
          <p14:tracePt t="27441" x="9831388" y="3057525"/>
          <p14:tracePt t="27449" x="9753600" y="3041650"/>
          <p14:tracePt t="27458" x="9683750" y="3041650"/>
          <p14:tracePt t="27466" x="9613900" y="3041650"/>
          <p14:tracePt t="27474" x="9583738" y="3041650"/>
          <p14:tracePt t="27483" x="9544050" y="3041650"/>
          <p14:tracePt t="27491" x="9544050" y="3049588"/>
          <p14:tracePt t="27500" x="9529763" y="3065463"/>
          <p14:tracePt t="27516" x="9529763" y="3119438"/>
          <p14:tracePt t="27524" x="9529763" y="3149600"/>
          <p14:tracePt t="27533" x="9529763" y="3165475"/>
          <p14:tracePt t="27541" x="9536113" y="3189288"/>
          <p14:tracePt t="27550" x="9559925" y="3205163"/>
          <p14:tracePt t="27566" x="9605963" y="3235325"/>
          <p14:tracePt t="27575" x="9659938" y="3251200"/>
          <p14:tracePt t="27583" x="9691688" y="3251200"/>
          <p14:tracePt t="27591" x="9761538" y="3267075"/>
          <p14:tracePt t="27600" x="9831388" y="3267075"/>
          <p14:tracePt t="27608" x="9877425" y="3267075"/>
          <p14:tracePt t="27616" x="9947275" y="3267075"/>
          <p14:tracePt t="27624" x="10017125" y="3267075"/>
          <p14:tracePt t="27633" x="10079038" y="3267075"/>
          <p14:tracePt t="27641" x="10133013" y="3259138"/>
          <p14:tracePt t="27649" x="10163175" y="3243263"/>
          <p14:tracePt t="27658" x="10179050" y="3227388"/>
          <p14:tracePt t="27666" x="10179050" y="3211513"/>
          <p14:tracePt t="27681" x="10179050" y="3189288"/>
          <p14:tracePt t="27695" x="10179050" y="3173413"/>
          <p14:tracePt t="27701" x="10171113" y="3173413"/>
          <p14:tracePt t="27707" x="10156825" y="3173413"/>
          <p14:tracePt t="27708" x="10156825" y="3157538"/>
          <p14:tracePt t="27716" x="10125075" y="3157538"/>
          <p14:tracePt t="27725" x="10071100" y="3143250"/>
          <p14:tracePt t="27733" x="10025063" y="3143250"/>
          <p14:tracePt t="27749" x="9885363" y="3143250"/>
          <p14:tracePt t="27758" x="9799638" y="3143250"/>
          <p14:tracePt t="27766" x="9729788" y="3143250"/>
          <p14:tracePt t="27774" x="9645650" y="3149600"/>
          <p14:tracePt t="27783" x="9583738" y="3165475"/>
          <p14:tracePt t="27791" x="9529763" y="3205163"/>
          <p14:tracePt t="27799" x="9482138" y="3219450"/>
          <p14:tracePt t="27808" x="9428163" y="3251200"/>
          <p14:tracePt t="27816" x="9412288" y="3267075"/>
          <p14:tracePt t="27824" x="9398000" y="3289300"/>
          <p14:tracePt t="27838" x="9398000" y="3305175"/>
          <p14:tracePt t="27853" x="9398000" y="3321050"/>
          <p14:tracePt t="27864" x="9405938" y="3321050"/>
          <p14:tracePt t="27870" x="9405938" y="3335338"/>
          <p14:tracePt t="27884" x="9420225" y="3335338"/>
          <p14:tracePt t="27919" x="9436100" y="3335338"/>
          <p14:tracePt t="27944" x="9451975" y="3335338"/>
          <p14:tracePt t="27984" x="9451975" y="3328988"/>
          <p14:tracePt t="27991" x="9474200" y="3328988"/>
          <p14:tracePt t="28004" x="9474200" y="3313113"/>
          <p14:tracePt t="28009" x="9459913" y="3313113"/>
          <p14:tracePt t="28016" x="9459913" y="3297238"/>
          <p14:tracePt t="28017" x="9444038" y="3297238"/>
          <p14:tracePt t="28024" x="9428163" y="3273425"/>
          <p14:tracePt t="28033" x="9398000" y="3259138"/>
          <p14:tracePt t="28041" x="9344025" y="3243263"/>
          <p14:tracePt t="28049" x="9312275" y="3227388"/>
          <p14:tracePt t="28058" x="9258300" y="3189288"/>
          <p14:tracePt t="28066" x="9188450" y="3173413"/>
          <p14:tracePt t="28074" x="9142413" y="3157538"/>
          <p14:tracePt t="28083" x="9088438" y="3127375"/>
          <p14:tracePt t="28091" x="9040813" y="3111500"/>
          <p14:tracePt t="28100" x="8986838" y="3087688"/>
          <p14:tracePt t="28116" x="8886825" y="3057525"/>
          <p14:tracePt t="28117" x="8870950" y="3057525"/>
          <p14:tracePt t="28124" x="8832850" y="3041650"/>
          <p14:tracePt t="28133" x="8801100" y="3025775"/>
          <p14:tracePt t="28141" x="8785225" y="3025775"/>
          <p14:tracePt t="28230" x="8793163" y="3025775"/>
          <p14:tracePt t="28239" x="8809038" y="3025775"/>
          <p14:tracePt t="28242" x="8824913" y="3025775"/>
          <p14:tracePt t="28250" x="8863013" y="3033713"/>
          <p14:tracePt t="28258" x="8894763" y="3033713"/>
          <p14:tracePt t="28266" x="8948738" y="3049588"/>
          <p14:tracePt t="28275" x="9018588" y="3065463"/>
          <p14:tracePt t="28283" x="9064625" y="3081338"/>
          <p14:tracePt t="28291" x="9134475" y="3103563"/>
          <p14:tracePt t="28300" x="9204325" y="3119438"/>
          <p14:tracePt t="28316" x="9288463" y="3135313"/>
          <p14:tracePt t="28324" x="9320213" y="3135313"/>
          <p14:tracePt t="28333" x="9350375" y="3149600"/>
          <p14:tracePt t="28341" x="9366250" y="3149600"/>
          <p14:tracePt t="28402" x="9390063" y="3149600"/>
          <p14:tracePt t="28425" x="9405938" y="3149600"/>
          <p14:tracePt t="28628" x="9420225" y="3149600"/>
          <p14:tracePt t="28638" x="9436100" y="3149600"/>
          <p14:tracePt t="28643" x="9436100" y="3165475"/>
          <p14:tracePt t="28649" x="9451975" y="3165475"/>
          <p14:tracePt t="28659" x="9474200" y="3165475"/>
          <p14:tracePt t="28666" x="9490075" y="3165475"/>
          <p14:tracePt t="28675" x="9505950" y="3189288"/>
          <p14:tracePt t="28683" x="9536113" y="3205163"/>
          <p14:tracePt t="28691" x="9575800" y="3205163"/>
          <p14:tracePt t="28699" x="9621838" y="3219450"/>
          <p14:tracePt t="28708" x="9675813" y="3219450"/>
          <p14:tracePt t="28716" x="9707563" y="3235325"/>
          <p14:tracePt t="28725" x="9761538" y="3251200"/>
          <p14:tracePt t="28733" x="9807575" y="3251200"/>
          <p14:tracePt t="28749" x="9877425" y="3267075"/>
          <p14:tracePt t="28758" x="9909175" y="3267075"/>
          <p14:tracePt t="28766" x="9931400" y="3289300"/>
          <p14:tracePt t="28783" x="10017125" y="3289300"/>
          <p14:tracePt t="28791" x="10033000" y="3289300"/>
          <p14:tracePt t="28792" x="10047288" y="3289300"/>
          <p14:tracePt t="28799" x="10063163" y="3289300"/>
          <p14:tracePt t="28808" x="10101263" y="3289300"/>
          <p14:tracePt t="28824" x="10133013" y="3273425"/>
          <p14:tracePt t="28835" x="10133013" y="3259138"/>
          <p14:tracePt t="28853" x="10133013" y="3243263"/>
          <p14:tracePt t="28867" x="10133013" y="3227388"/>
          <p14:tracePt t="28876" x="10125075" y="3227388"/>
          <p14:tracePt t="28884" x="10101263" y="3211513"/>
          <p14:tracePt t="28891" x="10086975" y="3211513"/>
          <p14:tracePt t="28899" x="10055225" y="3211513"/>
          <p14:tracePt t="28909" x="10039350" y="3211513"/>
          <p14:tracePt t="28925" x="10001250" y="3211513"/>
          <p14:tracePt t="28933" x="9971088" y="3219450"/>
          <p14:tracePt t="28941" x="9939338" y="3235325"/>
          <p14:tracePt t="28949" x="9901238" y="3235325"/>
          <p14:tracePt t="28959" x="9869488" y="3251200"/>
          <p14:tracePt t="28959" x="9853613" y="3267075"/>
          <p14:tracePt t="28966" x="9831388" y="3267075"/>
          <p14:tracePt t="28974" x="9815513" y="3289300"/>
          <p14:tracePt t="28983" x="9799638" y="3289300"/>
          <p14:tracePt t="28991" x="9785350" y="3305175"/>
          <p14:tracePt t="29030" x="9785350" y="3321050"/>
          <p14:tracePt t="29045" x="9791700" y="3321050"/>
          <p14:tracePt t="29047" x="9791700" y="3335338"/>
          <p14:tracePt t="29066" x="9847263" y="3335338"/>
          <p14:tracePt t="29074" x="9877425" y="3335338"/>
          <p14:tracePt t="29083" x="9909175" y="3335338"/>
          <p14:tracePt t="29091" x="9947275" y="3335338"/>
          <p14:tracePt t="29100" x="9993313" y="3335338"/>
          <p14:tracePt t="29108" x="10033000" y="3335338"/>
          <p14:tracePt t="29116" x="10063163" y="3335338"/>
          <p14:tracePt t="29124" x="10101263" y="3335338"/>
          <p14:tracePt t="29133" x="10133013" y="3328988"/>
          <p14:tracePt t="29141" x="10148888" y="3328988"/>
          <p14:tracePt t="29142" x="10163175" y="3328988"/>
          <p14:tracePt t="29158" x="10202863" y="3297238"/>
          <p14:tracePt t="29166" x="10218738" y="3273425"/>
          <p14:tracePt t="29174" x="10218738" y="3259138"/>
          <p14:tracePt t="29183" x="10233025" y="3243263"/>
          <p14:tracePt t="29208" x="10233025" y="3211513"/>
          <p14:tracePt t="29216" x="10225088" y="3189288"/>
          <p14:tracePt t="29224" x="10210800" y="3189288"/>
          <p14:tracePt t="29233" x="10171113" y="3173413"/>
          <p14:tracePt t="29241" x="10140950" y="3157538"/>
          <p14:tracePt t="29250" x="10071100" y="3157538"/>
          <p14:tracePt t="29258" x="10001250" y="3157538"/>
          <p14:tracePt t="29266" x="9939338" y="3157538"/>
          <p14:tracePt t="29275" x="9869488" y="3157538"/>
          <p14:tracePt t="29283" x="9799638" y="3157538"/>
          <p14:tracePt t="29300" x="9699625" y="3165475"/>
          <p14:tracePt t="29308" x="9683750" y="3189288"/>
          <p14:tracePt t="29316" x="9683750" y="3205163"/>
          <p14:tracePt t="29327" x="9667875" y="3205163"/>
          <p14:tracePt t="29333" x="9667875" y="3235325"/>
          <p14:tracePt t="29341" x="9675813" y="3251200"/>
          <p14:tracePt t="29350" x="9707563" y="3289300"/>
          <p14:tracePt t="29358" x="9745663" y="3321050"/>
          <p14:tracePt t="29369" x="9807575" y="3351213"/>
          <p14:tracePt t="29374" x="9847263" y="3375025"/>
          <p14:tracePt t="29383" x="9909175" y="3390900"/>
          <p14:tracePt t="29391" x="9977438" y="3405188"/>
          <p14:tracePt t="29400" x="10047288" y="3421063"/>
          <p14:tracePt t="29408" x="10101263" y="3421063"/>
          <p14:tracePt t="29416" x="10163175" y="3421063"/>
          <p14:tracePt t="29425" x="10218738" y="3421063"/>
          <p14:tracePt t="29441" x="10287000" y="3397250"/>
          <p14:tracePt t="29449" x="10302875" y="3382963"/>
          <p14:tracePt t="29458" x="10318750" y="3359150"/>
          <p14:tracePt t="29466" x="10318750" y="3343275"/>
          <p14:tracePt t="29475" x="10334625" y="3313113"/>
          <p14:tracePt t="29483" x="10334625" y="3297238"/>
          <p14:tracePt t="29491" x="10310813" y="3243263"/>
          <p14:tracePt t="29500" x="10272713" y="3211513"/>
          <p14:tracePt t="29508" x="10225088" y="3189288"/>
          <p14:tracePt t="29516" x="10171113" y="3173413"/>
          <p14:tracePt t="29533" x="10071100" y="3143250"/>
          <p14:tracePt t="29549" x="9985375" y="3143250"/>
          <p14:tracePt t="29558" x="9939338" y="3143250"/>
          <p14:tracePt t="29566" x="9901238" y="3143250"/>
          <p14:tracePt t="29583" x="9853613" y="3143250"/>
          <p14:tracePt t="29602" x="9853613" y="3149600"/>
          <p14:tracePt t="29608" x="9853613" y="3165475"/>
          <p14:tracePt t="29614" x="9853613" y="3189288"/>
          <p14:tracePt t="29624" x="9853613" y="3219450"/>
          <p14:tracePt t="29633" x="9853613" y="3235325"/>
          <p14:tracePt t="29641" x="9861550" y="3267075"/>
          <p14:tracePt t="29650" x="9893300" y="3289300"/>
          <p14:tracePt t="29658" x="9909175" y="3305175"/>
          <p14:tracePt t="29675" x="9977438" y="3335338"/>
          <p14:tracePt t="29683" x="10033000" y="3351213"/>
          <p14:tracePt t="29691" x="10079038" y="3351213"/>
          <p14:tracePt t="29692" x="10101263" y="3351213"/>
          <p14:tracePt t="29699" x="10148888" y="3351213"/>
          <p14:tracePt t="29708" x="10179050" y="3351213"/>
          <p14:tracePt t="29725" x="10248900" y="3343275"/>
          <p14:tracePt t="29733" x="10264775" y="3313113"/>
          <p14:tracePt t="29741" x="10264775" y="3297238"/>
          <p14:tracePt t="29749" x="10264775" y="3273425"/>
          <p14:tracePt t="29766" x="10240963" y="3243263"/>
          <p14:tracePt t="29775" x="10186988" y="3211513"/>
          <p14:tracePt t="29783" x="10140950" y="3211513"/>
          <p14:tracePt t="29791" x="10086975" y="3189288"/>
          <p14:tracePt t="29799" x="10001250" y="3173413"/>
          <p14:tracePt t="29816" x="9885363" y="3157538"/>
          <p14:tracePt t="29817" x="9869488" y="3157538"/>
          <p14:tracePt t="29824" x="9831388" y="3157538"/>
          <p14:tracePt t="29833" x="9815513" y="3157538"/>
          <p14:tracePt t="29841" x="9799638" y="3165475"/>
          <p14:tracePt t="29850" x="9785350" y="3189288"/>
          <p14:tracePt t="29858" x="9785350" y="3205163"/>
          <p14:tracePt t="29866" x="9785350" y="3235325"/>
          <p14:tracePt t="29875" x="9785350" y="3251200"/>
          <p14:tracePt t="29883" x="9791700" y="3267075"/>
          <p14:tracePt t="29891" x="9831388" y="3305175"/>
          <p14:tracePt t="29908" x="9931400" y="3335338"/>
          <p14:tracePt t="29916" x="9977438" y="3351213"/>
          <p14:tracePt t="29925" x="10063163" y="3375025"/>
          <p14:tracePt t="29933" x="10117138" y="3390900"/>
          <p14:tracePt t="29941" x="10179050" y="3390900"/>
          <p14:tracePt t="29942" x="10202863" y="3405188"/>
          <p14:tracePt t="29958" x="10334625" y="3405188"/>
          <p14:tracePt t="29966" x="10388600" y="3405188"/>
          <p14:tracePt t="29975" x="10434638" y="3405188"/>
          <p14:tracePt t="29983" x="10450513" y="3397250"/>
          <p14:tracePt t="30000" x="10472738" y="3343275"/>
          <p14:tracePt t="30008" x="10472738" y="3328988"/>
          <p14:tracePt t="30016" x="10458450" y="3313113"/>
          <p14:tracePt t="30025" x="10410825" y="3273425"/>
          <p14:tracePt t="30033" x="10356850" y="3259138"/>
          <p14:tracePt t="30050" x="10171113" y="3227388"/>
          <p14:tracePt t="30059" x="10055225" y="3189288"/>
          <p14:tracePt t="30066" x="9955213" y="3173413"/>
          <p14:tracePt t="30074" x="9869488" y="3173413"/>
          <p14:tracePt t="30083" x="9799638" y="3173413"/>
          <p14:tracePt t="30100" x="9715500" y="3189288"/>
          <p14:tracePt t="30108" x="9699625" y="3219450"/>
          <p14:tracePt t="30116" x="9683750" y="3235325"/>
          <p14:tracePt t="30125" x="9683750" y="3251200"/>
          <p14:tracePt t="30196" x="9667875" y="3251200"/>
          <p14:tracePt t="30198" x="9667875" y="3267075"/>
          <p14:tracePt t="30201" x="9645650" y="3267075"/>
          <p14:tracePt t="30208" x="9613900" y="3289300"/>
          <p14:tracePt t="30216" x="9559925" y="3305175"/>
          <p14:tracePt t="30225" x="9444038" y="3321050"/>
          <p14:tracePt t="30233" x="9288463" y="3335338"/>
          <p14:tracePt t="30241" x="9126538" y="3351213"/>
          <p14:tracePt t="30249" x="8870950" y="3375025"/>
          <p14:tracePt t="30258" x="8631238" y="3375025"/>
          <p14:tracePt t="30259" x="8599488" y="3375025"/>
          <p14:tracePt t="30266" x="8345488" y="3375025"/>
          <p14:tracePt t="30283" x="7818438" y="3375025"/>
          <p14:tracePt t="30291" x="7616825" y="3390900"/>
          <p14:tracePt t="30300" x="7392988" y="3405188"/>
          <p14:tracePt t="30308" x="7229475" y="3436938"/>
          <p14:tracePt t="30316" x="7075488" y="3460750"/>
          <p14:tracePt t="30317" x="7059613" y="3460750"/>
          <p14:tracePt t="30333" x="6804025" y="3522663"/>
          <p14:tracePt t="30341" x="6719888" y="3536950"/>
          <p14:tracePt t="30342" x="6704013" y="3560763"/>
          <p14:tracePt t="30350" x="6634163" y="3590925"/>
          <p14:tracePt t="30358" x="6602413" y="3622675"/>
          <p14:tracePt t="30366" x="6548438" y="3646488"/>
          <p14:tracePt t="30367" x="6548438" y="3660775"/>
          <p14:tracePt t="30374" x="6518275" y="3676650"/>
          <p14:tracePt t="30383" x="6478588" y="3708400"/>
          <p14:tracePt t="30392" x="6464300" y="3746500"/>
          <p14:tracePt t="30400" x="6448425" y="3762375"/>
          <p14:tracePt t="30408" x="6432550" y="3776663"/>
          <p14:tracePt t="30425" x="6394450" y="3808413"/>
          <p14:tracePt t="30433" x="6362700" y="3832225"/>
          <p14:tracePt t="30441" x="6332538" y="3846513"/>
          <p14:tracePt t="30442" x="6308725" y="3846513"/>
          <p14:tracePt t="30449" x="6278563" y="3862388"/>
          <p14:tracePt t="30458" x="6230938" y="3878263"/>
          <p14:tracePt t="30466" x="6208713" y="3878263"/>
          <p14:tracePt t="30467" x="6192838" y="3878263"/>
          <p14:tracePt t="30474" x="6176963" y="3894138"/>
          <p14:tracePt t="30483" x="6161088" y="3894138"/>
          <p14:tracePt t="30491" x="6122988" y="3894138"/>
          <p14:tracePt t="30499" x="6092825" y="3894138"/>
          <p14:tracePt t="30508" x="6076950" y="3894138"/>
          <p14:tracePt t="30516" x="6037263" y="3894138"/>
          <p14:tracePt t="30525" x="6007100" y="3894138"/>
          <p14:tracePt t="30533" x="5937250" y="3894138"/>
          <p14:tracePt t="30542" x="5891213" y="3894138"/>
          <p14:tracePt t="30550" x="5821363" y="3894138"/>
          <p14:tracePt t="30566" x="5689600" y="3894138"/>
          <p14:tracePt t="30577" x="5619750" y="3894138"/>
          <p14:tracePt t="30583" x="5603875" y="3894138"/>
          <p14:tracePt t="30591" x="5581650" y="3894138"/>
          <p14:tracePt t="30600" x="5565775" y="3894138"/>
          <p14:tracePt t="30651" x="5565775" y="3916363"/>
          <p14:tracePt t="30665" x="5549900" y="3916363"/>
          <p14:tracePt t="30667" x="5549900" y="3932238"/>
          <p14:tracePt t="30685" x="5549900" y="3948113"/>
          <p14:tracePt t="30702" x="5549900" y="3962400"/>
          <p14:tracePt t="30715" x="5549900" y="3978275"/>
          <p14:tracePt t="30726" x="5549900" y="4002088"/>
          <p14:tracePt t="30735" x="5557838" y="4002088"/>
          <p14:tracePt t="30737" x="5557838" y="4017963"/>
          <p14:tracePt t="30749" x="5573713" y="4032250"/>
          <p14:tracePt t="30758" x="5595938" y="4048125"/>
          <p14:tracePt t="30766" x="5611813" y="4064000"/>
          <p14:tracePt t="30775" x="5627688" y="4064000"/>
          <p14:tracePt t="30783" x="5657850" y="4079875"/>
          <p14:tracePt t="30792" x="5681663" y="4079875"/>
          <p14:tracePt t="30799" x="5697538" y="4079875"/>
          <p14:tracePt t="30808" x="5727700" y="4079875"/>
          <p14:tracePt t="30816" x="5743575" y="4079875"/>
          <p14:tracePt t="30824" x="5767388" y="4079875"/>
          <p14:tracePt t="30849" x="5783263" y="4071938"/>
          <p14:tracePt t="30858" x="5797550" y="4071938"/>
          <p14:tracePt t="30866" x="5797550" y="4056063"/>
          <p14:tracePt t="30897" x="5797550" y="4040188"/>
          <p14:tracePt t="30903" x="5797550" y="4024313"/>
          <p14:tracePt t="30908" x="5797550" y="4002088"/>
          <p14:tracePt t="30925" x="5797550" y="3970338"/>
          <p14:tracePt t="30933" x="5813425" y="397033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75723" y="6608253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68B268-DAB7-F302-0646-0BF3EC6E7C26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406B57B-0964-4761-6BD6-CFFB4227F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71" y="3829099"/>
            <a:ext cx="3522034" cy="2616369"/>
          </a:xfrm>
          <a:prstGeom prst="rect">
            <a:avLst/>
          </a:prstGeo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222FD8E-F7E7-1797-F264-5430A81BAE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849" y="1113301"/>
            <a:ext cx="3522034" cy="2616369"/>
          </a:xfrm>
          <a:prstGeom prst="rect">
            <a:avLst/>
          </a:prstGeom>
        </p:spPr>
      </p:pic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4BF2372-6FFE-5110-F8C0-89F97654C1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694" y="3841670"/>
            <a:ext cx="3488189" cy="2591226"/>
          </a:xfrm>
          <a:prstGeom prst="rect">
            <a:avLst/>
          </a:prstGeom>
        </p:spPr>
      </p:pic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973F05CC-60B3-E76B-8B9B-CDF0EB0774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71" y="1140525"/>
            <a:ext cx="3448739" cy="25619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BC523BC-CFEE-048C-46B0-4720C41AC3DF}"/>
              </a:ext>
            </a:extLst>
          </p:cNvPr>
          <p:cNvSpPr txBox="1"/>
          <p:nvPr/>
        </p:nvSpPr>
        <p:spPr>
          <a:xfrm>
            <a:off x="2599176" y="935385"/>
            <a:ext cx="58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A)</a:t>
            </a:r>
            <a:endParaRPr lang="ca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37728E2-963F-EA79-B800-D4398D76AFE1}"/>
              </a:ext>
            </a:extLst>
          </p:cNvPr>
          <p:cNvSpPr txBox="1"/>
          <p:nvPr/>
        </p:nvSpPr>
        <p:spPr>
          <a:xfrm>
            <a:off x="6543548" y="935385"/>
            <a:ext cx="58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B)</a:t>
            </a:r>
            <a:endParaRPr lang="ca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192B36D-A255-A9FB-BF0A-4B7339DEABDB}"/>
              </a:ext>
            </a:extLst>
          </p:cNvPr>
          <p:cNvSpPr txBox="1"/>
          <p:nvPr/>
        </p:nvSpPr>
        <p:spPr>
          <a:xfrm>
            <a:off x="2620072" y="3649153"/>
            <a:ext cx="560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C)</a:t>
            </a:r>
            <a:endParaRPr lang="ca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DA39EC4-EA33-9E4E-2A79-54C4CEFC1CC0}"/>
              </a:ext>
            </a:extLst>
          </p:cNvPr>
          <p:cNvSpPr txBox="1"/>
          <p:nvPr/>
        </p:nvSpPr>
        <p:spPr>
          <a:xfrm>
            <a:off x="6564444" y="3644433"/>
            <a:ext cx="560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D)</a:t>
            </a:r>
            <a:endParaRPr lang="ca-ES" dirty="0"/>
          </a:p>
        </p:txBody>
      </p:sp>
      <p:pic>
        <p:nvPicPr>
          <p:cNvPr id="8" name="Marcador de contenido 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F92A443-D071-3A70-5E18-3EA2A413E8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70" y="826894"/>
            <a:ext cx="7739270" cy="5749172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8FCF5829-8CF6-9FE7-8F97-70D42F1E5DAA}"/>
              </a:ext>
            </a:extLst>
          </p:cNvPr>
          <p:cNvSpPr txBox="1"/>
          <p:nvPr/>
        </p:nvSpPr>
        <p:spPr>
          <a:xfrm>
            <a:off x="309243" y="1513816"/>
            <a:ext cx="1960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 err="1">
                <a:latin typeface="Lato" panose="020F0502020204030203" pitchFamily="34" charset="0"/>
                <a:cs typeface="Lato" panose="020F0502020204030203" pitchFamily="34" charset="0"/>
              </a:rPr>
              <a:t>By</a:t>
            </a:r>
            <a:r>
              <a:rPr lang="es-ES" sz="1600" b="1" i="1" dirty="0">
                <a:latin typeface="Lato" panose="020F0502020204030203" pitchFamily="34" charset="0"/>
                <a:cs typeface="Lato" panose="020F0502020204030203" pitchFamily="34" charset="0"/>
              </a:rPr>
              <a:t> Time </a:t>
            </a:r>
            <a:r>
              <a:rPr lang="es-ES" sz="1600" b="1" i="1" dirty="0" err="1">
                <a:latin typeface="Lato" panose="020F0502020204030203" pitchFamily="34" charset="0"/>
                <a:cs typeface="Lato" panose="020F0502020204030203" pitchFamily="34" charset="0"/>
              </a:rPr>
              <a:t>points</a:t>
            </a:r>
            <a:endParaRPr lang="es-ES" sz="1600" b="1" i="1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CancerSEA</a:t>
            </a:r>
            <a:endParaRPr lang="en-US" sz="14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E280FB3C-55E0-0376-1A7D-00FAD006B8DA}"/>
              </a:ext>
            </a:extLst>
          </p:cNvPr>
          <p:cNvCxnSpPr>
            <a:cxnSpLocks/>
          </p:cNvCxnSpPr>
          <p:nvPr/>
        </p:nvCxnSpPr>
        <p:spPr>
          <a:xfrm>
            <a:off x="400968" y="1513816"/>
            <a:ext cx="17728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8280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613"/>
    </mc:Choice>
    <mc:Fallback xmlns="">
      <p:transition spd="slow" advTm="86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71" x="5829300" y="3970338"/>
          <p14:tracePt t="1273" x="5845175" y="3970338"/>
          <p14:tracePt t="1284" x="6015038" y="3978275"/>
          <p14:tracePt t="1292" x="6270625" y="4017963"/>
          <p14:tracePt t="1293" x="6284913" y="4017963"/>
          <p14:tracePt t="1300" x="6626225" y="4032250"/>
          <p14:tracePt t="1301" x="6680200" y="4048125"/>
          <p14:tracePt t="1310" x="7121525" y="4079875"/>
          <p14:tracePt t="1317" x="7454900" y="4117975"/>
          <p14:tracePt t="1326" x="7764463" y="4117975"/>
          <p14:tracePt t="1326" x="7794625" y="4117975"/>
          <p14:tracePt t="1334" x="7966075" y="4110038"/>
          <p14:tracePt t="1343" x="8012113" y="4071938"/>
          <p14:tracePt t="1343" x="8034338" y="4071938"/>
          <p14:tracePt t="1350" x="8034338" y="4024313"/>
          <p14:tracePt t="1359" x="8050213" y="3940175"/>
          <p14:tracePt t="1367" x="8081963" y="3816350"/>
          <p14:tracePt t="1376" x="8120063" y="3652838"/>
          <p14:tracePt t="1392" x="8135938" y="3359150"/>
          <p14:tracePt t="1401" x="8135938" y="3227388"/>
          <p14:tracePt t="1401" x="8135938" y="3211513"/>
          <p14:tracePt t="1409" x="8128000" y="3127375"/>
          <p14:tracePt t="1417" x="8104188" y="3057525"/>
          <p14:tracePt t="1425" x="8104188" y="3025775"/>
          <p14:tracePt t="1435" x="8104188" y="2971800"/>
          <p14:tracePt t="1442" x="8104188" y="2941638"/>
          <p14:tracePt t="1450" x="8089900" y="2887663"/>
          <p14:tracePt t="1451" x="8074025" y="2887663"/>
          <p14:tracePt t="1459" x="8042275" y="2817813"/>
          <p14:tracePt t="1467" x="7988300" y="2755900"/>
          <p14:tracePt t="1475" x="7888288" y="2670175"/>
          <p14:tracePt t="1476" x="7872413" y="2647950"/>
          <p14:tracePt t="1484" x="7772400" y="2586038"/>
          <p14:tracePt t="1492" x="7648575" y="2500313"/>
          <p14:tracePt t="1501" x="7477125" y="2400300"/>
          <p14:tracePt t="1509" x="7361238" y="2344738"/>
          <p14:tracePt t="1517" x="7277100" y="2314575"/>
          <p14:tracePt t="1534" x="7121525" y="2298700"/>
          <p14:tracePt t="1542" x="7075488" y="2298700"/>
          <p14:tracePt t="1550" x="7043738" y="2298700"/>
          <p14:tracePt t="1551" x="7021513" y="2298700"/>
          <p14:tracePt t="1559" x="6989763" y="2298700"/>
          <p14:tracePt t="1567" x="6959600" y="2274888"/>
          <p14:tracePt t="1576" x="6919913" y="2274888"/>
          <p14:tracePt t="1584" x="6905625" y="2274888"/>
          <p14:tracePt t="1650" x="6905625" y="2290763"/>
          <p14:tracePt t="1656" x="6911975" y="2290763"/>
          <p14:tracePt t="1661" x="6927850" y="2290763"/>
          <p14:tracePt t="1667" x="6967538" y="2290763"/>
          <p14:tracePt t="1675" x="6997700" y="2290763"/>
          <p14:tracePt t="1684" x="7035800" y="2290763"/>
          <p14:tracePt t="1692" x="7051675" y="2290763"/>
          <p14:tracePt t="1814" x="7051675" y="2274888"/>
          <p14:tracePt t="1841" x="7051675" y="2260600"/>
          <p14:tracePt t="1846" x="7051675" y="2244725"/>
          <p14:tracePt t="1851" x="7051675" y="2228850"/>
          <p14:tracePt t="1859" x="7051675" y="2212975"/>
          <p14:tracePt t="1876" x="7051675" y="2190750"/>
          <p14:tracePt t="1884" x="7051675" y="2174875"/>
          <p14:tracePt t="1892" x="7043738" y="2159000"/>
          <p14:tracePt t="1901" x="7043738" y="2144713"/>
          <p14:tracePt t="1909" x="7021513" y="2128838"/>
          <p14:tracePt t="1917" x="7021513" y="2105025"/>
          <p14:tracePt t="1926" x="7005638" y="2105025"/>
          <p14:tracePt t="1934" x="6989763" y="2089150"/>
          <p14:tracePt t="1942" x="6973888" y="2089150"/>
          <p14:tracePt t="1951" x="6959600" y="2074863"/>
          <p14:tracePt t="1964" x="6935788" y="2074863"/>
          <p14:tracePt t="2003" x="6919913" y="2074863"/>
          <p14:tracePt t="2012" x="6919913" y="2082800"/>
          <p14:tracePt t="2021" x="6905625" y="2082800"/>
          <p14:tracePt t="2027" x="6905625" y="2105025"/>
          <p14:tracePt t="2034" x="6889750" y="2105025"/>
          <p14:tracePt t="2043" x="6889750" y="2120900"/>
          <p14:tracePt t="2051" x="6873875" y="2120900"/>
          <p14:tracePt t="2085" x="6850063" y="2120900"/>
          <p14:tracePt t="2149" x="6835775" y="2136775"/>
          <p14:tracePt t="2250" x="6819900" y="2136775"/>
          <p14:tracePt t="2271" x="6804025" y="2136775"/>
          <p14:tracePt t="2280" x="6788150" y="2136775"/>
          <p14:tracePt t="2289" x="6773863" y="2128838"/>
          <p14:tracePt t="2297" x="6750050" y="2128838"/>
          <p14:tracePt t="2300" x="6750050" y="2105025"/>
          <p14:tracePt t="2309" x="6719888" y="2074863"/>
          <p14:tracePt t="2317" x="6688138" y="2027238"/>
          <p14:tracePt t="2326" x="6650038" y="1958975"/>
          <p14:tracePt t="2326" x="6650038" y="1943100"/>
          <p14:tracePt t="2327" x="6634163" y="1919288"/>
          <p14:tracePt t="2334" x="6602413" y="1873250"/>
          <p14:tracePt t="2342" x="6564313" y="1803400"/>
          <p14:tracePt t="2351" x="6534150" y="1757363"/>
          <p14:tracePt t="2351" x="6534150" y="1733550"/>
          <p14:tracePt t="2359" x="6502400" y="1687513"/>
          <p14:tracePt t="2367" x="6464300" y="1649413"/>
          <p14:tracePt t="2376" x="6416675" y="1601788"/>
          <p14:tracePt t="2384" x="6378575" y="1563688"/>
          <p14:tracePt t="2392" x="6346825" y="1547813"/>
          <p14:tracePt t="2413" x="6332538" y="1547813"/>
          <p14:tracePt t="2417" x="6332538" y="1563688"/>
          <p14:tracePt t="2434" x="6278563" y="1779588"/>
          <p14:tracePt t="2442" x="6262688" y="1897063"/>
          <p14:tracePt t="2452" x="6230938" y="2066925"/>
          <p14:tracePt t="2459" x="6208713" y="2182813"/>
          <p14:tracePt t="2467" x="6192838" y="2306638"/>
          <p14:tracePt t="2468" x="6192838" y="2322513"/>
          <p14:tracePt t="2476" x="6192838" y="2406650"/>
          <p14:tracePt t="2476" x="6192838" y="2438400"/>
          <p14:tracePt t="2484" x="6192838" y="2524125"/>
          <p14:tracePt t="2492" x="6192838" y="2624138"/>
          <p14:tracePt t="2500" x="6223000" y="2709863"/>
          <p14:tracePt t="2501" x="6223000" y="2724150"/>
          <p14:tracePt t="2510" x="6270625" y="2833688"/>
          <p14:tracePt t="2517" x="6354763" y="2933700"/>
          <p14:tracePt t="2526" x="6456363" y="3049588"/>
          <p14:tracePt t="2534" x="6580188" y="3149600"/>
          <p14:tracePt t="2542" x="6680200" y="3219450"/>
          <p14:tracePt t="2551" x="6796088" y="3289300"/>
          <p14:tracePt t="2559" x="6881813" y="3335338"/>
          <p14:tracePt t="2567" x="6967538" y="3375025"/>
          <p14:tracePt t="2576" x="7035800" y="3390900"/>
          <p14:tracePt t="2584" x="7067550" y="3390900"/>
          <p14:tracePt t="2592" x="7097713" y="3390900"/>
          <p14:tracePt t="2600" x="7097713" y="3359150"/>
          <p14:tracePt t="2601" x="7121525" y="3359150"/>
          <p14:tracePt t="2609" x="7121525" y="3313113"/>
          <p14:tracePt t="2617" x="7121525" y="3227388"/>
          <p14:tracePt t="2626" x="7121525" y="3127375"/>
          <p14:tracePt t="2626" x="7121525" y="3111500"/>
          <p14:tracePt t="2634" x="7121525" y="2971800"/>
          <p14:tracePt t="2642" x="7105650" y="2840038"/>
          <p14:tracePt t="2650" x="7075488" y="2701925"/>
          <p14:tracePt t="2651" x="7075488" y="2686050"/>
          <p14:tracePt t="2667" x="7005638" y="2484438"/>
          <p14:tracePt t="2675" x="6959600" y="2400300"/>
          <p14:tracePt t="2676" x="6959600" y="2376488"/>
          <p14:tracePt t="2684" x="6919913" y="2314575"/>
          <p14:tracePt t="2692" x="6873875" y="2260600"/>
          <p14:tracePt t="2701" x="6835775" y="2212975"/>
          <p14:tracePt t="2709" x="6804025" y="2174875"/>
          <p14:tracePt t="2717" x="6788150" y="2159000"/>
          <p14:tracePt t="2726" x="6773863" y="2144713"/>
          <p14:tracePt t="2734" x="6750050" y="2144713"/>
          <p14:tracePt t="2759" x="6734175" y="2144713"/>
          <p14:tracePt t="2776" x="6734175" y="2151063"/>
          <p14:tracePt t="2785" x="6734175" y="2166938"/>
          <p14:tracePt t="2786" x="6719888" y="2166938"/>
          <p14:tracePt t="2792" x="6719888" y="2182813"/>
          <p14:tracePt t="2809" x="6664325" y="2268538"/>
          <p14:tracePt t="2817" x="6650038" y="2306638"/>
          <p14:tracePt t="2826" x="6618288" y="2338388"/>
          <p14:tracePt t="2826" x="6602413" y="2338388"/>
          <p14:tracePt t="2834" x="6564313" y="2392363"/>
          <p14:tracePt t="2842" x="6518275" y="2422525"/>
          <p14:tracePt t="2843" x="6518275" y="2438400"/>
          <p14:tracePt t="2850" x="6478588" y="2454275"/>
          <p14:tracePt t="2851" x="6478588" y="2476500"/>
          <p14:tracePt t="2859" x="6464300" y="2492375"/>
          <p14:tracePt t="2926" x="6448425" y="2492375"/>
          <p14:tracePt t="2933" x="6448425" y="2484438"/>
          <p14:tracePt t="2942" x="6432550" y="2446338"/>
          <p14:tracePt t="2951" x="6416675" y="2376488"/>
          <p14:tracePt t="2959" x="6378575" y="2298700"/>
          <p14:tracePt t="2960" x="6378575" y="2274888"/>
          <p14:tracePt t="2967" x="6362700" y="2190750"/>
          <p14:tracePt t="2975" x="6332538" y="2074863"/>
          <p14:tracePt t="2976" x="6308725" y="2058988"/>
          <p14:tracePt t="2984" x="6278563" y="1919288"/>
          <p14:tracePt t="2992" x="6262688" y="1787525"/>
          <p14:tracePt t="3001" x="6230938" y="1671638"/>
          <p14:tracePt t="3001" x="6230938" y="1649413"/>
          <p14:tracePt t="3009" x="6176963" y="1547813"/>
          <p14:tracePt t="3017" x="6146800" y="1463675"/>
          <p14:tracePt t="3026" x="6092825" y="1401763"/>
          <p14:tracePt t="3026" x="6092825" y="1377950"/>
          <p14:tracePt t="3034" x="6037263" y="1331913"/>
          <p14:tracePt t="3042" x="6007100" y="1292225"/>
          <p14:tracePt t="3050" x="5975350" y="1292225"/>
          <p14:tracePt t="3059" x="5937250" y="1277938"/>
          <p14:tracePt t="3067" x="5907088" y="1277938"/>
          <p14:tracePt t="3076" x="5875338" y="1308100"/>
          <p14:tracePt t="3092" x="5805488" y="1439863"/>
          <p14:tracePt t="3101" x="5767388" y="1525588"/>
          <p14:tracePt t="3101" x="5767388" y="1539875"/>
          <p14:tracePt t="3109" x="5751513" y="1641475"/>
          <p14:tracePt t="3117" x="5735638" y="1779588"/>
          <p14:tracePt t="3126" x="5735638" y="1881188"/>
          <p14:tracePt t="3134" x="5735638" y="1981200"/>
          <p14:tracePt t="3142" x="5735638" y="2066925"/>
          <p14:tracePt t="3151" x="5735638" y="2166938"/>
          <p14:tracePt t="3151" x="5735638" y="2182813"/>
          <p14:tracePt t="3159" x="5735638" y="2290763"/>
          <p14:tracePt t="3167" x="5735638" y="2392363"/>
          <p14:tracePt t="3168" x="5735638" y="2406650"/>
          <p14:tracePt t="3184" x="5813425" y="2662238"/>
          <p14:tracePt t="3192" x="5867400" y="2809875"/>
          <p14:tracePt t="3201" x="5913438" y="2933700"/>
          <p14:tracePt t="3201" x="5913438" y="2949575"/>
          <p14:tracePt t="3209" x="5999163" y="3065463"/>
          <p14:tracePt t="3217" x="6084888" y="3189288"/>
          <p14:tracePt t="3234" x="6270625" y="3351213"/>
          <p14:tracePt t="3242" x="6354763" y="3405188"/>
          <p14:tracePt t="3251" x="6440488" y="3436938"/>
          <p14:tracePt t="3259" x="6494463" y="3460750"/>
          <p14:tracePt t="3268" x="6526213" y="3460750"/>
          <p14:tracePt t="3268" x="6540500" y="3460750"/>
          <p14:tracePt t="3275" x="6556375" y="3460750"/>
          <p14:tracePt t="3284" x="6596063" y="3444875"/>
          <p14:tracePt t="3292" x="6626225" y="3413125"/>
          <p14:tracePt t="3301" x="6657975" y="3343275"/>
          <p14:tracePt t="3309" x="6696075" y="3259138"/>
          <p14:tracePt t="3317" x="6726238" y="3157538"/>
          <p14:tracePt t="3326" x="6742113" y="3025775"/>
          <p14:tracePt t="3326" x="6742113" y="3003550"/>
          <p14:tracePt t="3334" x="6742113" y="2871788"/>
          <p14:tracePt t="3343" x="6742113" y="2732088"/>
          <p14:tracePt t="3343" x="6742113" y="2716213"/>
          <p14:tracePt t="3351" x="6742113" y="2600325"/>
          <p14:tracePt t="3352" x="6742113" y="2586038"/>
          <p14:tracePt t="3359" x="6742113" y="2484438"/>
          <p14:tracePt t="3376" x="6664325" y="2260600"/>
          <p14:tracePt t="3384" x="6602413" y="2174875"/>
          <p14:tracePt t="3392" x="6534150" y="2089150"/>
          <p14:tracePt t="3401" x="6432550" y="2005013"/>
          <p14:tracePt t="3409" x="6332538" y="1958975"/>
          <p14:tracePt t="3417" x="6230938" y="1919288"/>
          <p14:tracePt t="3418" x="6208713" y="1919288"/>
          <p14:tracePt t="3425" x="6107113" y="1873250"/>
          <p14:tracePt t="3434" x="5991225" y="1835150"/>
          <p14:tracePt t="3442" x="5891213" y="1803400"/>
          <p14:tracePt t="3451" x="5821363" y="1787525"/>
          <p14:tracePt t="3459" x="5767388" y="1787525"/>
          <p14:tracePt t="3469" x="5735638" y="1811338"/>
          <p14:tracePt t="3476" x="5721350" y="1849438"/>
          <p14:tracePt t="3476" x="5705475" y="1849438"/>
          <p14:tracePt t="3484" x="5689600" y="1935163"/>
          <p14:tracePt t="3492" x="5651500" y="2051050"/>
          <p14:tracePt t="3501" x="5635625" y="2182813"/>
          <p14:tracePt t="3509" x="5635625" y="2322513"/>
          <p14:tracePt t="3518" x="5635625" y="2476500"/>
          <p14:tracePt t="3518" x="5635625" y="2492375"/>
          <p14:tracePt t="3526" x="5635625" y="2624138"/>
          <p14:tracePt t="3526" x="5635625" y="2647950"/>
          <p14:tracePt t="3534" x="5635625" y="2794000"/>
          <p14:tracePt t="3542" x="5657850" y="2933700"/>
          <p14:tracePt t="3559" x="5783263" y="3135313"/>
          <p14:tracePt t="3567" x="5845175" y="3189288"/>
          <p14:tracePt t="3576" x="5929313" y="3235325"/>
          <p14:tracePt t="3576" x="5953125" y="3235325"/>
          <p14:tracePt t="3584" x="6037263" y="3251200"/>
          <p14:tracePt t="3593" x="6115050" y="3267075"/>
          <p14:tracePt t="3593" x="6138863" y="3267075"/>
          <p14:tracePt t="3600" x="6200775" y="3267075"/>
          <p14:tracePt t="3601" x="6223000" y="3267075"/>
          <p14:tracePt t="3609" x="6284913" y="3267075"/>
          <p14:tracePt t="3617" x="6340475" y="3259138"/>
          <p14:tracePt t="3626" x="6386513" y="3227388"/>
          <p14:tracePt t="3634" x="6424613" y="3173413"/>
          <p14:tracePt t="3642" x="6456363" y="3127375"/>
          <p14:tracePt t="3651" x="6470650" y="3041650"/>
          <p14:tracePt t="3659" x="6494463" y="2917825"/>
          <p14:tracePt t="3667" x="6494463" y="2786063"/>
          <p14:tracePt t="3676" x="6448425" y="2616200"/>
          <p14:tracePt t="3684" x="6378575" y="2484438"/>
          <p14:tracePt t="3701" x="6176963" y="2212975"/>
          <p14:tracePt t="3709" x="6092825" y="2128838"/>
          <p14:tracePt t="3717" x="6007100" y="2043113"/>
          <p14:tracePt t="3726" x="5907088" y="1958975"/>
          <p14:tracePt t="3734" x="5821363" y="1903413"/>
          <p14:tracePt t="3742" x="5751513" y="1873250"/>
          <p14:tracePt t="3751" x="5705475" y="1873250"/>
          <p14:tracePt t="3759" x="5665788" y="1873250"/>
          <p14:tracePt t="3768" x="5651500" y="1873250"/>
          <p14:tracePt t="3768" x="5635625" y="1873250"/>
          <p14:tracePt t="3776" x="5619750" y="1911350"/>
          <p14:tracePt t="3792" x="5581650" y="2051050"/>
          <p14:tracePt t="3801" x="5581650" y="2151063"/>
          <p14:tracePt t="3809" x="5595938" y="2236788"/>
          <p14:tracePt t="3817" x="5595938" y="2322513"/>
          <p14:tracePt t="3826" x="5611813" y="2454275"/>
          <p14:tracePt t="3835" x="5627688" y="2562225"/>
          <p14:tracePt t="3843" x="5643563" y="2662238"/>
          <p14:tracePt t="3844" x="5643563" y="2678113"/>
          <p14:tracePt t="3851" x="5657850" y="2747963"/>
          <p14:tracePt t="3859" x="5681663" y="2833688"/>
          <p14:tracePt t="3867" x="5713413" y="2895600"/>
          <p14:tracePt t="3876" x="5743575" y="2949575"/>
          <p14:tracePt t="3884" x="5797550" y="2979738"/>
          <p14:tracePt t="3893" x="5829300" y="3019425"/>
          <p14:tracePt t="3901" x="5883275" y="3049588"/>
          <p14:tracePt t="3910" x="5913438" y="3065463"/>
          <p14:tracePt t="3910" x="5913438" y="3081338"/>
          <p14:tracePt t="3918" x="5929313" y="3081338"/>
          <p14:tracePt t="3918" x="5929313" y="3103563"/>
          <p14:tracePt t="3919" x="5953125" y="3103563"/>
          <p14:tracePt t="3928" x="5969000" y="3103563"/>
          <p14:tracePt t="3935" x="5969000" y="3119438"/>
          <p14:tracePt t="3959" x="5983288" y="3119438"/>
          <p14:tracePt t="4011" x="5983288" y="3111500"/>
          <p14:tracePt t="4017" x="5999163" y="3073400"/>
          <p14:tracePt t="4026" x="6015038" y="3025775"/>
          <p14:tracePt t="4034" x="6037263" y="2971800"/>
          <p14:tracePt t="4042" x="6053138" y="2901950"/>
          <p14:tracePt t="4051" x="6084888" y="2817813"/>
          <p14:tracePt t="4051" x="6084888" y="2801938"/>
          <p14:tracePt t="4059" x="6115050" y="2686050"/>
          <p14:tracePt t="4067" x="6138863" y="2546350"/>
          <p14:tracePt t="4076" x="6169025" y="2400300"/>
          <p14:tracePt t="4076" x="6169025" y="2376488"/>
          <p14:tracePt t="4084" x="6169025" y="2190750"/>
          <p14:tracePt t="4085" x="6169025" y="2174875"/>
          <p14:tracePt t="4093" x="6169025" y="2027238"/>
          <p14:tracePt t="4094" x="6169025" y="2005013"/>
          <p14:tracePt t="4100" x="6169025" y="1903413"/>
          <p14:tracePt t="4101" x="6169025" y="1889125"/>
          <p14:tracePt t="4110" x="6146800" y="1733550"/>
          <p14:tracePt t="4117" x="6107113" y="1633538"/>
          <p14:tracePt t="4126" x="6022975" y="1517650"/>
          <p14:tracePt t="4134" x="5961063" y="1416050"/>
          <p14:tracePt t="4142" x="5875338" y="1346200"/>
          <p14:tracePt t="4152" x="5751513" y="1292225"/>
          <p14:tracePt t="4159" x="5705475" y="1292225"/>
          <p14:tracePt t="4167" x="5665788" y="1292225"/>
          <p14:tracePt t="4176" x="5619750" y="1339850"/>
          <p14:tracePt t="4184" x="5565775" y="1423988"/>
          <p14:tracePt t="4192" x="5534025" y="1525588"/>
          <p14:tracePt t="4201" x="5519738" y="1663700"/>
          <p14:tracePt t="4209" x="5495925" y="1811338"/>
          <p14:tracePt t="4218" x="5511800" y="1981200"/>
          <p14:tracePt t="4226" x="5541963" y="2120900"/>
          <p14:tracePt t="4226" x="5541963" y="2151063"/>
          <p14:tracePt t="4234" x="5611813" y="2322513"/>
          <p14:tracePt t="4242" x="5657850" y="2454275"/>
          <p14:tracePt t="4251" x="5743575" y="2608263"/>
          <p14:tracePt t="4252" x="5767388" y="2624138"/>
          <p14:tracePt t="4259" x="5813425" y="2724150"/>
          <p14:tracePt t="4267" x="5913438" y="2833688"/>
          <p14:tracePt t="4276" x="5999163" y="2917825"/>
          <p14:tracePt t="4276" x="6015038" y="2933700"/>
          <p14:tracePt t="4285" x="6115050" y="3019425"/>
          <p14:tracePt t="4292" x="6184900" y="3065463"/>
          <p14:tracePt t="4309" x="6308725" y="3135313"/>
          <p14:tracePt t="4317" x="6340475" y="3149600"/>
          <p14:tracePt t="4326" x="6354763" y="3149600"/>
          <p14:tracePt t="4363" x="6354763" y="3143250"/>
          <p14:tracePt t="4366" x="6354763" y="3127375"/>
          <p14:tracePt t="4370" x="6354763" y="3111500"/>
          <p14:tracePt t="4377" x="6354763" y="3073400"/>
          <p14:tracePt t="4384" x="6354763" y="3041650"/>
          <p14:tracePt t="4393" x="6354763" y="2971800"/>
          <p14:tracePt t="4401" x="6346825" y="2917825"/>
          <p14:tracePt t="4401" x="6346825" y="2901950"/>
          <p14:tracePt t="4409" x="6332538" y="2840038"/>
          <p14:tracePt t="4418" x="6278563" y="2755900"/>
          <p14:tracePt t="4426" x="6246813" y="2670175"/>
          <p14:tracePt t="4434" x="6192838" y="2586038"/>
          <p14:tracePt t="4451" x="6092825" y="2430463"/>
          <p14:tracePt t="4459" x="6037263" y="2344738"/>
          <p14:tracePt t="4467" x="5991225" y="2298700"/>
          <p14:tracePt t="4476" x="5961063" y="2244725"/>
          <p14:tracePt t="4484" x="5921375" y="2190750"/>
          <p14:tracePt t="4501" x="5875338" y="2159000"/>
          <p14:tracePt t="4509" x="5851525" y="2144713"/>
          <p14:tracePt t="4546" x="5837238" y="2144713"/>
          <p14:tracePt t="5062" x="5837238" y="2151063"/>
          <p14:tracePt t="5067" x="5821363" y="2151063"/>
          <p14:tracePt t="5460" x="5821363" y="2166938"/>
          <p14:tracePt t="5747" x="5805488" y="2166938"/>
          <p14:tracePt t="5759" x="5789613" y="2159000"/>
          <p14:tracePt t="5767" x="5767388" y="2144713"/>
          <p14:tracePt t="5776" x="5751513" y="2128838"/>
          <p14:tracePt t="5785" x="5751513" y="2105025"/>
          <p14:tracePt t="5792" x="5735638" y="2089150"/>
          <p14:tracePt t="5801" x="5735638" y="2074863"/>
          <p14:tracePt t="5809" x="5735638" y="2058988"/>
          <p14:tracePt t="5826" x="5721350" y="2043113"/>
          <p14:tracePt t="5834" x="5705475" y="2043113"/>
          <p14:tracePt t="5842" x="5705475" y="2027238"/>
          <p14:tracePt t="5859" x="5689600" y="2027238"/>
          <p14:tracePt t="5985" x="5689600" y="2005013"/>
          <p14:tracePt t="6143" x="5665788" y="2005013"/>
          <p14:tracePt t="6151" x="5651500" y="2005013"/>
          <p14:tracePt t="6159" x="5635625" y="2005013"/>
          <p14:tracePt t="6167" x="5619750" y="2005013"/>
          <p14:tracePt t="6176" x="5603875" y="2020888"/>
          <p14:tracePt t="6176" x="5581650" y="2020888"/>
          <p14:tracePt t="6184" x="5534025" y="2020888"/>
          <p14:tracePt t="6192" x="5480050" y="2020888"/>
          <p14:tracePt t="6201" x="5395913" y="2035175"/>
          <p14:tracePt t="6209" x="5310188" y="2066925"/>
          <p14:tracePt t="6218" x="5194300" y="2105025"/>
          <p14:tracePt t="6226" x="5078413" y="2151063"/>
          <p14:tracePt t="6234" x="4922838" y="2206625"/>
          <p14:tracePt t="6242" x="4768850" y="2268538"/>
          <p14:tracePt t="6251" x="4605338" y="2352675"/>
          <p14:tracePt t="6259" x="4451350" y="2438400"/>
          <p14:tracePt t="6267" x="4311650" y="2562225"/>
          <p14:tracePt t="6276" x="4195763" y="2662238"/>
          <p14:tracePt t="6284" x="4110038" y="2778125"/>
          <p14:tracePt t="6292" x="4040188" y="2863850"/>
          <p14:tracePt t="6309" x="4010025" y="3019425"/>
          <p14:tracePt t="6317" x="4010025" y="3065463"/>
          <p14:tracePt t="6326" x="4017963" y="3149600"/>
          <p14:tracePt t="6342" x="4087813" y="3267075"/>
          <p14:tracePt t="6351" x="4157663" y="3335338"/>
          <p14:tracePt t="6359" x="4219575" y="3405188"/>
          <p14:tracePt t="6376" x="4389438" y="3522663"/>
          <p14:tracePt t="6384" x="4473575" y="3560763"/>
          <p14:tracePt t="6392" x="4575175" y="3576638"/>
          <p14:tracePt t="6401" x="4659313" y="3590925"/>
          <p14:tracePt t="6409" x="4729163" y="3590925"/>
          <p14:tracePt t="6418" x="4814888" y="3584575"/>
          <p14:tracePt t="6426" x="4868863" y="3568700"/>
          <p14:tracePt t="6434" x="4914900" y="3514725"/>
          <p14:tracePt t="6451" x="5000625" y="3382963"/>
          <p14:tracePt t="6459" x="5032375" y="3313113"/>
          <p14:tracePt t="6467" x="5054600" y="3211513"/>
          <p14:tracePt t="6476" x="5054600" y="3087688"/>
          <p14:tracePt t="6476" x="5070475" y="3087688"/>
          <p14:tracePt t="6484" x="5070475" y="2987675"/>
          <p14:tracePt t="6492" x="5062538" y="2887663"/>
          <p14:tracePt t="6501" x="5024438" y="2801938"/>
          <p14:tracePt t="6518" x="4938713" y="2670175"/>
          <p14:tracePt t="6526" x="4892675" y="2632075"/>
          <p14:tracePt t="6534" x="4838700" y="2616200"/>
          <p14:tracePt t="6543" x="4806950" y="2600325"/>
          <p14:tracePt t="6543" x="4791075" y="2600325"/>
          <p14:tracePt t="6551" x="4752975" y="2600325"/>
          <p14:tracePt t="6559" x="4706938" y="2600325"/>
          <p14:tracePt t="6576" x="4583113" y="2662238"/>
          <p14:tracePt t="6584" x="4535488" y="2724150"/>
          <p14:tracePt t="6592" x="4481513" y="2778125"/>
          <p14:tracePt t="6609" x="4381500" y="2949575"/>
          <p14:tracePt t="6617" x="4349750" y="3019425"/>
          <p14:tracePt t="6626" x="4311650" y="3081338"/>
          <p14:tracePt t="6626" x="4311650" y="3103563"/>
          <p14:tracePt t="6634" x="4281488" y="3165475"/>
          <p14:tracePt t="6642" x="4265613" y="3219450"/>
          <p14:tracePt t="6652" x="4249738" y="3289300"/>
          <p14:tracePt t="6659" x="4225925" y="3335338"/>
          <p14:tracePt t="6667" x="4225925" y="3390900"/>
          <p14:tracePt t="6676" x="4211638" y="3436938"/>
          <p14:tracePt t="6684" x="4211638" y="3490913"/>
          <p14:tracePt t="6692" x="4211638" y="3522663"/>
          <p14:tracePt t="6701" x="4211638" y="3560763"/>
          <p14:tracePt t="6709" x="4211638" y="3590925"/>
          <p14:tracePt t="6717" x="4211638" y="3622675"/>
          <p14:tracePt t="6726" x="4211638" y="3646488"/>
          <p14:tracePt t="6726" x="4211638" y="3660775"/>
          <p14:tracePt t="6734" x="4211638" y="3692525"/>
          <p14:tracePt t="6751" x="4211638" y="3776663"/>
          <p14:tracePt t="6759" x="4219575" y="3832225"/>
          <p14:tracePt t="6767" x="4241800" y="3878263"/>
          <p14:tracePt t="6776" x="4241800" y="3916363"/>
          <p14:tracePt t="6784" x="4257675" y="3932238"/>
          <p14:tracePt t="6793" x="4273550" y="3948113"/>
          <p14:tracePt t="6803" x="4287838" y="3962400"/>
          <p14:tracePt t="6819" x="4303713" y="3962400"/>
          <p14:tracePt t="6842" x="4327525" y="3978275"/>
          <p14:tracePt t="6860" x="4343400" y="3978275"/>
          <p14:tracePt t="6862" x="4343400" y="3970338"/>
          <p14:tracePt t="6867" x="4357688" y="3970338"/>
          <p14:tracePt t="6876" x="4373563" y="3956050"/>
          <p14:tracePt t="6893" x="4443413" y="3886200"/>
          <p14:tracePt t="6901" x="4473575" y="3838575"/>
          <p14:tracePt t="6909" x="4513263" y="3770313"/>
          <p14:tracePt t="6917" x="4543425" y="3700463"/>
          <p14:tracePt t="6926" x="4575175" y="3614738"/>
          <p14:tracePt t="6926" x="4575175" y="3598863"/>
          <p14:tracePt t="6934" x="4613275" y="3498850"/>
          <p14:tracePt t="6943" x="4645025" y="3397250"/>
          <p14:tracePt t="6951" x="4683125" y="3297238"/>
          <p14:tracePt t="6959" x="4683125" y="3211513"/>
          <p14:tracePt t="6967" x="4683125" y="3127375"/>
          <p14:tracePt t="6984" x="4652963" y="2971800"/>
          <p14:tracePt t="6992" x="4605338" y="2941638"/>
          <p14:tracePt t="7001" x="4521200" y="2901950"/>
          <p14:tracePt t="7009" x="4435475" y="2901950"/>
          <p14:tracePt t="7018" x="4335463" y="2901950"/>
          <p14:tracePt t="7026" x="4265613" y="2917825"/>
          <p14:tracePt t="7043" x="4110038" y="3033713"/>
          <p14:tracePt t="7043" x="4095750" y="3033713"/>
          <p14:tracePt t="7051" x="4064000" y="3103563"/>
          <p14:tracePt t="7051" x="4040188" y="3119438"/>
          <p14:tracePt t="7059" x="3994150" y="3219450"/>
          <p14:tracePt t="7067" x="3956050" y="3335338"/>
          <p14:tracePt t="7076" x="3924300" y="3490913"/>
          <p14:tracePt t="7077" x="3908425" y="3506788"/>
          <p14:tracePt t="7084" x="3894138" y="3622675"/>
          <p14:tracePt t="7092" x="3894138" y="3762375"/>
          <p14:tracePt t="7101" x="3894138" y="3916363"/>
          <p14:tracePt t="7109" x="3902075" y="4032250"/>
          <p14:tracePt t="7118" x="3932238" y="4164013"/>
          <p14:tracePt t="7126" x="3986213" y="4303713"/>
          <p14:tracePt t="7134" x="4056063" y="4403725"/>
          <p14:tracePt t="7142" x="4141788" y="4505325"/>
          <p14:tracePt t="7151" x="4241800" y="4589463"/>
          <p14:tracePt t="7159" x="4327525" y="4645025"/>
          <p14:tracePt t="7168" x="4411663" y="4675188"/>
          <p14:tracePt t="7176" x="4489450" y="4691063"/>
          <p14:tracePt t="7184" x="4575175" y="4706938"/>
          <p14:tracePt t="7192" x="4629150" y="4706938"/>
          <p14:tracePt t="7201" x="4683125" y="4699000"/>
          <p14:tracePt t="7201" x="4699000" y="4683125"/>
          <p14:tracePt t="7209" x="4745038" y="4629150"/>
          <p14:tracePt t="7218" x="4783138" y="4567238"/>
          <p14:tracePt t="7226" x="4814888" y="4497388"/>
          <p14:tracePt t="7226" x="4814888" y="4481513"/>
          <p14:tracePt t="7234" x="4830763" y="4395788"/>
          <p14:tracePt t="7242" x="4830763" y="4295775"/>
          <p14:tracePt t="7251" x="4791075" y="4195763"/>
          <p14:tracePt t="7251" x="4791075" y="4171950"/>
          <p14:tracePt t="7259" x="4721225" y="4086225"/>
          <p14:tracePt t="7260" x="4721225" y="4071938"/>
          <p14:tracePt t="7267" x="4667250" y="4024313"/>
          <p14:tracePt t="7276" x="4605338" y="3956050"/>
          <p14:tracePt t="7284" x="4535488" y="3924300"/>
          <p14:tracePt t="7292" x="4481513" y="3886200"/>
          <p14:tracePt t="7301" x="4451350" y="3870325"/>
          <p14:tracePt t="7309" x="4397375" y="3854450"/>
          <p14:tracePt t="7318" x="4349750" y="3854450"/>
          <p14:tracePt t="7326" x="4335463" y="3854450"/>
          <p14:tracePt t="7334" x="4311650" y="3854450"/>
          <p14:tracePt t="7343" x="4295775" y="3862388"/>
          <p14:tracePt t="7351" x="4281488" y="3878263"/>
          <p14:tracePt t="7359" x="4281488" y="3916363"/>
          <p14:tracePt t="7376" x="4249738" y="4017963"/>
          <p14:tracePt t="7384" x="4225925" y="4048125"/>
          <p14:tracePt t="7393" x="4211638" y="4102100"/>
          <p14:tracePt t="7393" x="4211638" y="4117975"/>
          <p14:tracePt t="7401" x="4211638" y="4148138"/>
          <p14:tracePt t="7409" x="4195763" y="4187825"/>
          <p14:tracePt t="7418" x="4195763" y="4233863"/>
          <p14:tracePt t="7426" x="4195763" y="4249738"/>
          <p14:tracePt t="7434" x="4179888" y="4287838"/>
          <p14:tracePt t="7442" x="4179888" y="4303713"/>
          <p14:tracePt t="7451" x="4179888" y="4319588"/>
          <p14:tracePt t="7468" x="4187825" y="4319588"/>
          <p14:tracePt t="7472" x="4187825" y="4333875"/>
          <p14:tracePt t="7548" x="4187825" y="4327525"/>
          <p14:tracePt t="7554" x="4187825" y="4311650"/>
          <p14:tracePt t="7568" x="4187825" y="4295775"/>
          <p14:tracePt t="7576" x="4203700" y="4271963"/>
          <p14:tracePt t="7586" x="4203700" y="4257675"/>
          <p14:tracePt t="7601" x="4203700" y="4241800"/>
          <p14:tracePt t="7609" x="4203700" y="4225925"/>
          <p14:tracePt t="7617" x="4195763" y="4225925"/>
          <p14:tracePt t="7626" x="4195763" y="4210050"/>
          <p14:tracePt t="7634" x="4179888" y="4210050"/>
          <p14:tracePt t="7643" x="4179888" y="4195763"/>
          <p14:tracePt t="7656" x="4164013" y="4195763"/>
          <p14:tracePt t="7673" x="4141788" y="4195763"/>
          <p14:tracePt t="7690" x="4141788" y="4203700"/>
          <p14:tracePt t="7692" x="4125913" y="4203700"/>
          <p14:tracePt t="7701" x="4125913" y="4217988"/>
          <p14:tracePt t="7709" x="4110038" y="4249738"/>
          <p14:tracePt t="7717" x="4095750" y="4303713"/>
          <p14:tracePt t="7726" x="4095750" y="4333875"/>
          <p14:tracePt t="7734" x="4079875" y="4389438"/>
          <p14:tracePt t="7742" x="4079875" y="4403725"/>
          <p14:tracePt t="7751" x="4079875" y="4457700"/>
          <p14:tracePt t="7760" x="4087813" y="4473575"/>
          <p14:tracePt t="7768" x="4117975" y="4505325"/>
          <p14:tracePt t="7776" x="4157663" y="4519613"/>
          <p14:tracePt t="7793" x="4273550" y="4559300"/>
          <p14:tracePt t="7793" x="4287838" y="4559300"/>
          <p14:tracePt t="7801" x="4373563" y="4575175"/>
          <p14:tracePt t="7801" x="4389438" y="4575175"/>
          <p14:tracePt t="7809" x="4513263" y="4589463"/>
          <p14:tracePt t="7818" x="4613275" y="4605338"/>
          <p14:tracePt t="7818" x="4629150" y="4605338"/>
          <p14:tracePt t="7826" x="4745038" y="4621213"/>
          <p14:tracePt t="7843" x="4984750" y="4659313"/>
          <p14:tracePt t="7843" x="5000625" y="4659313"/>
          <p14:tracePt t="7851" x="5100638" y="4659313"/>
          <p14:tracePt t="7859" x="5240338" y="4659313"/>
          <p14:tracePt t="7867" x="5356225" y="4659313"/>
          <p14:tracePt t="7876" x="5472113" y="4659313"/>
          <p14:tracePt t="7892" x="5697538" y="4651375"/>
          <p14:tracePt t="7901" x="5797550" y="4629150"/>
          <p14:tracePt t="7909" x="5867400" y="4597400"/>
          <p14:tracePt t="7917" x="5913438" y="4583113"/>
          <p14:tracePt t="7934" x="5969000" y="4527550"/>
          <p14:tracePt t="7942" x="5969000" y="4513263"/>
          <p14:tracePt t="7951" x="5969000" y="4497388"/>
          <p14:tracePt t="7972" x="5969000" y="4481513"/>
          <p14:tracePt t="8010" x="5969000" y="4465638"/>
          <p14:tracePt t="8013" x="5961063" y="4465638"/>
          <p14:tracePt t="8035" x="5937250" y="4465638"/>
          <p14:tracePt t="8068" x="5921375" y="4465638"/>
          <p14:tracePt t="8074" x="5921375" y="4473575"/>
          <p14:tracePt t="8082" x="5907088" y="4473575"/>
          <p14:tracePt t="8093" x="5891213" y="4473575"/>
          <p14:tracePt t="8095" x="5891213" y="4489450"/>
          <p14:tracePt t="8102" x="5875338" y="4489450"/>
          <p14:tracePt t="8109" x="5851525" y="4505325"/>
          <p14:tracePt t="8118" x="5837238" y="4519613"/>
          <p14:tracePt t="8118" x="5821363" y="4519613"/>
          <p14:tracePt t="8126" x="5805488" y="4519613"/>
          <p14:tracePt t="8134" x="5767388" y="4543425"/>
          <p14:tracePt t="8142" x="5735638" y="4559300"/>
          <p14:tracePt t="8151" x="5705475" y="4559300"/>
          <p14:tracePt t="8168" x="5651500" y="4575175"/>
          <p14:tracePt t="8181" x="5635625" y="4589463"/>
          <p14:tracePt t="8276" x="5619750" y="4589463"/>
          <p14:tracePt t="8298" x="5619750" y="4583113"/>
          <p14:tracePt t="8301" x="5603875" y="4583113"/>
          <p14:tracePt t="8309" x="5581650" y="4567238"/>
          <p14:tracePt t="8317" x="5565775" y="4543425"/>
          <p14:tracePt t="8326" x="5534025" y="4513263"/>
          <p14:tracePt t="8334" x="5495925" y="4481513"/>
          <p14:tracePt t="8343" x="5480050" y="4443413"/>
          <p14:tracePt t="8359" x="5434013" y="4395788"/>
          <p14:tracePt t="8368" x="5434013" y="4357688"/>
          <p14:tracePt t="8376" x="5418138" y="4341813"/>
          <p14:tracePt t="8384" x="5395913" y="4327525"/>
          <p14:tracePt t="8393" x="5395913" y="4295775"/>
          <p14:tracePt t="8401" x="5380038" y="4271963"/>
          <p14:tracePt t="8415" x="5380038" y="4257675"/>
          <p14:tracePt t="8426" x="5364163" y="4257675"/>
          <p14:tracePt t="8432" x="5364163" y="4241800"/>
          <p14:tracePt t="8442" x="5348288" y="4241800"/>
          <p14:tracePt t="8451" x="5348288" y="4225925"/>
          <p14:tracePt t="8468" x="5310188" y="4210050"/>
          <p14:tracePt t="8476" x="5294313" y="4195763"/>
          <p14:tracePt t="8484" x="5280025" y="4195763"/>
          <p14:tracePt t="8501" x="5248275" y="4171950"/>
          <p14:tracePt t="8509" x="5224463" y="4171950"/>
          <p14:tracePt t="8518" x="5210175" y="4171950"/>
          <p14:tracePt t="8526" x="5194300" y="4171950"/>
          <p14:tracePt t="8534" x="5178425" y="4171950"/>
          <p14:tracePt t="8544" x="5162550" y="4171950"/>
          <p14:tracePt t="8555" x="5148263" y="4171950"/>
          <p14:tracePt t="8566" x="5124450" y="4171950"/>
          <p14:tracePt t="8580" x="5108575" y="4171950"/>
          <p14:tracePt t="8628" x="5094288" y="4171950"/>
          <p14:tracePt t="8648" x="5094288" y="4156075"/>
          <p14:tracePt t="8658" x="5078413" y="4156075"/>
          <p14:tracePt t="8662" x="5078413" y="4141788"/>
          <p14:tracePt t="8672" x="5062538" y="4141788"/>
          <p14:tracePt t="8676" x="5062538" y="4125913"/>
          <p14:tracePt t="8684" x="5038725" y="4125913"/>
          <p14:tracePt t="8692" x="5024438" y="4110038"/>
          <p14:tracePt t="8701" x="5008563" y="4086225"/>
          <p14:tracePt t="8709" x="4992688" y="4071938"/>
          <p14:tracePt t="8718" x="4954588" y="4071938"/>
          <p14:tracePt t="8734" x="4908550" y="4040188"/>
          <p14:tracePt t="8742" x="4876800" y="4024313"/>
          <p14:tracePt t="8751" x="4838700" y="4002088"/>
          <p14:tracePt t="8760" x="4822825" y="3970338"/>
          <p14:tracePt t="8768" x="4768850" y="3956050"/>
          <p14:tracePt t="8776" x="4737100" y="3924300"/>
          <p14:tracePt t="8784" x="4706938" y="3886200"/>
          <p14:tracePt t="8793" x="4667250" y="3854450"/>
          <p14:tracePt t="8801" x="4652963" y="3838575"/>
          <p14:tracePt t="8809" x="4637088" y="3800475"/>
          <p14:tracePt t="8817" x="4621213" y="3784600"/>
          <p14:tracePt t="8826" x="4605338" y="3770313"/>
          <p14:tracePt t="8834" x="4583113" y="3754438"/>
          <p14:tracePt t="8842" x="4567238" y="3754438"/>
          <p14:tracePt t="8851" x="4535488" y="3730625"/>
          <p14:tracePt t="8859" x="4521200" y="3730625"/>
          <p14:tracePt t="8876" x="4481513" y="3714750"/>
          <p14:tracePt t="8884" x="4451350" y="3714750"/>
          <p14:tracePt t="8892" x="4435475" y="3714750"/>
          <p14:tracePt t="8901" x="4397375" y="3714750"/>
          <p14:tracePt t="8909" x="4381500" y="3714750"/>
          <p14:tracePt t="8926" x="4365625" y="3714750"/>
          <p14:tracePt t="8934" x="4349750" y="3714750"/>
          <p14:tracePt t="8942" x="4335463" y="3714750"/>
          <p14:tracePt t="8951" x="4311650" y="3714750"/>
          <p14:tracePt t="8968" x="4295775" y="3730625"/>
          <p14:tracePt t="8976" x="4281488" y="3730625"/>
          <p14:tracePt t="8984" x="4281488" y="3746500"/>
          <p14:tracePt t="8993" x="4265613" y="3746500"/>
          <p14:tracePt t="9001" x="4249738" y="3762375"/>
          <p14:tracePt t="9018" x="4225925" y="3762375"/>
          <p14:tracePt t="9026" x="4225925" y="3776663"/>
          <p14:tracePt t="9034" x="4211638" y="3776663"/>
          <p14:tracePt t="9185" x="4211638" y="3770313"/>
          <p14:tracePt t="9212" x="4211638" y="3754438"/>
          <p14:tracePt t="9233" x="4211638" y="3730625"/>
          <p14:tracePt t="9252" x="4211638" y="3714750"/>
          <p14:tracePt t="9267" x="4211638" y="3700463"/>
          <p14:tracePt t="9277" x="4211638" y="3684588"/>
          <p14:tracePt t="9285" x="4211638" y="3668713"/>
          <p14:tracePt t="9293" x="4211638" y="3652838"/>
          <p14:tracePt t="9301" x="4211638" y="3630613"/>
          <p14:tracePt t="9309" x="4211638" y="3598863"/>
          <p14:tracePt t="9326" x="4211638" y="3568700"/>
          <p14:tracePt t="9334" x="4219575" y="3529013"/>
          <p14:tracePt t="9343" x="4219575" y="3514725"/>
          <p14:tracePt t="9351" x="4219575" y="3482975"/>
          <p14:tracePt t="9359" x="4219575" y="3460750"/>
          <p14:tracePt t="9368" x="4219575" y="3444875"/>
          <p14:tracePt t="9376" x="4241800" y="3413125"/>
          <p14:tracePt t="9393" x="4241800" y="3343275"/>
          <p14:tracePt t="9401" x="4241800" y="3297238"/>
          <p14:tracePt t="9417" x="4257675" y="3227388"/>
          <p14:tracePt t="9426" x="4257675" y="3189288"/>
          <p14:tracePt t="9426" x="4257675" y="3173413"/>
          <p14:tracePt t="9435" x="4257675" y="3143250"/>
          <p14:tracePt t="9442" x="4257675" y="3111500"/>
          <p14:tracePt t="9451" x="4257675" y="3073400"/>
          <p14:tracePt t="9459" x="4257675" y="3041650"/>
          <p14:tracePt t="9468" x="4257675" y="3003550"/>
          <p14:tracePt t="9476" x="4273550" y="2957513"/>
          <p14:tracePt t="9484" x="4273550" y="2917825"/>
          <p14:tracePt t="9492" x="4273550" y="2871788"/>
          <p14:tracePt t="9501" x="4273550" y="2801938"/>
          <p14:tracePt t="9509" x="4273550" y="2755900"/>
          <p14:tracePt t="9518" x="4273550" y="2701925"/>
          <p14:tracePt t="9518" x="4273550" y="2686050"/>
          <p14:tracePt t="9526" x="4273550" y="2632075"/>
          <p14:tracePt t="9534" x="4265613" y="2600325"/>
          <p14:tracePt t="9542" x="4249738" y="2570163"/>
          <p14:tracePt t="9551" x="4225925" y="2516188"/>
          <p14:tracePt t="9559" x="4225925" y="2484438"/>
          <p14:tracePt t="9568" x="4211638" y="2430463"/>
          <p14:tracePt t="9576" x="4211638" y="2376488"/>
          <p14:tracePt t="9584" x="4211638" y="2314575"/>
          <p14:tracePt t="9593" x="4211638" y="2244725"/>
          <p14:tracePt t="9601" x="4219575" y="2174875"/>
          <p14:tracePt t="9601" x="4219575" y="2159000"/>
          <p14:tracePt t="9609" x="4219575" y="2089150"/>
          <p14:tracePt t="9617" x="4241800" y="2027238"/>
          <p14:tracePt t="9626" x="4241800" y="1958975"/>
          <p14:tracePt t="9634" x="4257675" y="1903413"/>
          <p14:tracePt t="9642" x="4257675" y="1857375"/>
          <p14:tracePt t="9651" x="4257675" y="1803400"/>
          <p14:tracePt t="9660" x="4257675" y="1773238"/>
          <p14:tracePt t="9667" x="4273550" y="1757363"/>
          <p14:tracePt t="9684" x="4273550" y="1733550"/>
          <p14:tracePt t="9693" x="4273550" y="1717675"/>
          <p14:tracePt t="9701" x="4287838" y="1703388"/>
          <p14:tracePt t="9709" x="4287838" y="1687513"/>
          <p14:tracePt t="9718" x="4303713" y="1649413"/>
          <p14:tracePt t="9734" x="4327525" y="1617663"/>
          <p14:tracePt t="9743" x="4327525" y="1601788"/>
          <p14:tracePt t="9751" x="4327525" y="1587500"/>
          <p14:tracePt t="9761" x="4327525" y="1563688"/>
          <p14:tracePt t="9784" x="4311650" y="1547813"/>
          <p14:tracePt t="9793" x="4295775" y="1547813"/>
          <p14:tracePt t="9801" x="4281488" y="1547813"/>
          <p14:tracePt t="9808" x="4281488" y="1531938"/>
          <p14:tracePt t="9810" x="4265613" y="1531938"/>
          <p14:tracePt t="9871" x="4249738" y="1531938"/>
          <p14:tracePt t="9881" x="4225925" y="1531938"/>
          <p14:tracePt t="9891" x="4211638" y="1531938"/>
          <p14:tracePt t="9897" x="4211638" y="1539875"/>
          <p14:tracePt t="9901" x="4195763" y="1539875"/>
          <p14:tracePt t="9909" x="4164013" y="1593850"/>
          <p14:tracePt t="9918" x="4125913" y="1679575"/>
          <p14:tracePt t="9926" x="4095750" y="1765300"/>
          <p14:tracePt t="9934" x="4064000" y="1865313"/>
          <p14:tracePt t="9942" x="4025900" y="1935163"/>
          <p14:tracePt t="9951" x="3994150" y="2020888"/>
          <p14:tracePt t="9968" x="3940175" y="2182813"/>
          <p14:tracePt t="9976" x="3908425" y="2268538"/>
          <p14:tracePt t="9984" x="3894138" y="2376488"/>
          <p14:tracePt t="9993" x="3854450" y="2492375"/>
          <p14:tracePt t="10002" x="3854450" y="2592388"/>
          <p14:tracePt t="10018" x="3854450" y="2809875"/>
          <p14:tracePt t="10018" x="3854450" y="2833688"/>
          <p14:tracePt t="10026" x="3902075" y="2949575"/>
          <p14:tracePt t="10034" x="3948113" y="3033713"/>
          <p14:tracePt t="10043" x="4017963" y="3119438"/>
          <p14:tracePt t="10051" x="4102100" y="3205163"/>
          <p14:tracePt t="10061" x="4203700" y="3289300"/>
          <p14:tracePt t="10068" x="4273550" y="3335338"/>
          <p14:tracePt t="10076" x="4357688" y="3390900"/>
          <p14:tracePt t="10084" x="4443413" y="3405188"/>
          <p14:tracePt t="10093" x="4513263" y="3421063"/>
          <p14:tracePt t="10109" x="4645025" y="3421063"/>
          <p14:tracePt t="10118" x="4699000" y="3413125"/>
          <p14:tracePt t="10126" x="4760913" y="3382963"/>
          <p14:tracePt t="10134" x="4799013" y="3328988"/>
          <p14:tracePt t="10143" x="4845050" y="3259138"/>
          <p14:tracePt t="10143" x="4868863" y="3259138"/>
          <p14:tracePt t="10151" x="4900613" y="3157538"/>
          <p14:tracePt t="10159" x="4930775" y="3025775"/>
          <p14:tracePt t="10168" x="4970463" y="2887663"/>
          <p14:tracePt t="10168" x="4970463" y="2871788"/>
          <p14:tracePt t="10176" x="4984750" y="2716213"/>
          <p14:tracePt t="10184" x="5000625" y="2570163"/>
          <p14:tracePt t="10201" x="5016500" y="2244725"/>
          <p14:tracePt t="10202" x="5016500" y="2228850"/>
          <p14:tracePt t="10209" x="5016500" y="2105025"/>
          <p14:tracePt t="10218" x="5016500" y="1989138"/>
          <p14:tracePt t="10226" x="4992688" y="1835150"/>
          <p14:tracePt t="10234" x="4954588" y="1717675"/>
          <p14:tracePt t="10243" x="4908550" y="1601788"/>
          <p14:tracePt t="10243" x="4908550" y="1587500"/>
          <p14:tracePt t="10251" x="4838700" y="1463675"/>
          <p14:tracePt t="10260" x="4737100" y="1346200"/>
          <p14:tracePt t="10268" x="4637088" y="1246188"/>
          <p14:tracePt t="10276" x="4497388" y="1160463"/>
          <p14:tracePt t="10293" x="4265613" y="1060450"/>
          <p14:tracePt t="10293" x="4249738" y="1060450"/>
          <p14:tracePt t="10301" x="4164013" y="1060450"/>
          <p14:tracePt t="10309" x="4064000" y="1060450"/>
          <p14:tracePt t="10317" x="3978275" y="1084263"/>
          <p14:tracePt t="10326" x="3870325" y="1154113"/>
          <p14:tracePt t="10343" x="3722688" y="1354138"/>
          <p14:tracePt t="10351" x="3668713" y="1455738"/>
          <p14:tracePt t="10351" x="3654425" y="1477963"/>
          <p14:tracePt t="10359" x="3598863" y="1593850"/>
          <p14:tracePt t="10368" x="3568700" y="1711325"/>
          <p14:tracePt t="10376" x="3536950" y="1865313"/>
          <p14:tracePt t="10384" x="3522663" y="1965325"/>
          <p14:tracePt t="10393" x="3522663" y="2082800"/>
          <p14:tracePt t="10393" x="3522663" y="2105025"/>
          <p14:tracePt t="10401" x="3530600" y="2206625"/>
          <p14:tracePt t="10401" x="3530600" y="2220913"/>
          <p14:tracePt t="10409" x="3560763" y="2322513"/>
          <p14:tracePt t="10418" x="3614738" y="2438400"/>
          <p14:tracePt t="10434" x="3746500" y="2678113"/>
          <p14:tracePt t="10451" x="3886200" y="2863850"/>
          <p14:tracePt t="10460" x="3970338" y="2949575"/>
          <p14:tracePt t="10460" x="3986213" y="2963863"/>
          <p14:tracePt t="10467" x="4056063" y="3019425"/>
          <p14:tracePt t="10476" x="4141788" y="3081338"/>
          <p14:tracePt t="10484" x="4203700" y="3119438"/>
          <p14:tracePt t="10493" x="4273550" y="3135313"/>
          <p14:tracePt t="10501" x="4327525" y="3149600"/>
          <p14:tracePt t="10509" x="4373563" y="3149600"/>
          <p14:tracePt t="10518" x="4411663" y="3149600"/>
          <p14:tracePt t="10527" x="4427538" y="3149600"/>
          <p14:tracePt t="10534" x="4459288" y="3127375"/>
          <p14:tracePt t="10543" x="4473575" y="3111500"/>
          <p14:tracePt t="10543" x="4473575" y="3087688"/>
          <p14:tracePt t="10551" x="4513263" y="3041650"/>
          <p14:tracePt t="10559" x="4529138" y="2971800"/>
          <p14:tracePt t="10576" x="4597400" y="2817813"/>
          <p14:tracePt t="10584" x="4613275" y="2755900"/>
          <p14:tracePt t="10593" x="4645025" y="2701925"/>
          <p14:tracePt t="10601" x="4645025" y="2670175"/>
          <p14:tracePt t="10601" x="4659313" y="2670175"/>
          <p14:tracePt t="10609" x="4659313" y="2647950"/>
          <p14:tracePt t="10617" x="4659313" y="2632075"/>
          <p14:tracePt t="10721" x="4652963" y="2632075"/>
          <p14:tracePt t="10733" x="4652963" y="2647950"/>
          <p14:tracePt t="10736" x="4637088" y="2647950"/>
          <p14:tracePt t="10755" x="4637088" y="2662238"/>
          <p14:tracePt t="10761" x="4621213" y="2662238"/>
          <p14:tracePt t="10768" x="4621213" y="2678113"/>
          <p14:tracePt t="10778" x="4621213" y="2709863"/>
          <p14:tracePt t="10784" x="4605338" y="2724150"/>
          <p14:tracePt t="10793" x="4605338" y="2763838"/>
          <p14:tracePt t="10810" x="4567238" y="2863850"/>
          <p14:tracePt t="10818" x="4551363" y="2933700"/>
          <p14:tracePt t="10826" x="4535488" y="2979738"/>
          <p14:tracePt t="10835" x="4521200" y="3033713"/>
          <p14:tracePt t="10843" x="4497388" y="3081338"/>
          <p14:tracePt t="10843" x="4497388" y="3103563"/>
          <p14:tracePt t="10851" x="4481513" y="3119438"/>
          <p14:tracePt t="10860" x="4481513" y="3149600"/>
          <p14:tracePt t="10868" x="4481513" y="3165475"/>
          <p14:tracePt t="10876" x="4481513" y="3189288"/>
          <p14:tracePt t="10884" x="4481513" y="3205163"/>
          <p14:tracePt t="10893" x="4481513" y="3219450"/>
          <p14:tracePt t="10893" x="4481513" y="3235325"/>
          <p14:tracePt t="10901" x="4489450" y="3251200"/>
          <p14:tracePt t="10901" x="4489450" y="3267075"/>
          <p14:tracePt t="10909" x="4529138" y="3305175"/>
          <p14:tracePt t="10918" x="4543425" y="3335338"/>
          <p14:tracePt t="10926" x="4575175" y="3375025"/>
          <p14:tracePt t="10934" x="4597400" y="3375025"/>
          <p14:tracePt t="11220" x="4597400" y="3390900"/>
          <p14:tracePt t="11226" x="4613275" y="3390900"/>
          <p14:tracePt t="11234" x="4629150" y="3405188"/>
          <p14:tracePt t="11251" x="4659313" y="3436938"/>
          <p14:tracePt t="11260" x="4699000" y="3460750"/>
          <p14:tracePt t="11268" x="4729163" y="3460750"/>
          <p14:tracePt t="11276" x="4760913" y="3460750"/>
          <p14:tracePt t="11286" x="4783138" y="3460750"/>
          <p14:tracePt t="11310" x="4783138" y="3444875"/>
          <p14:tracePt t="11327" x="4783138" y="3429000"/>
          <p14:tracePt t="11435" x="4783138" y="3413125"/>
          <p14:tracePt t="11492" x="4768850" y="3413125"/>
          <p14:tracePt t="11493" x="4768850" y="3421063"/>
          <p14:tracePt t="11501" x="4752975" y="3421063"/>
          <p14:tracePt t="11518" x="4721225" y="3460750"/>
          <p14:tracePt t="11527" x="4706938" y="3460750"/>
          <p14:tracePt t="11534" x="4706938" y="3475038"/>
          <p14:tracePt t="11543" x="4683125" y="3475038"/>
          <p14:tracePt t="11559" x="4667250" y="3490913"/>
          <p14:tracePt t="11568" x="4652963" y="3490913"/>
          <p14:tracePt t="11628" x="4637088" y="3490913"/>
          <p14:tracePt t="11874" x="4621213" y="3490913"/>
          <p14:tracePt t="11884" x="4605338" y="3490913"/>
          <p14:tracePt t="11899" x="4583113" y="3490913"/>
          <p14:tracePt t="11926" x="4583113" y="3506788"/>
          <p14:tracePt t="11935" x="4567238" y="3506788"/>
          <p14:tracePt t="11943" x="4551363" y="3506788"/>
          <p14:tracePt t="11955" x="4535488" y="3506788"/>
          <p14:tracePt t="11960" x="4535488" y="3522663"/>
          <p14:tracePt t="11968" x="4521200" y="3522663"/>
          <p14:tracePt t="11985" x="4497388" y="3522663"/>
          <p14:tracePt t="12003" x="4497388" y="3536950"/>
          <p14:tracePt t="12005" x="4481513" y="3536950"/>
          <p14:tracePt t="12026" x="4467225" y="3536950"/>
          <p14:tracePt t="12036" x="4451350" y="3536950"/>
          <p14:tracePt t="12044" x="4435475" y="3536950"/>
          <p14:tracePt t="12051" x="4435475" y="3560763"/>
          <p14:tracePt t="12060" x="4411663" y="3560763"/>
          <p14:tracePt t="12068" x="4397375" y="3560763"/>
          <p14:tracePt t="12076" x="4381500" y="3560763"/>
          <p14:tracePt t="12088" x="4365625" y="3560763"/>
          <p14:tracePt t="12095" x="4365625" y="3576638"/>
          <p14:tracePt t="12109" x="4349750" y="3576638"/>
          <p14:tracePt t="12123" x="4335463" y="3576638"/>
          <p14:tracePt t="12131" x="4335463" y="3590925"/>
          <p14:tracePt t="12134" x="4311650" y="3590925"/>
          <p14:tracePt t="12143" x="4295775" y="3590925"/>
          <p14:tracePt t="12151" x="4281488" y="3606800"/>
          <p14:tracePt t="12159" x="4265613" y="3606800"/>
          <p14:tracePt t="12168" x="4249738" y="3606800"/>
          <p14:tracePt t="12176" x="4225925" y="3622675"/>
          <p14:tracePt t="12184" x="4195763" y="3622675"/>
          <p14:tracePt t="12193" x="4179888" y="3622675"/>
          <p14:tracePt t="12201" x="4141788" y="3646488"/>
          <p14:tracePt t="12218" x="4125913" y="3646488"/>
          <p14:tracePt t="12226" x="4110038" y="3660775"/>
          <p14:tracePt t="12235" x="4095750" y="3660775"/>
          <p14:tracePt t="12243" x="4095750" y="3676650"/>
          <p14:tracePt t="12269" x="4079875" y="3676650"/>
          <p14:tracePt t="12376" x="4079875" y="3668713"/>
          <p14:tracePt t="12382" x="4064000" y="3668713"/>
          <p14:tracePt t="12384" x="4064000" y="3652838"/>
          <p14:tracePt t="12393" x="4064000" y="3630613"/>
          <p14:tracePt t="12401" x="4064000" y="3598863"/>
          <p14:tracePt t="12409" x="4064000" y="3568700"/>
          <p14:tracePt t="12418" x="4064000" y="3498850"/>
          <p14:tracePt t="12426" x="4064000" y="3429000"/>
          <p14:tracePt t="12434" x="4064000" y="3359150"/>
          <p14:tracePt t="12459" x="4064000" y="3003550"/>
          <p14:tracePt t="12468" x="4040188" y="2871788"/>
          <p14:tracePt t="12476" x="4040188" y="2732088"/>
          <p14:tracePt t="12484" x="4025900" y="2632075"/>
          <p14:tracePt t="12501" x="4010025" y="2462213"/>
          <p14:tracePt t="12509" x="3994150" y="2400300"/>
          <p14:tracePt t="12518" x="3994150" y="2344738"/>
          <p14:tracePt t="12526" x="3978275" y="2298700"/>
          <p14:tracePt t="12534" x="3978275" y="2260600"/>
          <p14:tracePt t="12543" x="3978275" y="2244725"/>
          <p14:tracePt t="12551" x="3978275" y="2228850"/>
          <p14:tracePt t="12568" x="3978275" y="2212975"/>
          <p14:tracePt t="12687" x="3978275" y="2220913"/>
          <p14:tracePt t="12698" x="3986213" y="2236788"/>
          <p14:tracePt t="12708" x="3986213" y="2252663"/>
          <p14:tracePt t="12714" x="4002088" y="2252663"/>
          <p14:tracePt t="12717" x="4002088" y="2268538"/>
          <p14:tracePt t="12726" x="4017963" y="2306638"/>
          <p14:tracePt t="12734" x="4032250" y="2338388"/>
          <p14:tracePt t="12744" x="4087813" y="2376488"/>
          <p14:tracePt t="12751" x="4141788" y="2422525"/>
          <p14:tracePt t="12759" x="4219575" y="2454275"/>
          <p14:tracePt t="12768" x="4343400" y="2492375"/>
          <p14:tracePt t="12768" x="4357688" y="2508250"/>
          <p14:tracePt t="12776" x="4559300" y="2538413"/>
          <p14:tracePt t="12784" x="4783138" y="2562225"/>
          <p14:tracePt t="12793" x="5100638" y="2578100"/>
          <p14:tracePt t="12801" x="5410200" y="2578100"/>
          <p14:tracePt t="12801" x="5457825" y="2578100"/>
          <p14:tracePt t="12809" x="5797550" y="2592388"/>
          <p14:tracePt t="12818" x="6154738" y="2592388"/>
          <p14:tracePt t="12826" x="6580188" y="2592388"/>
          <p14:tracePt t="12835" x="6967538" y="2592388"/>
          <p14:tracePt t="12843" x="7392988" y="2592388"/>
          <p14:tracePt t="12843" x="7439025" y="2592388"/>
          <p14:tracePt t="12851" x="7810500" y="2592388"/>
          <p14:tracePt t="12859" x="8151813" y="2592388"/>
          <p14:tracePt t="12868" x="8553450" y="2586038"/>
          <p14:tracePt t="12876" x="8894763" y="2570163"/>
          <p14:tracePt t="12884" x="9220200" y="2530475"/>
          <p14:tracePt t="12893" x="9505950" y="2500313"/>
          <p14:tracePt t="12901" x="9745663" y="2462213"/>
          <p14:tracePt t="12909" x="9947275" y="2414588"/>
          <p14:tracePt t="12918" x="10117138" y="2344738"/>
          <p14:tracePt t="12919" x="10133013" y="2344738"/>
          <p14:tracePt t="12926" x="10248900" y="2274888"/>
          <p14:tracePt t="12935" x="10348913" y="2228850"/>
          <p14:tracePt t="12943" x="10418763" y="2159000"/>
          <p14:tracePt t="12951" x="10450513" y="2128838"/>
          <p14:tracePt t="12959" x="10488613" y="2089150"/>
          <p14:tracePt t="12968" x="10488613" y="2074863"/>
          <p14:tracePt t="12987" x="10488613" y="2058988"/>
          <p14:tracePt t="12994" x="10480675" y="2058988"/>
          <p14:tracePt t="12999" x="10458450" y="2058988"/>
          <p14:tracePt t="13002" x="10458450" y="2043113"/>
          <p14:tracePt t="13009" x="10426700" y="2043113"/>
          <p14:tracePt t="13018" x="10396538" y="2027238"/>
          <p14:tracePt t="13018" x="10372725" y="2027238"/>
          <p14:tracePt t="13026" x="10342563" y="2005013"/>
          <p14:tracePt t="13034" x="10310813" y="2005013"/>
          <p14:tracePt t="13043" x="10256838" y="1989138"/>
          <p14:tracePt t="13051" x="10210800" y="1973263"/>
          <p14:tracePt t="13060" x="10156825" y="1973263"/>
          <p14:tracePt t="13068" x="10101263" y="1973263"/>
          <p14:tracePt t="13076" x="10039350" y="1973263"/>
          <p14:tracePt t="13084" x="9971088" y="1973263"/>
          <p14:tracePt t="13093" x="9885363" y="1981200"/>
          <p14:tracePt t="13101" x="9785350" y="1997075"/>
          <p14:tracePt t="13110" x="9683750" y="2035175"/>
          <p14:tracePt t="13126" x="9498013" y="2066925"/>
          <p14:tracePt t="13134" x="9398000" y="2066925"/>
          <p14:tracePt t="13143" x="9328150" y="2082800"/>
          <p14:tracePt t="13151" x="9258300" y="2082800"/>
          <p14:tracePt t="13159" x="9212263" y="2082800"/>
          <p14:tracePt t="13168" x="9172575" y="2082800"/>
          <p14:tracePt t="13168" x="9158288" y="2082800"/>
          <p14:tracePt t="13176" x="9142413" y="2082800"/>
          <p14:tracePt t="13184" x="9126538" y="2082800"/>
          <p14:tracePt t="13193" x="9102725" y="2082800"/>
          <p14:tracePt t="13210" x="9088438" y="2082800"/>
          <p14:tracePt t="13267" x="9072563" y="2082800"/>
          <p14:tracePt t="13280" x="9056688" y="2082800"/>
          <p14:tracePt t="13292" x="9040813" y="2082800"/>
          <p14:tracePt t="13360" x="9048750" y="2082800"/>
          <p14:tracePt t="13361" x="9048750" y="2105025"/>
          <p14:tracePt t="13368" x="9080500" y="2105025"/>
          <p14:tracePt t="13376" x="9150350" y="2120900"/>
          <p14:tracePt t="13384" x="9220200" y="2120900"/>
          <p14:tracePt t="13393" x="9304338" y="2120900"/>
          <p14:tracePt t="13401" x="9390063" y="2120900"/>
          <p14:tracePt t="13409" x="9474200" y="2120900"/>
          <p14:tracePt t="13418" x="9559925" y="2120900"/>
          <p14:tracePt t="13418" x="9575800" y="2120900"/>
          <p14:tracePt t="13426" x="9675813" y="2120900"/>
          <p14:tracePt t="13434" x="9761538" y="2105025"/>
          <p14:tracePt t="13443" x="9831388" y="2105025"/>
          <p14:tracePt t="13451" x="9909175" y="2105025"/>
          <p14:tracePt t="13459" x="9963150" y="2089150"/>
          <p14:tracePt t="13468" x="9977438" y="2089150"/>
          <p14:tracePt t="13501" x="9971088" y="2105025"/>
          <p14:tracePt t="13503" x="9955213" y="2105025"/>
          <p14:tracePt t="13509" x="9915525" y="2120900"/>
          <p14:tracePt t="13518" x="9831388" y="2136775"/>
          <p14:tracePt t="13518" x="9815513" y="2136775"/>
          <p14:tracePt t="13526" x="9715500" y="2151063"/>
          <p14:tracePt t="13534" x="9583738" y="2182813"/>
          <p14:tracePt t="13535" x="9544050" y="2182813"/>
          <p14:tracePt t="13543" x="9412288" y="2220913"/>
          <p14:tracePt t="13551" x="9258300" y="2236788"/>
          <p14:tracePt t="13559" x="9126538" y="2252663"/>
          <p14:tracePt t="13568" x="8972550" y="2268538"/>
          <p14:tracePt t="13568" x="8956675" y="2268538"/>
          <p14:tracePt t="13576" x="8832850" y="2290763"/>
          <p14:tracePt t="13584" x="8731250" y="2306638"/>
          <p14:tracePt t="13593" x="8647113" y="2322513"/>
          <p14:tracePt t="13601" x="8615363" y="2322513"/>
          <p14:tracePt t="13609" x="8599488" y="2338388"/>
          <p14:tracePt t="13635" x="8607425" y="2338388"/>
          <p14:tracePt t="13643" x="8677275" y="2338388"/>
          <p14:tracePt t="13651" x="8793163" y="2338388"/>
          <p14:tracePt t="13660" x="8932863" y="2338388"/>
          <p14:tracePt t="13660" x="8948738" y="2338388"/>
          <p14:tracePt t="13668" x="9118600" y="2338388"/>
          <p14:tracePt t="13669" x="9134475" y="2338388"/>
          <p14:tracePt t="13676" x="9266238" y="2338388"/>
          <p14:tracePt t="13684" x="9436100" y="2330450"/>
          <p14:tracePt t="13693" x="9605963" y="2330450"/>
          <p14:tracePt t="13693" x="9621838" y="2330450"/>
          <p14:tracePt t="13701" x="9777413" y="2330450"/>
          <p14:tracePt t="13709" x="9909175" y="2330450"/>
          <p14:tracePt t="13718" x="10047288" y="2330450"/>
          <p14:tracePt t="13726" x="10117138" y="2314575"/>
          <p14:tracePt t="13735" x="10163175" y="2314575"/>
          <p14:tracePt t="13763" x="10156825" y="2314575"/>
          <p14:tracePt t="13768" x="10125075" y="2314575"/>
          <p14:tracePt t="13776" x="10001250" y="2314575"/>
          <p14:tracePt t="13784" x="9869488" y="2314575"/>
          <p14:tracePt t="13793" x="9699625" y="2314575"/>
          <p14:tracePt t="13793" x="9667875" y="2314575"/>
          <p14:tracePt t="13801" x="9498013" y="2314575"/>
          <p14:tracePt t="13810" x="9288463" y="2314575"/>
          <p14:tracePt t="13810" x="9274175" y="2314575"/>
          <p14:tracePt t="13818" x="9102725" y="2314575"/>
          <p14:tracePt t="13818" x="9088438" y="2314575"/>
          <p14:tracePt t="13826" x="8902700" y="2314575"/>
          <p14:tracePt t="13834" x="8716963" y="2314575"/>
          <p14:tracePt t="13843" x="8545513" y="2314575"/>
          <p14:tracePt t="13851" x="8375650" y="2314575"/>
          <p14:tracePt t="13859" x="8289925" y="2314575"/>
          <p14:tracePt t="13868" x="8243888" y="2314575"/>
          <p14:tracePt t="13868" x="8228013" y="2314575"/>
          <p14:tracePt t="13882" x="8228013" y="2298700"/>
          <p14:tracePt t="13900" x="8235950" y="2298700"/>
          <p14:tracePt t="13903" x="8251825" y="2298700"/>
          <p14:tracePt t="13918" x="8407400" y="2298700"/>
          <p14:tracePt t="13926" x="8537575" y="2298700"/>
          <p14:tracePt t="13934" x="8677275" y="2274888"/>
          <p14:tracePt t="13943" x="8863013" y="2274888"/>
          <p14:tracePt t="13943" x="8878888" y="2274888"/>
          <p14:tracePt t="13951" x="9048750" y="2274888"/>
          <p14:tracePt t="13968" x="9420225" y="2274888"/>
          <p14:tracePt t="13976" x="9559925" y="2274888"/>
          <p14:tracePt t="13985" x="9707563" y="2274888"/>
          <p14:tracePt t="13993" x="9831388" y="2274888"/>
          <p14:tracePt t="14001" x="9931400" y="2274888"/>
          <p14:tracePt t="14010" x="9993313" y="2274888"/>
          <p14:tracePt t="14018" x="10017125" y="2274888"/>
          <p14:tracePt t="14026" x="10033000" y="2274888"/>
          <p14:tracePt t="14039" x="10025063" y="2274888"/>
          <p14:tracePt t="14043" x="10001250" y="2274888"/>
          <p14:tracePt t="14060" x="9815513" y="2274888"/>
          <p14:tracePt t="14068" x="9667875" y="2274888"/>
          <p14:tracePt t="14068" x="9629775" y="2274888"/>
          <p14:tracePt t="14076" x="9444038" y="2274888"/>
          <p14:tracePt t="14084" x="9258300" y="2274888"/>
          <p14:tracePt t="14093" x="9072563" y="2274888"/>
          <p14:tracePt t="14101" x="8902700" y="2274888"/>
          <p14:tracePt t="14110" x="8747125" y="2274888"/>
          <p14:tracePt t="14118" x="8631238" y="2260600"/>
          <p14:tracePt t="14118" x="8615363" y="2260600"/>
          <p14:tracePt t="14127" x="8499475" y="2260600"/>
          <p14:tracePt t="14134" x="8445500" y="2260600"/>
          <p14:tracePt t="14143" x="8399463" y="2244725"/>
          <p14:tracePt t="14168" x="8407400" y="2244725"/>
          <p14:tracePt t="14171" x="8421688" y="2244725"/>
          <p14:tracePt t="14176" x="8453438" y="2244725"/>
          <p14:tracePt t="14184" x="8537575" y="2244725"/>
          <p14:tracePt t="14202" x="8809038" y="2244725"/>
          <p14:tracePt t="14209" x="8964613" y="2244725"/>
          <p14:tracePt t="14218" x="9118600" y="2244725"/>
          <p14:tracePt t="14218" x="9134475" y="2244725"/>
          <p14:tracePt t="14226" x="9266238" y="2244725"/>
          <p14:tracePt t="14235" x="9405938" y="2244725"/>
          <p14:tracePt t="14235" x="9420225" y="2244725"/>
          <p14:tracePt t="14243" x="9521825" y="2244725"/>
          <p14:tracePt t="14251" x="9659938" y="2244725"/>
          <p14:tracePt t="14259" x="9745663" y="2252663"/>
          <p14:tracePt t="14268" x="9807575" y="2252663"/>
          <p14:tracePt t="14276" x="9847263" y="2268538"/>
          <p14:tracePt t="14293" x="9861550" y="2268538"/>
          <p14:tracePt t="14308" x="9853613" y="2268538"/>
          <p14:tracePt t="14312" x="9831388" y="2268538"/>
          <p14:tracePt t="14318" x="9815513" y="2268538"/>
          <p14:tracePt t="14326" x="9729788" y="2260600"/>
          <p14:tracePt t="14343" x="9498013" y="2244725"/>
          <p14:tracePt t="14343" x="9482138" y="2244725"/>
          <p14:tracePt t="14351" x="9328150" y="2228850"/>
          <p14:tracePt t="14359" x="9188450" y="2212975"/>
          <p14:tracePt t="14368" x="9056688" y="2190750"/>
          <p14:tracePt t="14368" x="9040813" y="2190750"/>
          <p14:tracePt t="14377" x="8916988" y="2174875"/>
          <p14:tracePt t="14384" x="8816975" y="2174875"/>
          <p14:tracePt t="14393" x="8731250" y="2159000"/>
          <p14:tracePt t="14401" x="8685213" y="2159000"/>
          <p14:tracePt t="14409" x="8647113" y="2159000"/>
          <p14:tracePt t="14436" x="8661400" y="2159000"/>
          <p14:tracePt t="14439" x="8677275" y="2159000"/>
          <p14:tracePt t="14443" x="8693150" y="2159000"/>
          <p14:tracePt t="14451" x="8747125" y="2166938"/>
          <p14:tracePt t="14459" x="8809038" y="2166938"/>
          <p14:tracePt t="14468" x="8894763" y="2182813"/>
          <p14:tracePt t="14468" x="8909050" y="2182813"/>
          <p14:tracePt t="14484" x="9096375" y="2220913"/>
          <p14:tracePt t="14493" x="9204325" y="2236788"/>
          <p14:tracePt t="14493" x="9220200" y="2236788"/>
          <p14:tracePt t="14501" x="9320213" y="2252663"/>
          <p14:tracePt t="14509" x="9405938" y="2268538"/>
          <p14:tracePt t="14518" x="9505950" y="2268538"/>
          <p14:tracePt t="14526" x="9591675" y="2290763"/>
          <p14:tracePt t="14535" x="9659938" y="2290763"/>
          <p14:tracePt t="14543" x="9707563" y="2290763"/>
          <p14:tracePt t="14551" x="9721850" y="2290763"/>
          <p14:tracePt t="14577" x="9715500" y="2290763"/>
          <p14:tracePt t="14578" x="9699625" y="2290763"/>
          <p14:tracePt t="14593" x="9583738" y="2290763"/>
          <p14:tracePt t="14601" x="9444038" y="2274888"/>
          <p14:tracePt t="14609" x="9328150" y="2274888"/>
          <p14:tracePt t="14626" x="9088438" y="2244725"/>
          <p14:tracePt t="14635" x="9002713" y="2244725"/>
          <p14:tracePt t="14643" x="8916988" y="2244725"/>
          <p14:tracePt t="14651" x="8855075" y="2244725"/>
          <p14:tracePt t="14660" x="8801100" y="2228850"/>
          <p14:tracePt t="14660" x="8785225" y="2228850"/>
          <p14:tracePt t="14668" x="8770938" y="2228850"/>
          <p14:tracePt t="14668" x="8747125" y="2228850"/>
          <p14:tracePt t="14702" x="8763000" y="2228850"/>
          <p14:tracePt t="14705" x="8778875" y="2228850"/>
          <p14:tracePt t="14710" x="8793163" y="2228850"/>
          <p14:tracePt t="14718" x="8847138" y="2228850"/>
          <p14:tracePt t="14719" x="8863013" y="2228850"/>
          <p14:tracePt t="14727" x="8909050" y="2236788"/>
          <p14:tracePt t="14727" x="8932863" y="2236788"/>
          <p14:tracePt t="14734" x="8994775" y="2252663"/>
          <p14:tracePt t="14743" x="9080500" y="2252663"/>
          <p14:tracePt t="14743" x="9096375" y="2252663"/>
          <p14:tracePt t="14751" x="9180513" y="2268538"/>
          <p14:tracePt t="14769" x="9405938" y="2306638"/>
          <p14:tracePt t="14776" x="9505950" y="2306638"/>
          <p14:tracePt t="14784" x="9591675" y="2306638"/>
          <p14:tracePt t="14793" x="9659938" y="2322513"/>
          <p14:tracePt t="14793" x="9675813" y="2322513"/>
          <p14:tracePt t="14801" x="9721850" y="2322513"/>
          <p14:tracePt t="14810" x="9777413" y="2322513"/>
          <p14:tracePt t="14818" x="9791700" y="2322513"/>
          <p14:tracePt t="14863" x="9791700" y="2314575"/>
          <p14:tracePt t="14871" x="9785350" y="2314575"/>
          <p14:tracePt t="14884" x="9769475" y="2314575"/>
          <p14:tracePt t="14903" x="9753600" y="2314575"/>
          <p14:tracePt t="14934" x="9729788" y="2314575"/>
          <p14:tracePt t="14948" x="9715500" y="2314575"/>
          <p14:tracePt t="14957" x="9699625" y="2314575"/>
          <p14:tracePt t="14963" x="9683750" y="2314575"/>
          <p14:tracePt t="14969" x="9667875" y="2314575"/>
          <p14:tracePt t="14976" x="9645650" y="2314575"/>
          <p14:tracePt t="14984" x="9598025" y="2314575"/>
          <p14:tracePt t="15001" x="9498013" y="2314575"/>
          <p14:tracePt t="15010" x="9444038" y="2314575"/>
          <p14:tracePt t="15018" x="9398000" y="2314575"/>
          <p14:tracePt t="15026" x="9344025" y="2314575"/>
          <p14:tracePt t="15035" x="9312275" y="2314575"/>
          <p14:tracePt t="15043" x="9274175" y="2314575"/>
          <p14:tracePt t="15051" x="9258300" y="2314575"/>
          <p14:tracePt t="15124" x="9266238" y="2314575"/>
          <p14:tracePt t="15134" x="9288463" y="2314575"/>
          <p14:tracePt t="15143" x="9304338" y="2314575"/>
          <p14:tracePt t="15151" x="9336088" y="2314575"/>
          <p14:tracePt t="15159" x="9390063" y="2314575"/>
          <p14:tracePt t="15168" x="9451975" y="2314575"/>
          <p14:tracePt t="15176" x="9521825" y="2314575"/>
          <p14:tracePt t="15185" x="9575800" y="2314575"/>
          <p14:tracePt t="15193" x="9637713" y="2314575"/>
          <p14:tracePt t="15201" x="9691688" y="2314575"/>
          <p14:tracePt t="15209" x="9721850" y="2314575"/>
          <p14:tracePt t="15218" x="9761538" y="2314575"/>
          <p14:tracePt t="15226" x="9777413" y="2314575"/>
          <p14:tracePt t="15235" x="9777413" y="2298700"/>
          <p14:tracePt t="15243" x="9791700" y="2298700"/>
          <p14:tracePt t="15509" x="9791700" y="2274888"/>
          <p14:tracePt t="15528" x="9807575" y="2274888"/>
          <p14:tracePt t="15542" x="9831388" y="2274888"/>
          <p14:tracePt t="15551" x="9847263" y="2274888"/>
          <p14:tracePt t="15561" x="9861550" y="2274888"/>
          <p14:tracePt t="15570" x="9861550" y="2260600"/>
          <p14:tracePt t="15576" x="9877425" y="2260600"/>
          <p14:tracePt t="15584" x="9893300" y="2260600"/>
          <p14:tracePt t="15720" x="9885363" y="2260600"/>
          <p14:tracePt t="15727" x="9869488" y="2260600"/>
          <p14:tracePt t="15735" x="9853613" y="2260600"/>
          <p14:tracePt t="15743" x="9831388" y="2260600"/>
          <p14:tracePt t="15751" x="9799638" y="2260600"/>
          <p14:tracePt t="15759" x="9785350" y="2260600"/>
          <p14:tracePt t="15768" x="9769475" y="2260600"/>
          <p14:tracePt t="15768" x="9753600" y="2260600"/>
          <p14:tracePt t="15776" x="9729788" y="2260600"/>
          <p14:tracePt t="15784" x="9715500" y="2244725"/>
          <p14:tracePt t="15793" x="9699625" y="2244725"/>
          <p14:tracePt t="15810" x="9667875" y="2244725"/>
          <p14:tracePt t="15818" x="9645650" y="2244725"/>
          <p14:tracePt t="15826" x="9629775" y="2244725"/>
          <p14:tracePt t="15835" x="9613900" y="2244725"/>
          <p14:tracePt t="15843" x="9598025" y="2244725"/>
          <p14:tracePt t="15983" x="9598025" y="2228850"/>
          <p14:tracePt t="15988" x="9605963" y="2228850"/>
          <p14:tracePt t="15994" x="9621838" y="2228850"/>
          <p14:tracePt t="16004" x="9637713" y="2212975"/>
          <p14:tracePt t="16068" x="9637713" y="2190750"/>
          <p14:tracePt t="16272" x="9637713" y="2174875"/>
          <p14:tracePt t="16358" x="9659938" y="2174875"/>
          <p14:tracePt t="17382" x="9659938" y="2159000"/>
          <p14:tracePt t="17408" x="9659938" y="2144713"/>
          <p14:tracePt t="17493" x="9659938" y="2151063"/>
          <p14:tracePt t="17496" x="9645650" y="2151063"/>
          <p14:tracePt t="17510" x="9613900" y="2151063"/>
          <p14:tracePt t="17518" x="9583738" y="2151063"/>
          <p14:tracePt t="17526" x="9544050" y="2166938"/>
          <p14:tracePt t="17535" x="9513888" y="2166938"/>
          <p14:tracePt t="17543" x="9482138" y="2166938"/>
          <p14:tracePt t="17560" x="9412288" y="2182813"/>
          <p14:tracePt t="17568" x="9374188" y="2182813"/>
          <p14:tracePt t="17576" x="9344025" y="2206625"/>
          <p14:tracePt t="17585" x="9328150" y="2206625"/>
          <p14:tracePt t="17593" x="9288463" y="2220913"/>
          <p14:tracePt t="17610" x="9258300" y="2220913"/>
          <p14:tracePt t="17618" x="9242425" y="2236788"/>
          <p14:tracePt t="17626" x="9226550" y="2236788"/>
          <p14:tracePt t="17661" x="9226550" y="2252663"/>
          <p14:tracePt t="17675" x="9234488" y="2268538"/>
          <p14:tracePt t="17680" x="9250363" y="2268538"/>
          <p14:tracePt t="17686" x="9266238" y="2268538"/>
          <p14:tracePt t="17693" x="9288463" y="2290763"/>
          <p14:tracePt t="17701" x="9320213" y="2290763"/>
          <p14:tracePt t="17709" x="9350375" y="2306638"/>
          <p14:tracePt t="17719" x="9420225" y="2322513"/>
          <p14:tracePt t="17726" x="9451975" y="2322513"/>
          <p14:tracePt t="17735" x="9505950" y="2322513"/>
          <p14:tracePt t="17743" x="9536113" y="2322513"/>
          <p14:tracePt t="17752" x="9575800" y="2314575"/>
          <p14:tracePt t="17760" x="9575800" y="2274888"/>
          <p14:tracePt t="17768" x="9591675" y="2260600"/>
          <p14:tracePt t="17777" x="9591675" y="2244725"/>
          <p14:tracePt t="17793" x="9583738" y="2212975"/>
          <p14:tracePt t="17801" x="9544050" y="2190750"/>
          <p14:tracePt t="17810" x="9513888" y="2174875"/>
          <p14:tracePt t="17818" x="9459913" y="2159000"/>
          <p14:tracePt t="17826" x="9374188" y="2144713"/>
          <p14:tracePt t="17843" x="9142413" y="2128838"/>
          <p14:tracePt t="17844" x="9126538" y="2128838"/>
          <p14:tracePt t="17851" x="9018588" y="2128838"/>
          <p14:tracePt t="17860" x="8916988" y="2128838"/>
          <p14:tracePt t="17868" x="8816975" y="2136775"/>
          <p14:tracePt t="17876" x="8716963" y="2151063"/>
          <p14:tracePt t="17885" x="8615363" y="2166938"/>
          <p14:tracePt t="17893" x="8515350" y="2182813"/>
          <p14:tracePt t="17893" x="8515350" y="2206625"/>
          <p14:tracePt t="17902" x="8399463" y="2220913"/>
          <p14:tracePt t="17910" x="8275638" y="2236788"/>
          <p14:tracePt t="17918" x="8174038" y="2252663"/>
          <p14:tracePt t="17918" x="8159750" y="2252663"/>
          <p14:tracePt t="17926" x="8020050" y="2290763"/>
          <p14:tracePt t="17935" x="7904163" y="2306638"/>
          <p14:tracePt t="17943" x="7786688" y="2338388"/>
          <p14:tracePt t="17943" x="7772400" y="2338388"/>
          <p14:tracePt t="17951" x="7648575" y="2352675"/>
          <p14:tracePt t="17960" x="7516813" y="2392363"/>
          <p14:tracePt t="17968" x="7377113" y="2406650"/>
          <p14:tracePt t="17985" x="7145338" y="2454275"/>
          <p14:tracePt t="17985" x="7145338" y="2476500"/>
          <p14:tracePt t="17993" x="7043738" y="2492375"/>
          <p14:tracePt t="17993" x="7021513" y="2492375"/>
          <p14:tracePt t="18001" x="6905625" y="2524125"/>
          <p14:tracePt t="18010" x="6788150" y="2578100"/>
          <p14:tracePt t="18018" x="6650038" y="2624138"/>
          <p14:tracePt t="18026" x="6518275" y="2678113"/>
          <p14:tracePt t="18035" x="6394450" y="2724150"/>
          <p14:tracePt t="18036" x="6362700" y="2747963"/>
          <p14:tracePt t="18043" x="6246813" y="2794000"/>
          <p14:tracePt t="18044" x="6230938" y="2809875"/>
          <p14:tracePt t="18051" x="6107113" y="2863850"/>
          <p14:tracePt t="18052" x="6092825" y="2863850"/>
          <p14:tracePt t="18060" x="5975350" y="2917825"/>
          <p14:tracePt t="18068" x="5821363" y="2979738"/>
          <p14:tracePt t="18068" x="5805488" y="2979738"/>
          <p14:tracePt t="18077" x="5635625" y="3033713"/>
          <p14:tracePt t="18085" x="5480050" y="3065463"/>
          <p14:tracePt t="18093" x="5364163" y="3081338"/>
          <p14:tracePt t="18093" x="5348288" y="3103563"/>
          <p14:tracePt t="18102" x="5210175" y="3119438"/>
          <p14:tracePt t="18110" x="5078413" y="3149600"/>
          <p14:tracePt t="18126" x="4838700" y="3235325"/>
          <p14:tracePt t="18134" x="4737100" y="3267075"/>
          <p14:tracePt t="18143" x="4637088" y="3321050"/>
          <p14:tracePt t="18151" x="4567238" y="3351213"/>
          <p14:tracePt t="18152" x="4567238" y="3375025"/>
          <p14:tracePt t="18160" x="4497388" y="3405188"/>
          <p14:tracePt t="18168" x="4451350" y="3460750"/>
          <p14:tracePt t="18176" x="4397375" y="3475038"/>
          <p14:tracePt t="18185" x="4365625" y="3506788"/>
          <p14:tracePt t="18193" x="4335463" y="3522663"/>
          <p14:tracePt t="18201" x="4311650" y="3536950"/>
          <p14:tracePt t="18218" x="4295775" y="3560763"/>
          <p14:tracePt t="18226" x="4281488" y="3576638"/>
          <p14:tracePt t="18235" x="4225925" y="3590925"/>
          <p14:tracePt t="18243" x="4179888" y="3606800"/>
          <p14:tracePt t="18251" x="4095750" y="3622675"/>
          <p14:tracePt t="18268" x="3956050" y="3660775"/>
          <p14:tracePt t="18276" x="3924300" y="3676650"/>
          <p14:tracePt t="18285" x="3894138" y="3692525"/>
          <p14:tracePt t="18293" x="3870325" y="3692525"/>
          <p14:tracePt t="18346" x="3870325" y="3684588"/>
          <p14:tracePt t="18352" x="3870325" y="3668713"/>
          <p14:tracePt t="18360" x="3902075" y="3652838"/>
          <p14:tracePt t="18361" x="3902075" y="3630613"/>
          <p14:tracePt t="18368" x="3916363" y="3598863"/>
          <p14:tracePt t="18376" x="3948113" y="3544888"/>
          <p14:tracePt t="18385" x="3986213" y="3514725"/>
          <p14:tracePt t="18393" x="4017963" y="3460750"/>
          <p14:tracePt t="18402" x="4071938" y="3413125"/>
          <p14:tracePt t="18410" x="4117975" y="3343275"/>
          <p14:tracePt t="18418" x="4187825" y="3273425"/>
          <p14:tracePt t="18426" x="4257675" y="3211513"/>
          <p14:tracePt t="18435" x="4303713" y="3143250"/>
          <p14:tracePt t="18443" x="4357688" y="3073400"/>
          <p14:tracePt t="18444" x="4373563" y="3057525"/>
          <p14:tracePt t="18452" x="4411663" y="3003550"/>
          <p14:tracePt t="18460" x="4427538" y="2941638"/>
          <p14:tracePt t="18468" x="4443413" y="2871788"/>
          <p14:tracePt t="18476" x="4459288" y="2817813"/>
          <p14:tracePt t="18484" x="4459288" y="2786063"/>
          <p14:tracePt t="18501" x="4451350" y="2716213"/>
          <p14:tracePt t="18510" x="4435475" y="2701925"/>
          <p14:tracePt t="18518" x="4411663" y="2670175"/>
          <p14:tracePt t="18526" x="4397375" y="2647950"/>
          <p14:tracePt t="18535" x="4381500" y="2647950"/>
          <p14:tracePt t="18543" x="4365625" y="2632075"/>
          <p14:tracePt t="18579" x="4365625" y="2616200"/>
          <p14:tracePt t="18597" x="4373563" y="2616200"/>
          <p14:tracePt t="18611" x="4389438" y="2616200"/>
          <p14:tracePt t="18619" x="4411663" y="2616200"/>
          <p14:tracePt t="18624" x="4427538" y="2616200"/>
          <p14:tracePt t="18629" x="4443413" y="2624138"/>
          <p14:tracePt t="18636" x="4473575" y="2647950"/>
          <p14:tracePt t="18643" x="4513263" y="2693988"/>
          <p14:tracePt t="18652" x="4559300" y="2763838"/>
          <p14:tracePt t="18660" x="4597400" y="2833688"/>
          <p14:tracePt t="18668" x="4629150" y="2917825"/>
          <p14:tracePt t="18668" x="4629150" y="2933700"/>
          <p14:tracePt t="18676" x="4659313" y="3033713"/>
          <p14:tracePt t="18693" x="4729163" y="3267075"/>
          <p14:tracePt t="18694" x="4729163" y="3289300"/>
          <p14:tracePt t="18701" x="4745038" y="3390900"/>
          <p14:tracePt t="18710" x="4783138" y="3490913"/>
          <p14:tracePt t="18718" x="4830763" y="3622675"/>
          <p14:tracePt t="18726" x="4845050" y="3762375"/>
          <p14:tracePt t="18735" x="4884738" y="3878263"/>
          <p14:tracePt t="18743" x="4900613" y="4017963"/>
          <p14:tracePt t="18743" x="4900613" y="4032250"/>
          <p14:tracePt t="18751" x="4930775" y="4203700"/>
          <p14:tracePt t="18760" x="4984750" y="4349750"/>
          <p14:tracePt t="18761" x="4984750" y="4373563"/>
          <p14:tracePt t="18768" x="5016500" y="4505325"/>
          <p14:tracePt t="18768" x="5032375" y="4519613"/>
          <p14:tracePt t="18777" x="5070475" y="4675188"/>
          <p14:tracePt t="18785" x="5116513" y="4845050"/>
          <p14:tracePt t="18793" x="5156200" y="5000625"/>
          <p14:tracePt t="18793" x="5156200" y="5016500"/>
          <p14:tracePt t="18801" x="5202238" y="5146675"/>
          <p14:tracePt t="18810" x="5224463" y="5248275"/>
          <p14:tracePt t="18810" x="5224463" y="5270500"/>
          <p14:tracePt t="18818" x="5256213" y="5356225"/>
          <p14:tracePt t="18818" x="5256213" y="5372100"/>
          <p14:tracePt t="18827" x="5286375" y="5456238"/>
          <p14:tracePt t="18835" x="5326063" y="5518150"/>
          <p14:tracePt t="18843" x="5356225" y="5588000"/>
          <p14:tracePt t="18851" x="5372100" y="5641975"/>
          <p14:tracePt t="18860" x="5410200" y="5689600"/>
          <p14:tracePt t="18868" x="5410200" y="5703888"/>
          <p14:tracePt t="18868" x="5410200" y="5727700"/>
          <p14:tracePt t="18877" x="5426075" y="5727700"/>
          <p14:tracePt t="18906" x="5441950" y="5727700"/>
          <p14:tracePt t="18910" x="5441950" y="5711825"/>
          <p14:tracePt t="18915" x="5441950" y="5697538"/>
          <p14:tracePt t="18918" x="5457825" y="5697538"/>
          <p14:tracePt t="18926" x="5457825" y="5665788"/>
          <p14:tracePt t="18935" x="5472113" y="5611813"/>
          <p14:tracePt t="18943" x="5472113" y="5565775"/>
          <p14:tracePt t="18944" x="5472113" y="5549900"/>
          <p14:tracePt t="18951" x="5495925" y="5480050"/>
          <p14:tracePt t="18960" x="5511800" y="5394325"/>
          <p14:tracePt t="18969" x="5527675" y="5278438"/>
          <p14:tracePt t="18969" x="5527675" y="5256213"/>
          <p14:tracePt t="18970" x="5527675" y="5240338"/>
          <p14:tracePt t="18976" x="5541963" y="5154613"/>
          <p14:tracePt t="18985" x="5573713" y="5054600"/>
          <p14:tracePt t="18993" x="5627688" y="4938713"/>
          <p14:tracePt t="19001" x="5681663" y="4799013"/>
          <p14:tracePt t="19010" x="5713413" y="4667250"/>
          <p14:tracePt t="19010" x="5713413" y="4629150"/>
          <p14:tracePt t="19018" x="5727700" y="4481513"/>
          <p14:tracePt t="19027" x="5743575" y="4295775"/>
          <p14:tracePt t="19034" x="5743575" y="4156075"/>
          <p14:tracePt t="19043" x="5743575" y="3970338"/>
          <p14:tracePt t="19044" x="5743575" y="3956050"/>
          <p14:tracePt t="19051" x="5721350" y="3800475"/>
          <p14:tracePt t="19052" x="5721350" y="3770313"/>
          <p14:tracePt t="19060" x="5689600" y="3630613"/>
          <p14:tracePt t="19068" x="5635625" y="3482975"/>
          <p14:tracePt t="19069" x="5635625" y="3460750"/>
          <p14:tracePt t="19077" x="5603875" y="3297238"/>
          <p14:tracePt t="19085" x="5565775" y="3143250"/>
          <p14:tracePt t="19086" x="5549900" y="3127375"/>
          <p14:tracePt t="19093" x="5534025" y="2987675"/>
          <p14:tracePt t="19093" x="5519738" y="2971800"/>
          <p14:tracePt t="19102" x="5480050" y="2817813"/>
          <p14:tracePt t="19110" x="5449888" y="2716213"/>
          <p14:tracePt t="19110" x="5434013" y="2701925"/>
          <p14:tracePt t="19127" x="5310188" y="2516188"/>
          <p14:tracePt t="19135" x="5264150" y="2446338"/>
          <p14:tracePt t="19143" x="5210175" y="2414588"/>
          <p14:tracePt t="19151" x="5178425" y="2400300"/>
          <p14:tracePt t="19168" x="5124450" y="2400300"/>
          <p14:tracePt t="19176" x="5108575" y="2406650"/>
          <p14:tracePt t="19184" x="5078413" y="2454275"/>
          <p14:tracePt t="19193" x="5038725" y="2562225"/>
          <p14:tracePt t="19193" x="5038725" y="2578100"/>
          <p14:tracePt t="19201" x="5024438" y="2693988"/>
          <p14:tracePt t="19210" x="5024438" y="2833688"/>
          <p14:tracePt t="19210" x="5008563" y="2847975"/>
          <p14:tracePt t="19218" x="5008563" y="2995613"/>
          <p14:tracePt t="19219" x="4992688" y="3019425"/>
          <p14:tracePt t="19226" x="4976813" y="3205163"/>
          <p14:tracePt t="19235" x="4954588" y="3390900"/>
          <p14:tracePt t="19243" x="4922838" y="3560763"/>
          <p14:tracePt t="19244" x="4922838" y="3576638"/>
          <p14:tracePt t="19252" x="4922838" y="3746500"/>
          <p14:tracePt t="19268" x="4930775" y="4064000"/>
          <p14:tracePt t="19269" x="4930775" y="4079875"/>
          <p14:tracePt t="19276" x="4970463" y="4187825"/>
          <p14:tracePt t="19285" x="5032375" y="4319588"/>
          <p14:tracePt t="19293" x="5116513" y="4403725"/>
          <p14:tracePt t="19302" x="5202238" y="4473575"/>
          <p14:tracePt t="19310" x="5272088" y="4543425"/>
          <p14:tracePt t="19318" x="5356225" y="4589463"/>
          <p14:tracePt t="19326" x="5410200" y="4605338"/>
          <p14:tracePt t="19335" x="5441950" y="4621213"/>
          <p14:tracePt t="19343" x="5472113" y="4621213"/>
          <p14:tracePt t="19357" x="5495925" y="4621213"/>
          <p14:tracePt t="19362" x="5511800" y="4613275"/>
          <p14:tracePt t="19369" x="5527675" y="4583113"/>
          <p14:tracePt t="19376" x="5557838" y="4513263"/>
          <p14:tracePt t="19385" x="5595938" y="4411663"/>
          <p14:tracePt t="19393" x="5627688" y="4241800"/>
          <p14:tracePt t="19402" x="5657850" y="4110038"/>
          <p14:tracePt t="19410" x="5657850" y="3940175"/>
          <p14:tracePt t="19418" x="5657850" y="3730625"/>
          <p14:tracePt t="19427" x="5657850" y="3544888"/>
          <p14:tracePt t="19435" x="5635625" y="3429000"/>
          <p14:tracePt t="19443" x="5603875" y="3273425"/>
          <p14:tracePt t="19444" x="5603875" y="3259138"/>
          <p14:tracePt t="19452" x="5549900" y="3127375"/>
          <p14:tracePt t="19460" x="5519738" y="3003550"/>
          <p14:tracePt t="19468" x="5449888" y="2871788"/>
          <p14:tracePt t="19469" x="5449888" y="2855913"/>
          <p14:tracePt t="19476" x="5395913" y="2732088"/>
          <p14:tracePt t="19485" x="5348288" y="2632075"/>
          <p14:tracePt t="19486" x="5334000" y="2616200"/>
          <p14:tracePt t="19486" x="5334000" y="2600325"/>
          <p14:tracePt t="19493" x="5294313" y="2546350"/>
          <p14:tracePt t="19494" x="5294313" y="2530475"/>
          <p14:tracePt t="19501" x="5264150" y="2462213"/>
          <p14:tracePt t="19510" x="5224463" y="2400300"/>
          <p14:tracePt t="19518" x="5210175" y="2344738"/>
          <p14:tracePt t="19526" x="5194300" y="2314575"/>
          <p14:tracePt t="19535" x="5194300" y="2298700"/>
          <p14:tracePt t="19830" x="5194300" y="2274888"/>
          <p14:tracePt t="19832" x="5178425" y="2274888"/>
          <p14:tracePt t="19837" x="5178425" y="2260600"/>
          <p14:tracePt t="19843" x="5178425" y="2244725"/>
          <p14:tracePt t="19851" x="5178425" y="2228850"/>
          <p14:tracePt t="19860" x="5178425" y="2190750"/>
          <p14:tracePt t="19877" x="5178425" y="2074863"/>
          <p14:tracePt t="19893" x="5178425" y="1919288"/>
          <p14:tracePt t="19902" x="5178425" y="1857375"/>
          <p14:tracePt t="19910" x="5178425" y="1773238"/>
          <p14:tracePt t="19918" x="5178425" y="1703388"/>
          <p14:tracePt t="19919" x="5178425" y="1687513"/>
          <p14:tracePt t="19926" x="5162550" y="1617663"/>
          <p14:tracePt t="19935" x="5162550" y="1547813"/>
          <p14:tracePt t="19943" x="5162550" y="1485900"/>
          <p14:tracePt t="19951" x="5162550" y="1431925"/>
          <p14:tracePt t="19968" x="5162550" y="1316038"/>
          <p14:tracePt t="19976" x="5162550" y="1277938"/>
          <p14:tracePt t="19985" x="5162550" y="1246188"/>
          <p14:tracePt t="19993" x="5162550" y="1192213"/>
          <p14:tracePt t="20001" x="5162550" y="1160463"/>
          <p14:tracePt t="20010" x="5162550" y="1146175"/>
          <p14:tracePt t="20060" x="5162550" y="1154113"/>
          <p14:tracePt t="20068" x="5162550" y="1208088"/>
          <p14:tracePt t="20069" x="5162550" y="1222375"/>
          <p14:tracePt t="20076" x="5162550" y="1292225"/>
          <p14:tracePt t="20085" x="5170488" y="1408113"/>
          <p14:tracePt t="20093" x="5170488" y="1539875"/>
          <p14:tracePt t="20110" x="5224463" y="1897063"/>
          <p14:tracePt t="20118" x="5240338" y="2136775"/>
          <p14:tracePt t="20126" x="5272088" y="2352675"/>
          <p14:tracePt t="20135" x="5286375" y="2578100"/>
          <p14:tracePt t="20143" x="5326063" y="2794000"/>
          <p14:tracePt t="20144" x="5326063" y="2809875"/>
          <p14:tracePt t="20152" x="5341938" y="3019425"/>
          <p14:tracePt t="20160" x="5372100" y="3165475"/>
          <p14:tracePt t="20168" x="5426075" y="3321050"/>
          <p14:tracePt t="20176" x="5472113" y="3375025"/>
          <p14:tracePt t="20185" x="5511800" y="3405188"/>
          <p14:tracePt t="20193" x="5541963" y="3405188"/>
          <p14:tracePt t="20202" x="5573713" y="3405188"/>
          <p14:tracePt t="20210" x="5595938" y="3397250"/>
          <p14:tracePt t="20218" x="5627688" y="3328988"/>
          <p14:tracePt t="20219" x="5643563" y="3313113"/>
          <p14:tracePt t="20226" x="5681663" y="3211513"/>
          <p14:tracePt t="20235" x="5713413" y="3057525"/>
          <p14:tracePt t="20252" x="5727700" y="2732088"/>
          <p14:tracePt t="20260" x="5721350" y="2570163"/>
          <p14:tracePt t="20268" x="5689600" y="2430463"/>
          <p14:tracePt t="20269" x="5689600" y="2414588"/>
          <p14:tracePt t="20276" x="5635625" y="2244725"/>
          <p14:tracePt t="20285" x="5581650" y="2089150"/>
          <p14:tracePt t="20294" x="5519738" y="1943100"/>
          <p14:tracePt t="20303" x="5449888" y="1773238"/>
          <p14:tracePt t="20310" x="5418138" y="1687513"/>
          <p14:tracePt t="20318" x="5380038" y="1601788"/>
          <p14:tracePt t="20319" x="5380038" y="1587500"/>
          <p14:tracePt t="20326" x="5348288" y="1517650"/>
          <p14:tracePt t="20344" x="5310188" y="1447800"/>
          <p14:tracePt t="20401" x="5310188" y="1455738"/>
          <p14:tracePt t="20408" x="5310188" y="1477963"/>
          <p14:tracePt t="20423" x="5310188" y="1493838"/>
          <p14:tracePt t="20459" x="5326063" y="1493838"/>
          <p14:tracePt t="20461" x="5326063" y="1509713"/>
          <p14:tracePt t="20470" x="5326063" y="1525588"/>
          <p14:tracePt t="20485" x="5341938" y="1539875"/>
          <p14:tracePt t="20501" x="5356225" y="1579563"/>
          <p14:tracePt t="20510" x="5372100" y="1593850"/>
          <p14:tracePt t="20520" x="5372100" y="1609725"/>
          <p14:tracePt t="20874" x="5387975" y="1609725"/>
          <p14:tracePt t="20895" x="5410200" y="1609725"/>
          <p14:tracePt t="20940" x="5426075" y="1609725"/>
          <p14:tracePt t="21002" x="5426075" y="1625600"/>
          <p14:tracePt t="21010" x="5441950" y="1641475"/>
          <p14:tracePt t="21018" x="5457825" y="1679575"/>
          <p14:tracePt t="21026" x="5495925" y="1725613"/>
          <p14:tracePt t="21035" x="5527675" y="1779588"/>
          <p14:tracePt t="21044" x="5557838" y="1849438"/>
          <p14:tracePt t="21051" x="5595938" y="1897063"/>
          <p14:tracePt t="21060" x="5643563" y="1965325"/>
          <p14:tracePt t="21068" x="5681663" y="2051050"/>
          <p14:tracePt t="21077" x="5713413" y="2120900"/>
          <p14:tracePt t="21085" x="5743575" y="2182813"/>
          <p14:tracePt t="21093" x="5783263" y="2252663"/>
          <p14:tracePt t="21101" x="5813425" y="2290763"/>
          <p14:tracePt t="21102" x="5813425" y="2306638"/>
          <p14:tracePt t="21110" x="5829300" y="2338388"/>
          <p14:tracePt t="21127" x="5845175" y="2376488"/>
          <p14:tracePt t="21135" x="5845175" y="2392363"/>
          <p14:tracePt t="21144" x="5867400" y="2392363"/>
          <p14:tracePt t="21154" x="5867400" y="2406650"/>
          <p14:tracePt t="21163" x="5883275" y="2406650"/>
          <p14:tracePt t="21173" x="5883275" y="2422525"/>
          <p14:tracePt t="21176" x="5899150" y="2422525"/>
          <p14:tracePt t="21185" x="5913438" y="2438400"/>
          <p14:tracePt t="21193" x="5929313" y="2438400"/>
          <p14:tracePt t="21201" x="5969000" y="2454275"/>
          <p14:tracePt t="21210" x="5999163" y="2476500"/>
          <p14:tracePt t="21218" x="6037263" y="2476500"/>
          <p14:tracePt t="21226" x="6053138" y="2476500"/>
          <p14:tracePt t="21235" x="6084888" y="2476500"/>
          <p14:tracePt t="21243" x="6099175" y="2476500"/>
          <p14:tracePt t="21251" x="6115050" y="2476500"/>
          <p14:tracePt t="21260" x="6138863" y="2476500"/>
          <p14:tracePt t="21278" x="6154738" y="2476500"/>
          <p14:tracePt t="21326" x="6169025" y="2476500"/>
          <p14:tracePt t="21347" x="6184900" y="2476500"/>
          <p14:tracePt t="21368" x="6200775" y="2476500"/>
          <p14:tracePt t="21451" x="6200775" y="2492375"/>
          <p14:tracePt t="21494" x="6200775" y="2508250"/>
          <p14:tracePt t="21508" x="6223000" y="2508250"/>
          <p14:tracePt t="21518" x="6238875" y="2524125"/>
          <p14:tracePt t="21526" x="6254750" y="2524125"/>
          <p14:tracePt t="21535" x="6270625" y="2524125"/>
          <p14:tracePt t="21543" x="6308725" y="2538413"/>
          <p14:tracePt t="21551" x="6340475" y="2538413"/>
          <p14:tracePt t="21560" x="6354763" y="2562225"/>
          <p14:tracePt t="21561" x="6370638" y="2562225"/>
          <p14:tracePt t="21568" x="6408738" y="2578100"/>
          <p14:tracePt t="21576" x="6440488" y="2592388"/>
          <p14:tracePt t="21585" x="6470650" y="2608263"/>
          <p14:tracePt t="21593" x="6526213" y="2608263"/>
          <p14:tracePt t="21601" x="6556375" y="2624138"/>
          <p14:tracePt t="21619" x="6696075" y="2678113"/>
          <p14:tracePt t="21627" x="6765925" y="2678113"/>
          <p14:tracePt t="21635" x="6850063" y="2709863"/>
          <p14:tracePt t="21643" x="6951663" y="2724150"/>
          <p14:tracePt t="21652" x="7051675" y="2763838"/>
          <p14:tracePt t="21660" x="7137400" y="2794000"/>
          <p14:tracePt t="21668" x="7221538" y="2809875"/>
          <p14:tracePt t="21677" x="7269163" y="2847975"/>
          <p14:tracePt t="21685" x="7323138" y="2863850"/>
          <p14:tracePt t="21693" x="7369175" y="2879725"/>
          <p14:tracePt t="21702" x="7392988" y="2879725"/>
          <p14:tracePt t="21710" x="7408863" y="2895600"/>
          <p14:tracePt t="21718" x="7423150" y="2895600"/>
          <p14:tracePt t="21726" x="7423150" y="2917825"/>
          <p14:tracePt t="21735" x="7439025" y="2917825"/>
          <p14:tracePt t="21760" x="7454900" y="2933700"/>
          <p14:tracePt t="21768" x="7470775" y="2933700"/>
          <p14:tracePt t="21776" x="7493000" y="2933700"/>
          <p14:tracePt t="21785" x="7508875" y="2933700"/>
          <p14:tracePt t="21793" x="7524750" y="2949575"/>
          <p14:tracePt t="21794" x="7539038" y="2949575"/>
          <p14:tracePt t="21801" x="7554913" y="2949575"/>
          <p14:tracePt t="21810" x="7594600" y="2949575"/>
          <p14:tracePt t="21818" x="7624763" y="2963863"/>
          <p14:tracePt t="21826" x="7640638" y="2963863"/>
          <p14:tracePt t="21835" x="7662863" y="2963863"/>
          <p14:tracePt t="21852" x="7678738" y="2963863"/>
          <p14:tracePt t="21891" x="7694613" y="2963863"/>
          <p14:tracePt t="21906" x="7710488" y="2963863"/>
          <p14:tracePt t="21914" x="7724775" y="2963863"/>
          <p14:tracePt t="21928" x="7740650" y="2963863"/>
          <p14:tracePt t="21929" x="7740650" y="2957513"/>
          <p14:tracePt t="21943" x="7764463" y="2941638"/>
          <p14:tracePt t="21951" x="7764463" y="2917825"/>
          <p14:tracePt t="21960" x="7780338" y="2887663"/>
          <p14:tracePt t="21968" x="7780338" y="2840038"/>
          <p14:tracePt t="21976" x="7780338" y="2786063"/>
          <p14:tracePt t="21985" x="7780338" y="2716213"/>
          <p14:tracePt t="21986" x="7780338" y="2701925"/>
          <p14:tracePt t="21993" x="7780338" y="2616200"/>
          <p14:tracePt t="21994" x="7772400" y="2600325"/>
          <p14:tracePt t="22002" x="7772400" y="2516188"/>
          <p14:tracePt t="22010" x="7732713" y="2414588"/>
          <p14:tracePt t="22018" x="7718425" y="2330450"/>
          <p14:tracePt t="22019" x="7702550" y="2314575"/>
          <p14:tracePt t="22026" x="7662863" y="2228850"/>
          <p14:tracePt t="22044" x="7616825" y="2089150"/>
          <p14:tracePt t="22052" x="7586663" y="2027238"/>
          <p14:tracePt t="22060" x="7546975" y="1958975"/>
          <p14:tracePt t="22068" x="7532688" y="1903413"/>
          <p14:tracePt t="22069" x="7516813" y="1903413"/>
          <p14:tracePt t="22077" x="7500938" y="1857375"/>
          <p14:tracePt t="22085" x="7477125" y="1803400"/>
          <p14:tracePt t="22093" x="7462838" y="1757363"/>
          <p14:tracePt t="22101" x="7431088" y="1703388"/>
          <p14:tracePt t="22110" x="7415213" y="1649413"/>
          <p14:tracePt t="22118" x="7392988" y="1617663"/>
          <p14:tracePt t="22127" x="7377113" y="1587500"/>
          <p14:tracePt t="22135" x="7377113" y="1563688"/>
          <p14:tracePt t="22143" x="7361238" y="1563688"/>
          <p14:tracePt t="22200" x="7346950" y="1579563"/>
          <p14:tracePt t="22204" x="7346950" y="1593850"/>
          <p14:tracePt t="22211" x="7331075" y="1625600"/>
          <p14:tracePt t="22218" x="7315200" y="1663700"/>
          <p14:tracePt t="22226" x="7291388" y="1695450"/>
          <p14:tracePt t="22235" x="7277100" y="1749425"/>
          <p14:tracePt t="22243" x="7245350" y="1795463"/>
          <p14:tracePt t="22251" x="7245350" y="1849438"/>
          <p14:tracePt t="22260" x="7207250" y="1935163"/>
          <p14:tracePt t="22268" x="7207250" y="2035175"/>
          <p14:tracePt t="22277" x="7191375" y="2120900"/>
          <p14:tracePt t="22286" x="7175500" y="2236788"/>
          <p14:tracePt t="22293" x="7175500" y="2352675"/>
          <p14:tracePt t="22294" x="7175500" y="2376488"/>
          <p14:tracePt t="22302" x="7159625" y="2454275"/>
          <p14:tracePt t="22303" x="7159625" y="2476500"/>
          <p14:tracePt t="22310" x="7159625" y="2562225"/>
          <p14:tracePt t="22327" x="7145338" y="2778125"/>
          <p14:tracePt t="22335" x="7145338" y="2879725"/>
          <p14:tracePt t="22344" x="7145338" y="2979738"/>
          <p14:tracePt t="22351" x="7145338" y="3065463"/>
          <p14:tracePt t="22360" x="7145338" y="3149600"/>
          <p14:tracePt t="22368" x="7153275" y="3219450"/>
          <p14:tracePt t="22377" x="7167563" y="3289300"/>
          <p14:tracePt t="22385" x="7183438" y="3351213"/>
          <p14:tracePt t="22393" x="7221538" y="3421063"/>
          <p14:tracePt t="22394" x="7221538" y="3436938"/>
          <p14:tracePt t="22402" x="7237413" y="3506788"/>
          <p14:tracePt t="22418" x="7269163" y="3622675"/>
          <p14:tracePt t="22426" x="7283450" y="3692525"/>
          <p14:tracePt t="22435" x="7307263" y="3746500"/>
          <p14:tracePt t="22443" x="7323138" y="3832225"/>
          <p14:tracePt t="22451" x="7323138" y="3878263"/>
          <p14:tracePt t="22468" x="7339013" y="3978275"/>
          <p14:tracePt t="22477" x="7353300" y="4002088"/>
          <p14:tracePt t="22485" x="7353300" y="4032250"/>
          <p14:tracePt t="22493" x="7353300" y="4048125"/>
          <p14:tracePt t="22502" x="7369175" y="4064000"/>
          <p14:tracePt t="22510" x="7369175" y="4079875"/>
          <p14:tracePt t="22519" x="7369175" y="4102100"/>
          <p14:tracePt t="22527" x="7392988" y="4102100"/>
          <p14:tracePt t="22535" x="7392988" y="4117975"/>
          <p14:tracePt t="22543" x="7392988" y="4133850"/>
          <p14:tracePt t="22560" x="7392988" y="4164013"/>
          <p14:tracePt t="22568" x="7392988" y="4203700"/>
          <p14:tracePt t="22576" x="7392988" y="4217988"/>
          <p14:tracePt t="22585" x="7392988" y="4249738"/>
          <p14:tracePt t="22593" x="7392988" y="4287838"/>
          <p14:tracePt t="22601" x="7392988" y="4319588"/>
          <p14:tracePt t="22610" x="7408863" y="4373563"/>
          <p14:tracePt t="22618" x="7408863" y="4419600"/>
          <p14:tracePt t="22627" x="7423150" y="4473575"/>
          <p14:tracePt t="22635" x="7423150" y="4519613"/>
          <p14:tracePt t="22652" x="7439025" y="4691063"/>
          <p14:tracePt t="22660" x="7439025" y="4775200"/>
          <p14:tracePt t="22668" x="7439025" y="4914900"/>
          <p14:tracePt t="22677" x="7454900" y="5030788"/>
          <p14:tracePt t="22685" x="7454900" y="5162550"/>
          <p14:tracePt t="22702" x="7470775" y="5418138"/>
          <p14:tracePt t="22710" x="7470775" y="5541963"/>
          <p14:tracePt t="22718" x="7470775" y="5627688"/>
          <p14:tracePt t="22727" x="7470775" y="5673725"/>
          <p14:tracePt t="22735" x="7470775" y="5727700"/>
          <p14:tracePt t="22752" x="7470775" y="5813425"/>
          <p14:tracePt t="22760" x="7462838" y="5843588"/>
          <p14:tracePt t="22768" x="7462838" y="5859463"/>
          <p14:tracePt t="22769" x="7462838" y="5875338"/>
          <p14:tracePt t="22776" x="7462838" y="5897563"/>
          <p14:tracePt t="22793" x="7462838" y="5975350"/>
          <p14:tracePt t="22801" x="7462838" y="6015038"/>
          <p14:tracePt t="22810" x="7446963" y="6029325"/>
          <p14:tracePt t="22818" x="7446963" y="6045200"/>
          <p14:tracePt t="22895" x="7446963" y="6037263"/>
          <p14:tracePt t="22899" x="7454900" y="6037263"/>
          <p14:tracePt t="22902" x="7454900" y="6021388"/>
          <p14:tracePt t="22910" x="7454900" y="6007100"/>
          <p14:tracePt t="22918" x="7493000" y="5953125"/>
          <p14:tracePt t="22935" x="7524750" y="5821363"/>
          <p14:tracePt t="22944" x="7554913" y="5735638"/>
          <p14:tracePt t="22952" x="7554913" y="5649913"/>
          <p14:tracePt t="22960" x="7578725" y="5580063"/>
          <p14:tracePt t="22968" x="7578725" y="5480050"/>
          <p14:tracePt t="22985" x="7578725" y="5294313"/>
          <p14:tracePt t="22986" x="7578725" y="5278438"/>
          <p14:tracePt t="22993" x="7578725" y="5170488"/>
          <p14:tracePt t="22994" x="7578725" y="5140325"/>
          <p14:tracePt t="23001" x="7578725" y="4968875"/>
          <p14:tracePt t="23010" x="7578725" y="4783138"/>
          <p14:tracePt t="23011" x="7578725" y="4768850"/>
          <p14:tracePt t="23018" x="7578725" y="4613275"/>
          <p14:tracePt t="23019" x="7578725" y="4597400"/>
          <p14:tracePt t="23027" x="7562850" y="4395788"/>
          <p14:tracePt t="23035" x="7562850" y="4241800"/>
          <p14:tracePt t="23043" x="7562850" y="4141788"/>
          <p14:tracePt t="23052" x="7562850" y="4086225"/>
          <p14:tracePt t="23060" x="7562850" y="4071938"/>
          <p14:tracePt t="23083" x="7562850" y="4079875"/>
          <p14:tracePt t="23086" x="7562850" y="4102100"/>
          <p14:tracePt t="23093" x="7562850" y="4164013"/>
          <p14:tracePt t="23102" x="7562850" y="4249738"/>
          <p14:tracePt t="23110" x="7578725" y="4333875"/>
          <p14:tracePt t="23127" x="7594600" y="4543425"/>
          <p14:tracePt t="23135" x="7594600" y="4645025"/>
          <p14:tracePt t="23143" x="7594600" y="4775200"/>
          <p14:tracePt t="23151" x="7608888" y="4930775"/>
          <p14:tracePt t="23160" x="7608888" y="5062538"/>
          <p14:tracePt t="23161" x="7608888" y="5084763"/>
          <p14:tracePt t="23168" x="7608888" y="5248275"/>
          <p14:tracePt t="23176" x="7608888" y="5387975"/>
          <p14:tracePt t="23185" x="7608888" y="5557838"/>
          <p14:tracePt t="23185" x="7608888" y="5573713"/>
          <p14:tracePt t="23193" x="7608888" y="5689600"/>
          <p14:tracePt t="23194" x="7608888" y="5703888"/>
          <p14:tracePt t="23201" x="7608888" y="5843588"/>
          <p14:tracePt t="23218" x="7608888" y="6015038"/>
          <p14:tracePt t="23226" x="7608888" y="6061075"/>
          <p14:tracePt t="23235" x="7608888" y="6099175"/>
          <p14:tracePt t="23243" x="7608888" y="6115050"/>
          <p14:tracePt t="23328" x="7624763" y="6115050"/>
          <p14:tracePt t="23336" x="7624763" y="6107113"/>
          <p14:tracePt t="23341" x="7640638" y="6091238"/>
          <p14:tracePt t="23344" x="7640638" y="6069013"/>
          <p14:tracePt t="23360" x="7640638" y="6007100"/>
          <p14:tracePt t="23361" x="7640638" y="5983288"/>
          <p14:tracePt t="23368" x="7640638" y="5953125"/>
          <p14:tracePt t="23376" x="7640638" y="5937250"/>
          <p14:tracePt t="23385" x="7632700" y="5897563"/>
          <p14:tracePt t="23402" x="7632700" y="5883275"/>
          <p14:tracePt t="23418" x="7616825" y="5867400"/>
          <p14:tracePt t="23426" x="7600950" y="5851525"/>
          <p14:tracePt t="23435" x="7562850" y="5821363"/>
          <p14:tracePt t="23444" x="7532688" y="5781675"/>
          <p14:tracePt t="23452" x="7500938" y="5751513"/>
          <p14:tracePt t="23460" x="7462838" y="5697538"/>
          <p14:tracePt t="23468" x="7392988" y="5611813"/>
          <p14:tracePt t="23477" x="7291388" y="5526088"/>
          <p14:tracePt t="23485" x="7207250" y="5464175"/>
          <p14:tracePt t="23493" x="7145338" y="5394325"/>
          <p14:tracePt t="23502" x="7121525" y="5380038"/>
          <p14:tracePt t="23510" x="7121525" y="5356225"/>
          <p14:tracePt t="23519" x="7121525" y="5340350"/>
          <p14:tracePt t="23527" x="7105650" y="5326063"/>
          <p14:tracePt t="23535" x="7091363" y="5310188"/>
          <p14:tracePt t="23544" x="7091363" y="5294313"/>
          <p14:tracePt t="23551" x="7075488" y="5294313"/>
          <p14:tracePt t="23560" x="7075488" y="5256213"/>
          <p14:tracePt t="23568" x="7043738" y="5224463"/>
          <p14:tracePt t="23576" x="7021513" y="5170488"/>
          <p14:tracePt t="23585" x="6973888" y="5084763"/>
          <p14:tracePt t="23594" x="6905625" y="4984750"/>
          <p14:tracePt t="23602" x="6850063" y="4884738"/>
          <p14:tracePt t="23610" x="6788150" y="4768850"/>
          <p14:tracePt t="23611" x="6773863" y="4752975"/>
          <p14:tracePt t="23618" x="6719888" y="4683125"/>
          <p14:tracePt t="23619" x="6719888" y="4667250"/>
          <p14:tracePt t="23627" x="6664325" y="4597400"/>
          <p14:tracePt t="23635" x="6634163" y="4543425"/>
          <p14:tracePt t="23643" x="6580188" y="4513263"/>
          <p14:tracePt t="23652" x="6534150" y="4481513"/>
          <p14:tracePt t="23660" x="6478588" y="4443413"/>
          <p14:tracePt t="23668" x="6432550" y="4427538"/>
          <p14:tracePt t="23677" x="6394450" y="4411663"/>
          <p14:tracePt t="23685" x="6346825" y="4395788"/>
          <p14:tracePt t="23686" x="6332538" y="4395788"/>
          <p14:tracePt t="23693" x="6278563" y="4381500"/>
          <p14:tracePt t="23702" x="6208713" y="4341813"/>
          <p14:tracePt t="23710" x="6146800" y="4327525"/>
          <p14:tracePt t="23718" x="6061075" y="4271963"/>
          <p14:tracePt t="23726" x="5961063" y="4241800"/>
          <p14:tracePt t="23735" x="5851525" y="4195763"/>
          <p14:tracePt t="23744" x="5767388" y="4156075"/>
          <p14:tracePt t="23751" x="5721350" y="4141788"/>
          <p14:tracePt t="23760" x="5665788" y="4141788"/>
          <p14:tracePt t="23761" x="5665788" y="4125913"/>
          <p14:tracePt t="23768" x="5635625" y="4125913"/>
          <p14:tracePt t="23777" x="5603875" y="4125913"/>
          <p14:tracePt t="23793" x="5549900" y="4110038"/>
          <p14:tracePt t="23844" x="5549900" y="4086225"/>
          <p14:tracePt t="23851" x="5549900" y="4071938"/>
          <p14:tracePt t="23854" x="5534025" y="4071938"/>
          <p14:tracePt t="23860" x="5534025" y="4056063"/>
          <p14:tracePt t="23868" x="5495925" y="4024313"/>
          <p14:tracePt t="23877" x="5465763" y="4002088"/>
          <p14:tracePt t="23878" x="5465763" y="3986213"/>
          <p14:tracePt t="23885" x="5418138" y="3970338"/>
          <p14:tracePt t="23893" x="5348288" y="3940175"/>
          <p14:tracePt t="23902" x="5264150" y="3924300"/>
          <p14:tracePt t="23910" x="5178425" y="3886200"/>
          <p14:tracePt t="23918" x="5078413" y="3870325"/>
          <p14:tracePt t="23927" x="4954588" y="3838575"/>
          <p14:tracePt t="23935" x="4822825" y="3800475"/>
          <p14:tracePt t="23943" x="4667250" y="3770313"/>
          <p14:tracePt t="23952" x="4497388" y="3714750"/>
          <p14:tracePt t="23960" x="4365625" y="3684588"/>
          <p14:tracePt t="23969" x="4179888" y="3614738"/>
          <p14:tracePt t="23969" x="4164013" y="3614738"/>
          <p14:tracePt t="23976" x="4040188" y="3584575"/>
          <p14:tracePt t="23985" x="3940175" y="3544888"/>
          <p14:tracePt t="23993" x="3854450" y="3514725"/>
          <p14:tracePt t="23994" x="3840163" y="3514725"/>
          <p14:tracePt t="24002" x="3792538" y="3498850"/>
          <p14:tracePt t="24010" x="3770313" y="3482975"/>
          <p14:tracePt t="24035" x="3770313" y="3460750"/>
          <p14:tracePt t="24043" x="3784600" y="3429000"/>
          <p14:tracePt t="24051" x="3816350" y="3413125"/>
          <p14:tracePt t="24060" x="3870325" y="3382963"/>
          <p14:tracePt t="24068" x="3886200" y="3343275"/>
          <p14:tracePt t="24069" x="3902075" y="3343275"/>
          <p14:tracePt t="24077" x="3932238" y="3297238"/>
          <p14:tracePt t="24085" x="3970338" y="3211513"/>
          <p14:tracePt t="24093" x="4002088" y="3111500"/>
          <p14:tracePt t="24102" x="4017963" y="2987675"/>
          <p14:tracePt t="24110" x="4032250" y="2840038"/>
          <p14:tracePt t="24111" x="4032250" y="2817813"/>
          <p14:tracePt t="24118" x="4032250" y="2701925"/>
          <p14:tracePt t="24128" x="4032250" y="2546350"/>
          <p14:tracePt t="24135" x="4032250" y="2446338"/>
          <p14:tracePt t="24143" x="4025900" y="2330450"/>
          <p14:tracePt t="24151" x="4010025" y="2244725"/>
          <p14:tracePt t="24160" x="4010025" y="2159000"/>
          <p14:tracePt t="24168" x="4010025" y="2089150"/>
          <p14:tracePt t="24177" x="4010025" y="2043113"/>
          <p14:tracePt t="24185" x="4017963" y="2005013"/>
          <p14:tracePt t="24193" x="4017963" y="1973263"/>
          <p14:tracePt t="24202" x="4032250" y="1943100"/>
          <p14:tracePt t="24210" x="4032250" y="1919288"/>
          <p14:tracePt t="24218" x="4056063" y="1889125"/>
          <p14:tracePt t="24227" x="4056063" y="1873250"/>
          <p14:tracePt t="24235" x="4071938" y="1857375"/>
          <p14:tracePt t="24285" x="4071938" y="1865313"/>
          <p14:tracePt t="24286" x="4064000" y="1865313"/>
          <p14:tracePt t="24293" x="4040188" y="1951038"/>
          <p14:tracePt t="24310" x="4025900" y="2166938"/>
          <p14:tracePt t="24311" x="4025900" y="2182813"/>
          <p14:tracePt t="24318" x="4025900" y="2338388"/>
          <p14:tracePt t="24327" x="4025900" y="2508250"/>
          <p14:tracePt t="24335" x="4025900" y="2693988"/>
          <p14:tracePt t="24336" x="4025900" y="2724150"/>
          <p14:tracePt t="24344" x="4025900" y="2895600"/>
          <p14:tracePt t="24352" x="4025900" y="3065463"/>
          <p14:tracePt t="24360" x="4032250" y="3235325"/>
          <p14:tracePt t="24368" x="4071938" y="3375025"/>
          <p14:tracePt t="24377" x="4102100" y="3475038"/>
          <p14:tracePt t="24385" x="4141788" y="3590925"/>
          <p14:tracePt t="24394" x="4187825" y="3708400"/>
          <p14:tracePt t="24402" x="4241800" y="3808413"/>
          <p14:tracePt t="24410" x="4287838" y="3916363"/>
          <p14:tracePt t="24418" x="4343400" y="4017963"/>
          <p14:tracePt t="24427" x="4389438" y="4102100"/>
          <p14:tracePt t="24435" x="4427538" y="4148138"/>
          <p14:tracePt t="24452" x="4513263" y="4249738"/>
          <p14:tracePt t="24460" x="4529138" y="4271963"/>
          <p14:tracePt t="24461" x="4529138" y="4287838"/>
          <p14:tracePt t="24468" x="4543425" y="4287838"/>
          <p14:tracePt t="24498" x="4559300" y="4287838"/>
          <p14:tracePt t="24506" x="4559300" y="4271963"/>
          <p14:tracePt t="24507" x="4575175" y="4257675"/>
          <p14:tracePt t="24511" x="4575175" y="4241800"/>
          <p14:tracePt t="24511" x="4597400" y="4241800"/>
          <p14:tracePt t="24518" x="4613275" y="4156075"/>
          <p14:tracePt t="24527" x="4629150" y="4056063"/>
          <p14:tracePt t="24544" x="4659313" y="3652838"/>
          <p14:tracePt t="24544" x="4659313" y="3614738"/>
          <p14:tracePt t="24552" x="4659313" y="3444875"/>
          <p14:tracePt t="24560" x="4652963" y="3243263"/>
          <p14:tracePt t="24561" x="4652963" y="3211513"/>
          <p14:tracePt t="24568" x="4637088" y="3025775"/>
          <p14:tracePt t="24577" x="4605338" y="2871788"/>
          <p14:tracePt t="24593" x="4497388" y="2586038"/>
          <p14:tracePt t="24602" x="4411663" y="2446338"/>
          <p14:tracePt t="24610" x="4335463" y="2330450"/>
          <p14:tracePt t="24611" x="4311650" y="2314575"/>
          <p14:tracePt t="24618" x="4249738" y="2244725"/>
          <p14:tracePt t="24619" x="4225925" y="2228850"/>
          <p14:tracePt t="24627" x="4141788" y="2159000"/>
          <p14:tracePt t="24635" x="4079875" y="2144713"/>
          <p14:tracePt t="24643" x="4025900" y="2144713"/>
          <p14:tracePt t="24652" x="3994150" y="2144713"/>
          <p14:tracePt t="24660" x="3940175" y="2166938"/>
          <p14:tracePt t="24668" x="3894138" y="2252663"/>
          <p14:tracePt t="24685" x="3840163" y="2538413"/>
          <p14:tracePt t="24693" x="3840163" y="2709863"/>
          <p14:tracePt t="24702" x="3840163" y="2895600"/>
          <p14:tracePt t="24710" x="3840163" y="3049588"/>
          <p14:tracePt t="24719" x="3840163" y="3219450"/>
          <p14:tracePt t="24735" x="3886200" y="3436938"/>
          <p14:tracePt t="24743" x="3932238" y="3506788"/>
          <p14:tracePt t="24752" x="3986213" y="3536950"/>
          <p14:tracePt t="24760" x="4056063" y="3576638"/>
          <p14:tracePt t="24777" x="4203700" y="3576638"/>
          <p14:tracePt t="24785" x="4287838" y="3568700"/>
          <p14:tracePt t="24793" x="4373563" y="3498850"/>
          <p14:tracePt t="24801" x="4443413" y="3444875"/>
          <p14:tracePt t="24810" x="4529138" y="3328988"/>
          <p14:tracePt t="24811" x="4529138" y="3313113"/>
          <p14:tracePt t="24827" x="4645025" y="3057525"/>
          <p14:tracePt t="24835" x="4699000" y="2887663"/>
          <p14:tracePt t="24843" x="4714875" y="2701925"/>
          <p14:tracePt t="24844" x="4729163" y="2670175"/>
          <p14:tracePt t="24852" x="4745038" y="2446338"/>
          <p14:tracePt t="24860" x="4745038" y="2260600"/>
          <p14:tracePt t="24861" x="4745038" y="2244725"/>
          <p14:tracePt t="24877" x="4721225" y="1873250"/>
          <p14:tracePt t="24885" x="4683125" y="1703388"/>
          <p14:tracePt t="24893" x="4605338" y="1517650"/>
          <p14:tracePt t="24902" x="4535488" y="1416050"/>
          <p14:tracePt t="24910" x="4481513" y="1346200"/>
          <p14:tracePt t="24919" x="4435475" y="1292225"/>
          <p14:tracePt t="24927" x="4397375" y="1277938"/>
          <p14:tracePt t="24935" x="4365625" y="1277938"/>
          <p14:tracePt t="24944" x="4335463" y="1292225"/>
          <p14:tracePt t="24952" x="4295775" y="1354138"/>
          <p14:tracePt t="24969" x="4211638" y="1593850"/>
          <p14:tracePt t="24977" x="4195763" y="1725613"/>
          <p14:tracePt t="24985" x="4195763" y="1849438"/>
          <p14:tracePt t="24993" x="4179888" y="1965325"/>
          <p14:tracePt t="25002" x="4179888" y="2066925"/>
          <p14:tracePt t="25011" x="4179888" y="2166938"/>
          <p14:tracePt t="25018" x="4187825" y="2252663"/>
          <p14:tracePt t="25027" x="4203700" y="2338388"/>
          <p14:tracePt t="25035" x="4219575" y="2406650"/>
          <p14:tracePt t="25043" x="4257675" y="2492375"/>
          <p14:tracePt t="25052" x="4287838" y="2562225"/>
          <p14:tracePt t="25060" x="4327525" y="2624138"/>
          <p14:tracePt t="25061" x="4327525" y="2647950"/>
          <p14:tracePt t="25068" x="4357688" y="2709863"/>
          <p14:tracePt t="25069" x="4373563" y="2709863"/>
          <p14:tracePt t="25077" x="4411663" y="2763838"/>
          <p14:tracePt t="25085" x="4443413" y="2794000"/>
          <p14:tracePt t="25093" x="4473575" y="2833688"/>
          <p14:tracePt t="25110" x="4513263" y="2847975"/>
          <p14:tracePt t="25146" x="4513263" y="2840038"/>
          <p14:tracePt t="25152" x="4513263" y="2817813"/>
          <p14:tracePt t="25160" x="4529138" y="2771775"/>
          <p14:tracePt t="25168" x="4529138" y="2701925"/>
          <p14:tracePt t="25176" x="4521200" y="2616200"/>
          <p14:tracePt t="25185" x="4481513" y="2546350"/>
          <p14:tracePt t="25193" x="4451350" y="2462213"/>
          <p14:tracePt t="25202" x="4397375" y="2376488"/>
          <p14:tracePt t="25210" x="4335463" y="2314575"/>
          <p14:tracePt t="25211" x="4335463" y="2298700"/>
          <p14:tracePt t="25218" x="4265613" y="2244725"/>
          <p14:tracePt t="25227" x="4195763" y="2190750"/>
          <p14:tracePt t="25235" x="4125913" y="2144713"/>
          <p14:tracePt t="25252" x="4025900" y="2128838"/>
          <p14:tracePt t="25260" x="3994150" y="2128838"/>
          <p14:tracePt t="25261" x="3978275" y="2128838"/>
          <p14:tracePt t="25268" x="3956050" y="2128838"/>
          <p14:tracePt t="25269" x="3940175" y="2128838"/>
          <p14:tracePt t="25277" x="3908425" y="2166938"/>
          <p14:tracePt t="25285" x="3894138" y="2236788"/>
          <p14:tracePt t="25294" x="3854450" y="2338388"/>
          <p14:tracePt t="25302" x="3840163" y="2454275"/>
          <p14:tracePt t="25310" x="3824288" y="2578100"/>
          <p14:tracePt t="25311" x="3824288" y="2592388"/>
          <p14:tracePt t="25318" x="3808413" y="2709863"/>
          <p14:tracePt t="25327" x="3808413" y="2863850"/>
          <p14:tracePt t="25335" x="3808413" y="2979738"/>
          <p14:tracePt t="25344" x="3808413" y="3135313"/>
          <p14:tracePt t="25352" x="3808413" y="3219450"/>
          <p14:tracePt t="25360" x="3846513" y="3305175"/>
          <p14:tracePt t="25368" x="3916363" y="3351213"/>
          <p14:tracePt t="25377" x="3970338" y="3351213"/>
          <p14:tracePt t="25385" x="4032250" y="3351213"/>
          <p14:tracePt t="25386" x="4056063" y="3351213"/>
          <p14:tracePt t="25393" x="4117975" y="3313113"/>
          <p14:tracePt t="25394" x="4141788" y="3313113"/>
          <p14:tracePt t="25402" x="4219575" y="3227388"/>
          <p14:tracePt t="25410" x="4343400" y="3111500"/>
          <p14:tracePt t="25418" x="4427538" y="2971800"/>
          <p14:tracePt t="25427" x="4489450" y="2801938"/>
          <p14:tracePt t="25435" x="4529138" y="2647950"/>
          <p14:tracePt t="25436" x="4529138" y="2632075"/>
          <p14:tracePt t="25443" x="4529138" y="2500313"/>
          <p14:tracePt t="25444" x="4529138" y="2484438"/>
          <p14:tracePt t="25452" x="4529138" y="2314575"/>
          <p14:tracePt t="25460" x="4497388" y="2174875"/>
          <p14:tracePt t="25468" x="4435475" y="2043113"/>
          <p14:tracePt t="25477" x="4365625" y="1943100"/>
          <p14:tracePt t="25485" x="4281488" y="1873250"/>
          <p14:tracePt t="25486" x="4281488" y="1857375"/>
          <p14:tracePt t="25493" x="4195763" y="1819275"/>
          <p14:tracePt t="25502" x="4125913" y="1803400"/>
          <p14:tracePt t="25510" x="4079875" y="1803400"/>
          <p14:tracePt t="25518" x="4010025" y="1811338"/>
          <p14:tracePt t="25527" x="3940175" y="1881188"/>
          <p14:tracePt t="25535" x="3870325" y="1981200"/>
          <p14:tracePt t="25543" x="3808413" y="2120900"/>
          <p14:tracePt t="25551" x="3770313" y="2268538"/>
          <p14:tracePt t="25560" x="3738563" y="2438400"/>
          <p14:tracePt t="25568" x="3722688" y="2608263"/>
          <p14:tracePt t="25569" x="3722688" y="2624138"/>
          <p14:tracePt t="25577" x="3708400" y="2778125"/>
          <p14:tracePt t="25585" x="3708400" y="2933700"/>
          <p14:tracePt t="25585" x="3708400" y="2949575"/>
          <p14:tracePt t="25594" x="3716338" y="3049588"/>
          <p14:tracePt t="25602" x="3730625" y="3149600"/>
          <p14:tracePt t="25610" x="3762375" y="3235325"/>
          <p14:tracePt t="25611" x="3762375" y="3251200"/>
          <p14:tracePt t="25618" x="3816350" y="3351213"/>
          <p14:tracePt t="25627" x="3846513" y="3460750"/>
          <p14:tracePt t="25635" x="3870325" y="3536950"/>
          <p14:tracePt t="25643" x="3886200" y="3660775"/>
          <p14:tracePt t="25652" x="3902075" y="3792538"/>
          <p14:tracePt t="25660" x="3902075" y="3948113"/>
          <p14:tracePt t="25669" x="3854450" y="4148138"/>
          <p14:tracePt t="25669" x="3854450" y="4164013"/>
          <p14:tracePt t="25676" x="3808413" y="4333875"/>
          <p14:tracePt t="25685" x="3722688" y="4543425"/>
          <p14:tracePt t="25694" x="3638550" y="4745038"/>
          <p14:tracePt t="25702" x="3568700" y="4914900"/>
          <p14:tracePt t="25710" x="3536950" y="5046663"/>
          <p14:tracePt t="25719" x="3522663" y="5186363"/>
          <p14:tracePt t="25727" x="3522663" y="5270500"/>
          <p14:tracePt t="25735" x="3522663" y="5356225"/>
          <p14:tracePt t="25744" x="3522663" y="5418138"/>
          <p14:tracePt t="25752" x="3530600" y="5472113"/>
          <p14:tracePt t="25760" x="3530600" y="5518150"/>
          <p14:tracePt t="25769" x="3530600" y="5557838"/>
          <p14:tracePt t="25777" x="3530600" y="5603875"/>
          <p14:tracePt t="25778" x="3530600" y="5627688"/>
          <p14:tracePt t="25785" x="3530600" y="5657850"/>
          <p14:tracePt t="25793" x="3530600" y="5703888"/>
          <p14:tracePt t="25802" x="3530600" y="5743575"/>
          <p14:tracePt t="25810" x="3560763" y="5773738"/>
          <p14:tracePt t="25818" x="3576638" y="5789613"/>
          <p14:tracePt t="25827" x="3614738" y="5813425"/>
          <p14:tracePt t="25835" x="3646488" y="5829300"/>
          <p14:tracePt t="25844" x="3676650" y="5843588"/>
          <p14:tracePt t="25852" x="3700463" y="5859463"/>
          <p14:tracePt t="25860" x="3716338" y="5859463"/>
          <p14:tracePt t="25868" x="3716338" y="5875338"/>
          <p14:tracePt t="25877" x="3730625" y="5875338"/>
          <p14:tracePt t="25885" x="3746500" y="5897563"/>
          <p14:tracePt t="25893" x="3762375" y="5897563"/>
          <p14:tracePt t="25902" x="3784600" y="5897563"/>
          <p14:tracePt t="25910" x="3800475" y="5897563"/>
          <p14:tracePt t="25918" x="3816350" y="5913438"/>
          <p14:tracePt t="25927" x="3870325" y="5913438"/>
          <p14:tracePt t="25935" x="3902075" y="5913438"/>
          <p14:tracePt t="25936" x="3916363" y="5913438"/>
          <p14:tracePt t="25943" x="3970338" y="5897563"/>
          <p14:tracePt t="26189" x="3986213" y="5897563"/>
          <p14:tracePt t="26193" x="3986213" y="5883275"/>
          <p14:tracePt t="26210" x="3986213" y="5867400"/>
          <p14:tracePt t="26218" x="3986213" y="5851525"/>
          <p14:tracePt t="26227" x="3986213" y="5835650"/>
          <p14:tracePt t="26235" x="3986213" y="5797550"/>
          <p14:tracePt t="26243" x="3986213" y="5767388"/>
          <p14:tracePt t="26252" x="3986213" y="5751513"/>
          <p14:tracePt t="26260" x="3986213" y="5735638"/>
          <p14:tracePt t="26268" x="3986213" y="5697538"/>
          <p14:tracePt t="26277" x="3986213" y="5681663"/>
          <p14:tracePt t="26293" x="3986213" y="5649913"/>
          <p14:tracePt t="26302" x="3986213" y="5627688"/>
          <p14:tracePt t="26310" x="3986213" y="5611813"/>
          <p14:tracePt t="26319" x="3986213" y="5595938"/>
          <p14:tracePt t="26327" x="3986213" y="5580063"/>
          <p14:tracePt t="26335" x="4002088" y="5565775"/>
          <p14:tracePt t="26343" x="4002088" y="5549900"/>
          <p14:tracePt t="26352" x="4002088" y="5526088"/>
          <p14:tracePt t="26360" x="4017963" y="5511800"/>
          <p14:tracePt t="26648" x="4017963" y="5495925"/>
          <p14:tracePt t="26653" x="4032250" y="5495925"/>
          <p14:tracePt t="26654" x="4032250" y="5480050"/>
          <p14:tracePt t="26669" x="4102100" y="5380038"/>
          <p14:tracePt t="26677" x="4157663" y="5294313"/>
          <p14:tracePt t="26685" x="4203700" y="5170488"/>
          <p14:tracePt t="26693" x="4273550" y="4968875"/>
          <p14:tracePt t="26702" x="4343400" y="4752975"/>
          <p14:tracePt t="26710" x="4389438" y="4465638"/>
          <p14:tracePt t="26719" x="4443413" y="4141788"/>
          <p14:tracePt t="26719" x="4459288" y="4110038"/>
          <p14:tracePt t="26727" x="4473575" y="3870325"/>
          <p14:tracePt t="26735" x="4513263" y="3568700"/>
          <p14:tracePt t="26744" x="4543425" y="3259138"/>
          <p14:tracePt t="26745" x="4559300" y="3227388"/>
          <p14:tracePt t="26752" x="4597400" y="3041650"/>
          <p14:tracePt t="26760" x="4683125" y="2840038"/>
          <p14:tracePt t="26769" x="4729163" y="2686050"/>
          <p14:tracePt t="26777" x="4799013" y="2546350"/>
          <p14:tracePt t="26785" x="4845050" y="2414588"/>
          <p14:tracePt t="26786" x="4845050" y="2400300"/>
          <p14:tracePt t="26793" x="4884738" y="2298700"/>
          <p14:tracePt t="26810" x="4914900" y="2144713"/>
          <p14:tracePt t="26818" x="4914900" y="2089150"/>
          <p14:tracePt t="26827" x="4930775" y="2058988"/>
          <p14:tracePt t="26835" x="4930775" y="2043113"/>
          <p14:tracePt t="26848" x="4930775" y="2027238"/>
          <p14:tracePt t="26860" x="4954588" y="2005013"/>
          <p14:tracePt t="26870" x="4954588" y="1989138"/>
          <p14:tracePt t="26878" x="4970463" y="1973263"/>
          <p14:tracePt t="26885" x="4970463" y="1958975"/>
          <p14:tracePt t="26894" x="4984750" y="1919288"/>
          <p14:tracePt t="26902" x="5000625" y="1889125"/>
          <p14:tracePt t="26910" x="5032375" y="1857375"/>
          <p14:tracePt t="26918" x="5054600" y="1803400"/>
          <p14:tracePt t="26927" x="5070475" y="1757363"/>
          <p14:tracePt t="26935" x="5086350" y="1717675"/>
          <p14:tracePt t="26944" x="5086350" y="1687513"/>
          <p14:tracePt t="26952" x="5086350" y="1671638"/>
          <p14:tracePt t="26963" x="5086350" y="1649413"/>
          <p14:tracePt t="26973" x="5086350" y="1633538"/>
          <p14:tracePt t="26977" x="5100638" y="1633538"/>
          <p14:tracePt t="26985" x="5100638" y="1617663"/>
          <p14:tracePt t="27002" x="5100638" y="1587500"/>
          <p14:tracePt t="27010" x="5100638" y="1547813"/>
          <p14:tracePt t="27018" x="5116513" y="1531938"/>
          <p14:tracePt t="27027" x="5116513" y="1501775"/>
          <p14:tracePt t="27035" x="5116513" y="1463675"/>
          <p14:tracePt t="27044" x="5116513" y="1431925"/>
          <p14:tracePt t="27052" x="5108575" y="1416050"/>
          <p14:tracePt t="27060" x="5108575" y="1401763"/>
          <p14:tracePt t="27268" x="5108575" y="1377950"/>
          <p14:tracePt t="27276" x="5108575" y="1362075"/>
          <p14:tracePt t="27278" x="5116513" y="1362075"/>
          <p14:tracePt t="27285" x="5116513" y="1346200"/>
          <p14:tracePt t="27294" x="5140325" y="1316038"/>
          <p14:tracePt t="27302" x="5140325" y="1277938"/>
          <p14:tracePt t="27310" x="5124450" y="1262063"/>
          <p14:tracePt t="27319" x="5094288" y="1230313"/>
          <p14:tracePt t="27327" x="5062538" y="1230313"/>
          <p14:tracePt t="27335" x="5024438" y="1216025"/>
          <p14:tracePt t="27343" x="4992688" y="1216025"/>
          <p14:tracePt t="27352" x="4976813" y="1216025"/>
          <p14:tracePt t="27360" x="4954588" y="1216025"/>
          <p14:tracePt t="27377" x="4908550" y="1216025"/>
          <p14:tracePt t="27386" x="4876800" y="1216025"/>
          <p14:tracePt t="27400" x="4852988" y="1216025"/>
          <p14:tracePt t="27447" x="4838700" y="1216025"/>
          <p14:tracePt t="27459" x="4838700" y="1222375"/>
          <p14:tracePt t="27492" x="4838700" y="1238250"/>
          <p14:tracePt t="27515" x="4838700" y="1254125"/>
          <p14:tracePt t="27520" x="4845050" y="1254125"/>
          <p14:tracePt t="27527" x="4868863" y="1254125"/>
          <p14:tracePt t="27535" x="4884738" y="1270000"/>
          <p14:tracePt t="27543" x="4914900" y="1292225"/>
          <p14:tracePt t="27552" x="4954588" y="1292225"/>
          <p14:tracePt t="27560" x="4984750" y="1292225"/>
          <p14:tracePt t="27561" x="5000625" y="1292225"/>
          <p14:tracePt t="27568" x="5070475" y="1292225"/>
          <p14:tracePt t="27577" x="5140325" y="1292225"/>
          <p14:tracePt t="27585" x="5202238" y="1277938"/>
          <p14:tracePt t="27593" x="5272088" y="1262063"/>
          <p14:tracePt t="27602" x="5326063" y="1262063"/>
          <p14:tracePt t="27610" x="5387975" y="1262063"/>
          <p14:tracePt t="27627" x="5457825" y="1246188"/>
          <p14:tracePt t="27635" x="5511800" y="1246188"/>
          <p14:tracePt t="27643" x="5541963" y="1246188"/>
          <p14:tracePt t="27652" x="5595938" y="1230313"/>
          <p14:tracePt t="27660" x="5611813" y="1216025"/>
          <p14:tracePt t="27668" x="5627688" y="1216025"/>
          <p14:tracePt t="27677" x="5643563" y="1192213"/>
          <p14:tracePt t="27685" x="5643563" y="1176338"/>
          <p14:tracePt t="27693" x="5643563" y="1146175"/>
          <p14:tracePt t="27702" x="5643563" y="1130300"/>
          <p14:tracePt t="27710" x="5635625" y="1106488"/>
          <p14:tracePt t="27719" x="5603875" y="1090613"/>
          <p14:tracePt t="27727" x="5565775" y="1076325"/>
          <p14:tracePt t="27735" x="5534025" y="1076325"/>
          <p14:tracePt t="27743" x="5495925" y="1076325"/>
          <p14:tracePt t="27753" x="5480050" y="1076325"/>
          <p14:tracePt t="27760" x="5465763" y="1084263"/>
          <p14:tracePt t="27768" x="5418138" y="1098550"/>
          <p14:tracePt t="27777" x="5380038" y="1122363"/>
          <p14:tracePt t="27786" x="5310188" y="1122363"/>
          <p14:tracePt t="27794" x="5280025" y="1138238"/>
          <p14:tracePt t="27802" x="5224463" y="1138238"/>
          <p14:tracePt t="27810" x="5194300" y="1154113"/>
          <p14:tracePt t="27818" x="5162550" y="1154113"/>
          <p14:tracePt t="27827" x="5124450" y="1168400"/>
          <p14:tracePt t="27835" x="5108575" y="1168400"/>
          <p14:tracePt t="27844" x="5094288" y="1184275"/>
          <p14:tracePt t="27852" x="5094288" y="1208088"/>
          <p14:tracePt t="27860" x="5094288" y="1222375"/>
          <p14:tracePt t="27868" x="5078413" y="1254125"/>
          <p14:tracePt t="27877" x="5078413" y="1292225"/>
          <p14:tracePt t="27885" x="5086350" y="1308100"/>
          <p14:tracePt t="27902" x="5140325" y="1354138"/>
          <p14:tracePt t="27910" x="5170488" y="1393825"/>
          <p14:tracePt t="27911" x="5186363" y="1393825"/>
          <p14:tracePt t="27919" x="5224463" y="1408113"/>
          <p14:tracePt t="27927" x="5256213" y="1423988"/>
          <p14:tracePt t="27935" x="5286375" y="1439863"/>
          <p14:tracePt t="27936" x="5302250" y="1439863"/>
          <p14:tracePt t="27943" x="5356225" y="1455738"/>
          <p14:tracePt t="27952" x="5410200" y="1477963"/>
          <p14:tracePt t="27960" x="5441950" y="1493838"/>
          <p14:tracePt t="27968" x="5495925" y="1493838"/>
          <p14:tracePt t="27977" x="5541963" y="1493838"/>
          <p14:tracePt t="27986" x="5611813" y="1493838"/>
          <p14:tracePt t="27993" x="5657850" y="1493838"/>
          <p14:tracePt t="28002" x="5727700" y="1485900"/>
          <p14:tracePt t="28010" x="5783263" y="1463675"/>
          <p14:tracePt t="28019" x="5829300" y="1447800"/>
          <p14:tracePt t="28019" x="5845175" y="1447800"/>
          <p14:tracePt t="28027" x="5883275" y="1431925"/>
          <p14:tracePt t="28044" x="5899150" y="1401763"/>
          <p14:tracePt t="28052" x="5899150" y="1377950"/>
          <p14:tracePt t="28063" x="5899150" y="1362075"/>
          <p14:tracePt t="28073" x="5899150" y="1346200"/>
          <p14:tracePt t="28078" x="5891213" y="1346200"/>
          <p14:tracePt t="28094" x="5805488" y="1277938"/>
          <p14:tracePt t="28102" x="5721350" y="1246188"/>
          <p14:tracePt t="28110" x="5651500" y="1216025"/>
          <p14:tracePt t="28119" x="5549900" y="1160463"/>
          <p14:tracePt t="28127" x="5465763" y="1106488"/>
          <p14:tracePt t="28135" x="5380038" y="1076325"/>
          <p14:tracePt t="28136" x="5364163" y="1076325"/>
          <p14:tracePt t="28144" x="5280025" y="1060450"/>
          <p14:tracePt t="28152" x="5162550" y="1044575"/>
          <p14:tracePt t="28160" x="5062538" y="1022350"/>
          <p14:tracePt t="28161" x="5038725" y="1022350"/>
          <p14:tracePt t="28168" x="4938713" y="1022350"/>
          <p14:tracePt t="28185" x="4737100" y="1022350"/>
          <p14:tracePt t="28193" x="4667250" y="1036638"/>
          <p14:tracePt t="28202" x="4605338" y="1052513"/>
          <p14:tracePt t="28210" x="4567238" y="1052513"/>
          <p14:tracePt t="28211" x="4551363" y="1068388"/>
          <p14:tracePt t="28226" x="4535488" y="1068388"/>
          <p14:tracePt t="28252" x="4535488" y="1084263"/>
          <p14:tracePt t="28261" x="4535488" y="1098550"/>
          <p14:tracePt t="28265" x="4543425" y="1098550"/>
          <p14:tracePt t="28272" x="4559300" y="1098550"/>
          <p14:tracePt t="28277" x="4575175" y="1122363"/>
          <p14:tracePt t="28285" x="4597400" y="1138238"/>
          <p14:tracePt t="28293" x="4659313" y="1154113"/>
          <p14:tracePt t="28302" x="4729163" y="1168400"/>
          <p14:tracePt t="28310" x="4830763" y="1184275"/>
          <p14:tracePt t="28327" x="5070475" y="1222375"/>
          <p14:tracePt t="28328" x="5086350" y="1222375"/>
          <p14:tracePt t="28335" x="5202238" y="1238250"/>
          <p14:tracePt t="28336" x="5224463" y="1238250"/>
          <p14:tracePt t="28343" x="5341938" y="1238250"/>
          <p14:tracePt t="28352" x="5472113" y="1254125"/>
          <p14:tracePt t="28360" x="5595938" y="1254125"/>
          <p14:tracePt t="28361" x="5611813" y="1254125"/>
          <p14:tracePt t="28369" x="5727700" y="1254125"/>
          <p14:tracePt t="28369" x="5743575" y="1254125"/>
          <p14:tracePt t="28377" x="5829300" y="1254125"/>
          <p14:tracePt t="28386" x="5913438" y="1254125"/>
          <p14:tracePt t="28393" x="5983288" y="1246188"/>
          <p14:tracePt t="28402" x="6037263" y="1230313"/>
          <p14:tracePt t="28419" x="6084888" y="1216025"/>
          <p14:tracePt t="28430" x="6099175" y="1216025"/>
          <p14:tracePt t="28435" x="6099175" y="1192213"/>
          <p14:tracePt t="28444" x="6099175" y="1176338"/>
          <p14:tracePt t="28454" x="6092825" y="1160463"/>
          <p14:tracePt t="28460" x="6076950" y="1160463"/>
          <p14:tracePt t="28468" x="6037263" y="1146175"/>
          <p14:tracePt t="28477" x="6007100" y="1130300"/>
          <p14:tracePt t="28485" x="5961063" y="1106488"/>
          <p14:tracePt t="28494" x="5891213" y="1090613"/>
          <p14:tracePt t="28502" x="5821363" y="1076325"/>
          <p14:tracePt t="28510" x="5751513" y="1076325"/>
          <p14:tracePt t="28511" x="5735638" y="1076325"/>
          <p14:tracePt t="28519" x="5665788" y="1060450"/>
          <p14:tracePt t="28527" x="5581650" y="1060450"/>
          <p14:tracePt t="28535" x="5480050" y="1044575"/>
          <p14:tracePt t="28544" x="5380038" y="1044575"/>
          <p14:tracePt t="28560" x="5210175" y="1044575"/>
          <p14:tracePt t="28569" x="5124450" y="1044575"/>
          <p14:tracePt t="28577" x="5062538" y="1044575"/>
          <p14:tracePt t="28586" x="4992688" y="1052513"/>
          <p14:tracePt t="28593" x="4938713" y="1068388"/>
          <p14:tracePt t="28610" x="4908550" y="1098550"/>
          <p14:tracePt t="28618" x="4892675" y="1122363"/>
          <p14:tracePt t="28627" x="4892675" y="1154113"/>
          <p14:tracePt t="28635" x="4892675" y="1168400"/>
          <p14:tracePt t="28636" x="4892675" y="1184275"/>
          <p14:tracePt t="28644" x="4900613" y="1208088"/>
          <p14:tracePt t="28653" x="4930775" y="1238250"/>
          <p14:tracePt t="28660" x="4954588" y="1254125"/>
          <p14:tracePt t="28669" x="4984750" y="1292225"/>
          <p14:tracePt t="28677" x="5016500" y="1308100"/>
          <p14:tracePt t="28685" x="5070475" y="1323975"/>
          <p14:tracePt t="28693" x="5116513" y="1339850"/>
          <p14:tracePt t="28702" x="5170488" y="1339850"/>
          <p14:tracePt t="28710" x="5256213" y="1354138"/>
          <p14:tracePt t="28719" x="5326063" y="1354138"/>
          <p14:tracePt t="28728" x="5410200" y="1354138"/>
          <p14:tracePt t="28735" x="5495925" y="1354138"/>
          <p14:tracePt t="28752" x="5657850" y="1354138"/>
          <p14:tracePt t="28760" x="5727700" y="1346200"/>
          <p14:tracePt t="28769" x="5797550" y="1331913"/>
          <p14:tracePt t="28777" x="5829300" y="1331913"/>
          <p14:tracePt t="28785" x="5867400" y="1316038"/>
          <p14:tracePt t="28794" x="5883275" y="1292225"/>
          <p14:tracePt t="28802" x="5883275" y="1277938"/>
          <p14:tracePt t="28815" x="5883275" y="1262063"/>
          <p14:tracePt t="28822" x="5883275" y="1246188"/>
          <p14:tracePt t="28829" x="5875338" y="1246188"/>
          <p14:tracePt t="28835" x="5851525" y="1230313"/>
          <p14:tracePt t="28844" x="5821363" y="1216025"/>
          <p14:tracePt t="28852" x="5789613" y="1192213"/>
          <p14:tracePt t="28860" x="5735638" y="1176338"/>
          <p14:tracePt t="28868" x="5689600" y="1176338"/>
          <p14:tracePt t="28877" x="5635625" y="1160463"/>
          <p14:tracePt t="28894" x="5519738" y="1146175"/>
          <p14:tracePt t="28902" x="5449888" y="1130300"/>
          <p14:tracePt t="28910" x="5395913" y="1130300"/>
          <p14:tracePt t="28919" x="5364163" y="1130300"/>
          <p14:tracePt t="28927" x="5334000" y="1130300"/>
          <p14:tracePt t="28935" x="5294313" y="1138238"/>
          <p14:tracePt t="28944" x="5280025" y="1154113"/>
          <p14:tracePt t="28952" x="5264150" y="1168400"/>
          <p14:tracePt t="28960" x="5248275" y="1184275"/>
          <p14:tracePt t="28969" x="5248275" y="1222375"/>
          <p14:tracePt t="28977" x="5224463" y="1238250"/>
          <p14:tracePt t="28985" x="5224463" y="1254125"/>
          <p14:tracePt t="28993" x="5224463" y="1270000"/>
          <p14:tracePt t="29002" x="5224463" y="1292225"/>
          <p14:tracePt t="29010" x="5224463" y="1308100"/>
          <p14:tracePt t="29019" x="5240338" y="1323975"/>
          <p14:tracePt t="29027" x="5256213" y="1339850"/>
          <p14:tracePt t="29035" x="5286375" y="1339850"/>
          <p14:tracePt t="29043" x="5341938" y="1370013"/>
          <p14:tracePt t="29052" x="5410200" y="1393825"/>
          <p14:tracePt t="29060" x="5457825" y="1408113"/>
          <p14:tracePt t="29068" x="5527675" y="1423988"/>
          <p14:tracePt t="29077" x="5595938" y="1439863"/>
          <p14:tracePt t="29085" x="5657850" y="1439863"/>
          <p14:tracePt t="29094" x="5743575" y="1455738"/>
          <p14:tracePt t="29110" x="5845175" y="1455738"/>
          <p14:tracePt t="29119" x="5899150" y="1455738"/>
          <p14:tracePt t="29127" x="5913438" y="1455738"/>
          <p14:tracePt t="29135" x="5953125" y="1455738"/>
          <p14:tracePt t="29144" x="5969000" y="1431925"/>
          <p14:tracePt t="29152" x="5969000" y="1416050"/>
          <p14:tracePt t="29160" x="5969000" y="1401763"/>
          <p14:tracePt t="29161" x="5969000" y="1377950"/>
          <p14:tracePt t="29169" x="5969000" y="1362075"/>
          <p14:tracePt t="29177" x="5937250" y="1331913"/>
          <p14:tracePt t="29185" x="5921375" y="1316038"/>
          <p14:tracePt t="29193" x="5875338" y="1277938"/>
          <p14:tracePt t="29202" x="5837238" y="1262063"/>
          <p14:tracePt t="29210" x="5789613" y="1246188"/>
          <p14:tracePt t="29219" x="5735638" y="1230313"/>
          <p14:tracePt t="29227" x="5689600" y="1216025"/>
          <p14:tracePt t="29235" x="5635625" y="1216025"/>
          <p14:tracePt t="29252" x="5534025" y="1192213"/>
          <p14:tracePt t="29260" x="5495925" y="1192213"/>
          <p14:tracePt t="29268" x="5465763" y="1192213"/>
          <p14:tracePt t="29277" x="5434013" y="1192213"/>
          <p14:tracePt t="29285" x="5418138" y="1192213"/>
          <p14:tracePt t="29293" x="5395913" y="1192213"/>
          <p14:tracePt t="29472" x="5380038" y="1192213"/>
          <p14:tracePt t="29496" x="5364163" y="1192213"/>
          <p14:tracePt t="29502" x="5364163" y="1208088"/>
          <p14:tracePt t="29512" x="5348288" y="1208088"/>
          <p14:tracePt t="29520" x="5348288" y="1222375"/>
          <p14:tracePt t="29529" x="5348288" y="1238250"/>
          <p14:tracePt t="29535" x="5334000" y="1238250"/>
          <p14:tracePt t="29552" x="5334000" y="1254125"/>
          <p14:tracePt t="29560" x="5310188" y="1254125"/>
          <p14:tracePt t="29568" x="5310188" y="1270000"/>
          <p14:tracePt t="29591" x="5310188" y="1292225"/>
          <p14:tracePt t="29620" x="5310188" y="1308100"/>
          <p14:tracePt t="29637" x="5294313" y="1308100"/>
          <p14:tracePt t="29657" x="5280025" y="1308100"/>
          <p14:tracePt t="29676" x="5264150" y="1308100"/>
          <p14:tracePt t="29693" x="5248275" y="1308100"/>
          <p14:tracePt t="29699" x="5248275" y="1323975"/>
          <p14:tracePt t="29705" x="5224463" y="1323975"/>
          <p14:tracePt t="29712" x="5210175" y="1323975"/>
          <p14:tracePt t="29719" x="5194300" y="1323975"/>
          <p14:tracePt t="29727" x="5162550" y="1323975"/>
          <p14:tracePt t="29736" x="5124450" y="1323975"/>
          <p14:tracePt t="29744" x="5108575" y="1316038"/>
          <p14:tracePt t="29757" x="5094288" y="1316038"/>
          <p14:tracePt t="29769" x="5078413" y="1316038"/>
          <p14:tracePt t="29782" x="5062538" y="1316038"/>
          <p14:tracePt t="29797" x="5038725" y="1316038"/>
          <p14:tracePt t="29816" x="5038725" y="1323975"/>
          <p14:tracePt t="29828" x="5024438" y="1339850"/>
          <p14:tracePt t="29835" x="5024438" y="1354138"/>
          <p14:tracePt t="29843" x="5024438" y="1370013"/>
          <p14:tracePt t="29852" x="5024438" y="1393825"/>
          <p14:tracePt t="29860" x="5032375" y="1423988"/>
          <p14:tracePt t="29868" x="5054600" y="1439863"/>
          <p14:tracePt t="29877" x="5086350" y="1477963"/>
          <p14:tracePt t="29885" x="5116513" y="1493838"/>
          <p14:tracePt t="29894" x="5156200" y="1509713"/>
          <p14:tracePt t="29902" x="5186363" y="1509713"/>
          <p14:tracePt t="29910" x="5224463" y="1509713"/>
          <p14:tracePt t="29911" x="5240338" y="1509713"/>
          <p14:tracePt t="29919" x="5272088" y="1509713"/>
          <p14:tracePt t="29935" x="5372100" y="1509713"/>
          <p14:tracePt t="29936" x="5387975" y="1509713"/>
          <p14:tracePt t="29944" x="5441950" y="1501775"/>
          <p14:tracePt t="29952" x="5472113" y="1485900"/>
          <p14:tracePt t="29960" x="5527675" y="1463675"/>
          <p14:tracePt t="29969" x="5541963" y="1447800"/>
          <p14:tracePt t="29977" x="5573713" y="1416050"/>
          <p14:tracePt t="29986" x="5595938" y="1377950"/>
          <p14:tracePt t="29994" x="5595938" y="1346200"/>
          <p14:tracePt t="30002" x="5595938" y="1331913"/>
          <p14:tracePt t="30010" x="5595938" y="1292225"/>
          <p14:tracePt t="30027" x="5534025" y="1230313"/>
          <p14:tracePt t="30035" x="5519738" y="1216025"/>
          <p14:tracePt t="30036" x="5495925" y="1192213"/>
          <p14:tracePt t="30044" x="5480050" y="1176338"/>
          <p14:tracePt t="30053" x="5434013" y="1160463"/>
          <p14:tracePt t="30061" x="5395913" y="1160463"/>
          <p14:tracePt t="30069" x="5348288" y="1146175"/>
          <p14:tracePt t="30077" x="5294313" y="1146175"/>
          <p14:tracePt t="30085" x="5248275" y="1130300"/>
          <p14:tracePt t="30094" x="5178425" y="1130300"/>
          <p14:tracePt t="30102" x="5124450" y="1130300"/>
          <p14:tracePt t="30111" x="5078413" y="1138238"/>
          <p14:tracePt t="30119" x="5024438" y="1138238"/>
          <p14:tracePt t="30127" x="4992688" y="1154113"/>
          <p14:tracePt t="30135" x="4976813" y="1154113"/>
          <p14:tracePt t="30143" x="4976813" y="1168400"/>
          <p14:tracePt t="30152" x="4954588" y="1168400"/>
          <p14:tracePt t="30169" x="4954588" y="1208088"/>
          <p14:tracePt t="30177" x="4954588" y="1222375"/>
          <p14:tracePt t="30185" x="4954588" y="1254125"/>
          <p14:tracePt t="30193" x="4970463" y="1270000"/>
          <p14:tracePt t="30202" x="5000625" y="1292225"/>
          <p14:tracePt t="30210" x="5032375" y="1323975"/>
          <p14:tracePt t="30219" x="5086350" y="1339850"/>
          <p14:tracePt t="30227" x="5140325" y="1354138"/>
          <p14:tracePt t="30235" x="5202238" y="1370013"/>
          <p14:tracePt t="30244" x="5272088" y="1370013"/>
          <p14:tracePt t="30261" x="5441950" y="1370013"/>
          <p14:tracePt t="30269" x="5511800" y="1362075"/>
          <p14:tracePt t="30277" x="5557838" y="1346200"/>
          <p14:tracePt t="30285" x="5611813" y="1331913"/>
          <p14:tracePt t="30293" x="5627688" y="1316038"/>
          <p14:tracePt t="30310" x="5657850" y="1277938"/>
          <p14:tracePt t="30311" x="5657850" y="1262063"/>
          <p14:tracePt t="30330" x="5657850" y="1246188"/>
          <p14:tracePt t="30346" x="5651500" y="1246188"/>
          <p14:tracePt t="30352" x="5635625" y="1230313"/>
          <p14:tracePt t="30360" x="5581650" y="1230313"/>
          <p14:tracePt t="30369" x="5534025" y="1216025"/>
          <p14:tracePt t="30377" x="5449888" y="1192213"/>
          <p14:tracePt t="30385" x="5364163" y="1176338"/>
          <p14:tracePt t="30386" x="5348288" y="1176338"/>
          <p14:tracePt t="30402" x="5148263" y="1160463"/>
          <p14:tracePt t="30410" x="5038725" y="1160463"/>
          <p14:tracePt t="30419" x="4938713" y="1160463"/>
          <p14:tracePt t="30420" x="4922838" y="1160463"/>
          <p14:tracePt t="30427" x="4838700" y="1160463"/>
          <p14:tracePt t="30435" x="4768850" y="1160463"/>
          <p14:tracePt t="30452" x="4683125" y="1160463"/>
          <p14:tracePt t="30460" x="4667250" y="1160463"/>
          <p14:tracePt t="30469" x="4652963" y="1160463"/>
          <p14:tracePt t="30477" x="4652963" y="1168400"/>
          <p14:tracePt t="30485" x="4652963" y="1184275"/>
          <p14:tracePt t="30502" x="4699000" y="1238250"/>
          <p14:tracePt t="30510" x="4729163" y="1270000"/>
          <p14:tracePt t="30511" x="4745038" y="1270000"/>
          <p14:tracePt t="30519" x="4799013" y="1292225"/>
          <p14:tracePt t="30527" x="4845050" y="1323975"/>
          <p14:tracePt t="30544" x="5032375" y="1354138"/>
          <p14:tracePt t="30552" x="5140325" y="1370013"/>
          <p14:tracePt t="30560" x="5256213" y="1393825"/>
          <p14:tracePt t="30561" x="5272088" y="1408113"/>
          <p14:tracePt t="30569" x="5372100" y="1408113"/>
          <p14:tracePt t="30577" x="5495925" y="1423988"/>
          <p14:tracePt t="30594" x="5713413" y="1423988"/>
          <p14:tracePt t="30602" x="5783263" y="1416050"/>
          <p14:tracePt t="30610" x="5829300" y="1401763"/>
          <p14:tracePt t="30618" x="5845175" y="1362075"/>
          <p14:tracePt t="30627" x="5867400" y="1346200"/>
          <p14:tracePt t="30635" x="5867400" y="1331913"/>
          <p14:tracePt t="30643" x="5851525" y="1292225"/>
          <p14:tracePt t="30652" x="5805488" y="1277938"/>
          <p14:tracePt t="30653" x="5789613" y="1262063"/>
          <p14:tracePt t="30660" x="5735638" y="1246188"/>
          <p14:tracePt t="30669" x="5635625" y="1216025"/>
          <p14:tracePt t="30685" x="5449888" y="1192213"/>
          <p14:tracePt t="30694" x="5348288" y="1176338"/>
          <p14:tracePt t="30702" x="5248275" y="1176338"/>
          <p14:tracePt t="30710" x="5162550" y="1176338"/>
          <p14:tracePt t="30711" x="5148263" y="1176338"/>
          <p14:tracePt t="30719" x="5078413" y="1160463"/>
          <p14:tracePt t="30727" x="5008563" y="1160463"/>
          <p14:tracePt t="30735" x="4954588" y="1160463"/>
          <p14:tracePt t="30743" x="4908550" y="1160463"/>
          <p14:tracePt t="30752" x="4876800" y="1160463"/>
          <p14:tracePt t="30760" x="4838700" y="1160463"/>
          <p14:tracePt t="30777" x="4806950" y="1168400"/>
          <p14:tracePt t="30789" x="4806950" y="1184275"/>
          <p14:tracePt t="30797" x="4806950" y="1208088"/>
          <p14:tracePt t="30802" x="4814888" y="1208088"/>
          <p14:tracePt t="30810" x="4830763" y="1222375"/>
          <p14:tracePt t="30827" x="4900613" y="1238250"/>
          <p14:tracePt t="30835" x="4930775" y="1254125"/>
          <p14:tracePt t="30844" x="4984750" y="1270000"/>
          <p14:tracePt t="30852" x="5032375" y="1270000"/>
          <p14:tracePt t="30860" x="5116513" y="1292225"/>
          <p14:tracePt t="30869" x="5202238" y="1308100"/>
          <p14:tracePt t="30877" x="5286375" y="1308100"/>
          <p14:tracePt t="30885" x="5356225" y="1308100"/>
          <p14:tracePt t="30894" x="5441950" y="1308100"/>
          <p14:tracePt t="30902" x="5472113" y="1308100"/>
          <p14:tracePt t="30919" x="5527675" y="1292225"/>
          <p14:tracePt t="30927" x="5541963" y="1292225"/>
          <p14:tracePt t="30935" x="5541963" y="1277938"/>
          <p14:tracePt t="30943" x="5541963" y="1262063"/>
          <p14:tracePt t="30952" x="5534025" y="1246188"/>
          <p14:tracePt t="30969" x="5434013" y="1192213"/>
          <p14:tracePt t="30977" x="5380038" y="1192213"/>
          <p14:tracePt t="30985" x="5310188" y="1176338"/>
          <p14:tracePt t="30994" x="5248275" y="1176338"/>
          <p14:tracePt t="31002" x="5178425" y="1160463"/>
          <p14:tracePt t="31010" x="5148263" y="1160463"/>
          <p14:tracePt t="31019" x="5094288" y="1160463"/>
          <p14:tracePt t="31027" x="5038725" y="1168400"/>
          <p14:tracePt t="31035" x="5008563" y="1208088"/>
          <p14:tracePt t="31044" x="4976813" y="1222375"/>
          <p14:tracePt t="31060" x="4954588" y="1270000"/>
          <p14:tracePt t="31069" x="4954588" y="1292225"/>
          <p14:tracePt t="31085" x="4984750" y="1323975"/>
          <p14:tracePt t="31094" x="5032375" y="1323975"/>
          <p14:tracePt t="31102" x="5086350" y="1339850"/>
          <p14:tracePt t="31110" x="5156200" y="1339850"/>
          <p14:tracePt t="31111" x="5170488" y="1339850"/>
          <p14:tracePt t="31119" x="5240338" y="1354138"/>
          <p14:tracePt t="31127" x="5326063" y="1354138"/>
          <p14:tracePt t="31135" x="5410200" y="1354138"/>
          <p14:tracePt t="31152" x="5573713" y="1331913"/>
          <p14:tracePt t="31160" x="5627688" y="1316038"/>
          <p14:tracePt t="31169" x="5681663" y="1277938"/>
          <p14:tracePt t="31177" x="5697538" y="1262063"/>
          <p14:tracePt t="31185" x="5697538" y="1230313"/>
          <p14:tracePt t="31202" x="5689600" y="1192213"/>
          <p14:tracePt t="31210" x="5635625" y="1176338"/>
          <p14:tracePt t="31219" x="5565775" y="1160463"/>
          <p14:tracePt t="31227" x="5465763" y="1146175"/>
          <p14:tracePt t="31235" x="5364163" y="1146175"/>
          <p14:tracePt t="31244" x="5248275" y="1146175"/>
          <p14:tracePt t="31252" x="5162550" y="1146175"/>
          <p14:tracePt t="31253" x="5148263" y="1146175"/>
          <p14:tracePt t="31260" x="5078413" y="1146175"/>
          <p14:tracePt t="31269" x="5024438" y="1146175"/>
          <p14:tracePt t="31277" x="4976813" y="1154113"/>
          <p14:tracePt t="31294" x="4922838" y="1208088"/>
          <p14:tracePt t="31304" x="4922838" y="1222375"/>
          <p14:tracePt t="31311" x="4922838" y="1238250"/>
          <p14:tracePt t="31319" x="4954588" y="1254125"/>
          <p14:tracePt t="31327" x="5000625" y="1270000"/>
          <p14:tracePt t="31335" x="5054600" y="1292225"/>
          <p14:tracePt t="31336" x="5070475" y="1292225"/>
          <p14:tracePt t="31344" x="5116513" y="1292225"/>
          <p14:tracePt t="31352" x="5186363" y="1308100"/>
          <p14:tracePt t="31360" x="5256213" y="1308100"/>
          <p14:tracePt t="31361" x="5256213" y="1323975"/>
          <p14:tracePt t="31369" x="5326063" y="1323975"/>
          <p14:tracePt t="31377" x="5372100" y="1323975"/>
          <p14:tracePt t="31385" x="5426075" y="1339850"/>
          <p14:tracePt t="31393" x="5472113" y="1339850"/>
          <p14:tracePt t="31402" x="5511800" y="1339850"/>
          <p14:tracePt t="31410" x="5527675" y="1331913"/>
          <p14:tracePt t="31419" x="5541963" y="1316038"/>
          <p14:tracePt t="31435" x="5541963" y="1292225"/>
          <p14:tracePt t="31444" x="5541963" y="1277938"/>
          <p14:tracePt t="31452" x="5541963" y="1262063"/>
          <p14:tracePt t="31463" x="5534025" y="1262063"/>
          <p14:tracePt t="31477" x="5519738" y="1246188"/>
          <p14:tracePt t="31486" x="5495925" y="1246188"/>
          <p14:tracePt t="31494" x="5495925" y="1230313"/>
          <p14:tracePt t="31502" x="5480050" y="1230313"/>
          <p14:tracePt t="31510" x="5465763" y="1230313"/>
          <p14:tracePt t="31519" x="5449888" y="1230313"/>
          <p14:tracePt t="31574" x="5434013" y="1230313"/>
          <p14:tracePt t="31587" x="5418138" y="1230313"/>
          <p14:tracePt t="31593" x="5395913" y="1230313"/>
          <p14:tracePt t="31602" x="5380038" y="1230313"/>
          <p14:tracePt t="31610" x="5348288" y="1230313"/>
          <p14:tracePt t="31618" x="5334000" y="1230313"/>
          <p14:tracePt t="31627" x="5310188" y="1230313"/>
          <p14:tracePt t="31647" x="5294313" y="1230313"/>
          <p14:tracePt t="31805" x="5294313" y="1216025"/>
          <p14:tracePt t="31811" x="5302250" y="1216025"/>
          <p14:tracePt t="31819" x="5302250" y="1192213"/>
          <p14:tracePt t="31827" x="5326063" y="1192213"/>
          <p14:tracePt t="31835" x="5326063" y="1176338"/>
          <p14:tracePt t="31859" x="5326063" y="1160463"/>
          <p14:tracePt t="31867" x="5341938" y="1160463"/>
          <p14:tracePt t="31941" x="5334000" y="1160463"/>
          <p14:tracePt t="31952" x="5334000" y="1168400"/>
          <p14:tracePt t="32167" x="5334000" y="1184275"/>
          <p14:tracePt t="32186" x="5334000" y="1208088"/>
          <p14:tracePt t="32195" x="5334000" y="1222375"/>
          <p14:tracePt t="32202" x="5334000" y="1238250"/>
          <p14:tracePt t="32208" x="5334000" y="1254125"/>
          <p14:tracePt t="32213" x="5334000" y="1270000"/>
          <p14:tracePt t="32218" x="5334000" y="1292225"/>
          <p14:tracePt t="32236" x="5341938" y="1408113"/>
          <p14:tracePt t="32244" x="5356225" y="1477963"/>
          <p14:tracePt t="32252" x="5356225" y="1563688"/>
          <p14:tracePt t="32260" x="5372100" y="1679575"/>
          <p14:tracePt t="32261" x="5387975" y="1695450"/>
          <p14:tracePt t="32268" x="5410200" y="1779588"/>
          <p14:tracePt t="32277" x="5426075" y="1881188"/>
          <p14:tracePt t="32294" x="5472113" y="2082800"/>
          <p14:tracePt t="32302" x="5495925" y="2182813"/>
          <p14:tracePt t="32310" x="5511800" y="2268538"/>
          <p14:tracePt t="32311" x="5511800" y="2290763"/>
          <p14:tracePt t="32319" x="5527675" y="2376488"/>
          <p14:tracePt t="32327" x="5541963" y="2454275"/>
          <p14:tracePt t="32335" x="5541963" y="2538413"/>
          <p14:tracePt t="32344" x="5541963" y="2647950"/>
          <p14:tracePt t="32352" x="5541963" y="2709863"/>
          <p14:tracePt t="32360" x="5534025" y="2809875"/>
          <p14:tracePt t="32377" x="5495925" y="2995613"/>
          <p14:tracePt t="32385" x="5480050" y="3065463"/>
          <p14:tracePt t="32394" x="5480050" y="3135313"/>
          <p14:tracePt t="32402" x="5480050" y="3165475"/>
          <p14:tracePt t="32410" x="5480050" y="3189288"/>
          <p14:tracePt t="32411" x="5480050" y="3205163"/>
          <p14:tracePt t="32419" x="5465763" y="3219450"/>
          <p14:tracePt t="32427" x="5465763" y="3235325"/>
          <p14:tracePt t="32435" x="5449888" y="3235325"/>
          <p14:tracePt t="32444" x="5449888" y="3251200"/>
          <p14:tracePt t="32452" x="5434013" y="3251200"/>
          <p14:tracePt t="32469" x="5418138" y="3267075"/>
          <p14:tracePt t="32482" x="5418138" y="3289300"/>
          <p14:tracePt t="32485" x="5395913" y="3289300"/>
          <p14:tracePt t="32499" x="5395913" y="3305175"/>
          <p14:tracePt t="32511" x="5380038" y="3305175"/>
          <p14:tracePt t="32533" x="5380038" y="3321050"/>
          <p14:tracePt t="32613" x="5364163" y="3321050"/>
          <p14:tracePt t="32642" x="5372100" y="3321050"/>
          <p14:tracePt t="32653" x="5387975" y="3321050"/>
          <p14:tracePt t="32665" x="5410200" y="3321050"/>
          <p14:tracePt t="32677" x="5426075" y="3321050"/>
          <p14:tracePt t="32681" x="5426075" y="3313113"/>
          <p14:tracePt t="32694" x="5441950" y="3313113"/>
          <p14:tracePt t="32702" x="5441950" y="3297238"/>
          <p14:tracePt t="32710" x="5441950" y="3259138"/>
          <p14:tracePt t="32719" x="5441950" y="3227388"/>
          <p14:tracePt t="32728" x="5457825" y="3173413"/>
          <p14:tracePt t="32735" x="5457825" y="3127375"/>
          <p14:tracePt t="32752" x="5457825" y="2971800"/>
          <p14:tracePt t="32760" x="5449888" y="2871788"/>
          <p14:tracePt t="32769" x="5418138" y="2786063"/>
          <p14:tracePt t="32777" x="5380038" y="2716213"/>
          <p14:tracePt t="32785" x="5348288" y="2670175"/>
          <p14:tracePt t="32794" x="5334000" y="2632075"/>
          <p14:tracePt t="32802" x="5294313" y="2616200"/>
          <p14:tracePt t="32810" x="5264150" y="2600325"/>
          <p14:tracePt t="32819" x="5224463" y="2600325"/>
          <p14:tracePt t="32827" x="5194300" y="2600325"/>
          <p14:tracePt t="32835" x="5162550" y="2600325"/>
          <p14:tracePt t="32844" x="5148263" y="2600325"/>
          <p14:tracePt t="32860" x="5108575" y="2662238"/>
          <p14:tracePt t="32861" x="5094288" y="2662238"/>
          <p14:tracePt t="32869" x="5094288" y="2709863"/>
          <p14:tracePt t="32877" x="5078413" y="2763838"/>
          <p14:tracePt t="32885" x="5078413" y="2809875"/>
          <p14:tracePt t="32894" x="5062538" y="2863850"/>
          <p14:tracePt t="32902" x="5062538" y="2895600"/>
          <p14:tracePt t="32911" x="5062538" y="2949575"/>
          <p14:tracePt t="32911" x="5062538" y="2963863"/>
          <p14:tracePt t="32919" x="5062538" y="3019425"/>
          <p14:tracePt t="32927" x="5070475" y="3065463"/>
          <p14:tracePt t="32936" x="5100638" y="3119438"/>
          <p14:tracePt t="32944" x="5140325" y="3189288"/>
          <p14:tracePt t="32952" x="5156200" y="3219450"/>
          <p14:tracePt t="32961" x="5202238" y="3267075"/>
          <p14:tracePt t="32969" x="5240338" y="3305175"/>
          <p14:tracePt t="32977" x="5286375" y="3321050"/>
          <p14:tracePt t="32986" x="5356225" y="3321050"/>
          <p14:tracePt t="32994" x="5410200" y="3321050"/>
          <p14:tracePt t="33002" x="5457825" y="3321050"/>
          <p14:tracePt t="33010" x="5495925" y="3321050"/>
          <p14:tracePt t="33019" x="5541963" y="3313113"/>
          <p14:tracePt t="33028" x="5557838" y="3297238"/>
          <p14:tracePt t="33035" x="5595938" y="3259138"/>
          <p14:tracePt t="33044" x="5611813" y="3227388"/>
          <p14:tracePt t="33052" x="5611813" y="3173413"/>
          <p14:tracePt t="33060" x="5611813" y="3127375"/>
          <p14:tracePt t="33061" x="5611813" y="3111500"/>
          <p14:tracePt t="33069" x="5611813" y="3057525"/>
          <p14:tracePt t="33077" x="5611813" y="2987675"/>
          <p14:tracePt t="33094" x="5534025" y="2817813"/>
          <p14:tracePt t="33102" x="5480050" y="2771775"/>
          <p14:tracePt t="33110" x="5418138" y="2716213"/>
          <p14:tracePt t="33111" x="5418138" y="2701925"/>
          <p14:tracePt t="33119" x="5348288" y="2686050"/>
          <p14:tracePt t="33119" x="5348288" y="2670175"/>
          <p14:tracePt t="33129" x="5294313" y="2670175"/>
          <p14:tracePt t="33136" x="5280025" y="2647950"/>
          <p14:tracePt t="33144" x="5264150" y="2647950"/>
          <p14:tracePt t="33152" x="5248275" y="2647950"/>
          <p14:tracePt t="33161" x="5224463" y="2647950"/>
          <p14:tracePt t="33185" x="5178425" y="2693988"/>
          <p14:tracePt t="33193" x="5162550" y="2724150"/>
          <p14:tracePt t="33202" x="5148263" y="2763838"/>
          <p14:tracePt t="33210" x="5124450" y="2794000"/>
          <p14:tracePt t="33219" x="5108575" y="2847975"/>
          <p14:tracePt t="33235" x="5108575" y="2933700"/>
          <p14:tracePt t="33244" x="5108575" y="2979738"/>
          <p14:tracePt t="33252" x="5108575" y="3019425"/>
          <p14:tracePt t="33261" x="5116513" y="3065463"/>
          <p14:tracePt t="33269" x="5140325" y="3119438"/>
          <p14:tracePt t="33277" x="5156200" y="3149600"/>
          <p14:tracePt t="33552" x="5156200" y="3143250"/>
          <p14:tracePt t="33561" x="5148263" y="3143250"/>
          <p14:tracePt t="33582" x="5124450" y="3143250"/>
          <p14:tracePt t="33601" x="5108575" y="3127375"/>
          <p14:tracePt t="33633" x="5094288" y="3127375"/>
          <p14:tracePt t="33695" x="5078413" y="3127375"/>
          <p14:tracePt t="33722" x="5078413" y="3111500"/>
          <p14:tracePt t="33808" x="5062538" y="3111500"/>
          <p14:tracePt t="33829" x="5070475" y="3111500"/>
          <p14:tracePt t="33846" x="5086350" y="3111500"/>
          <p14:tracePt t="33864" x="5086350" y="3087688"/>
          <p14:tracePt t="33985" x="5086350" y="3073400"/>
          <p14:tracePt t="34012" x="5100638" y="3073400"/>
          <p14:tracePt t="34041" x="5100638" y="3057525"/>
          <p14:tracePt t="34054" x="5100638" y="3041650"/>
          <p14:tracePt t="34060" x="5116513" y="3025775"/>
          <p14:tracePt t="34064" x="5116513" y="3003550"/>
          <p14:tracePt t="34071" x="5116513" y="2987675"/>
          <p14:tracePt t="34077" x="5116513" y="2971800"/>
          <p14:tracePt t="34085" x="5116513" y="2941638"/>
          <p14:tracePt t="34094" x="5094288" y="2917825"/>
          <p14:tracePt t="34102" x="5078413" y="2887663"/>
          <p14:tracePt t="34110" x="5024438" y="2871788"/>
          <p14:tracePt t="34111" x="5024438" y="2855913"/>
          <p14:tracePt t="34127" x="4938713" y="2840038"/>
          <p14:tracePt t="34135" x="4922838" y="2817813"/>
          <p14:tracePt t="34144" x="4892675" y="2817813"/>
          <p14:tracePt t="34155" x="4876800" y="2817813"/>
          <p14:tracePt t="34169" x="4852988" y="2817813"/>
          <p14:tracePt t="34177" x="4822825" y="2833688"/>
          <p14:tracePt t="34185" x="4806950" y="2833688"/>
          <p14:tracePt t="34186" x="4791075" y="2847975"/>
          <p14:tracePt t="34194" x="4768850" y="2863850"/>
          <p14:tracePt t="34202" x="4721225" y="2879725"/>
          <p14:tracePt t="34219" x="4652963" y="2949575"/>
          <p14:tracePt t="34228" x="4621213" y="2979738"/>
          <p14:tracePt t="34235" x="4583113" y="2995613"/>
          <p14:tracePt t="34244" x="4567238" y="3033713"/>
          <p14:tracePt t="34252" x="4551363" y="3065463"/>
          <p14:tracePt t="34261" x="4535488" y="3119438"/>
          <p14:tracePt t="34277" x="4535488" y="3205163"/>
          <p14:tracePt t="34285" x="4535488" y="3235325"/>
          <p14:tracePt t="34294" x="4543425" y="3251200"/>
          <p14:tracePt t="34311" x="4613275" y="3289300"/>
          <p14:tracePt t="34319" x="4645025" y="3305175"/>
          <p14:tracePt t="34327" x="4714875" y="3321050"/>
          <p14:tracePt t="34336" x="4799013" y="3321050"/>
          <p14:tracePt t="34344" x="4900613" y="3321050"/>
          <p14:tracePt t="34361" x="5140325" y="3321050"/>
          <p14:tracePt t="34369" x="5272088" y="3297238"/>
          <p14:tracePt t="34377" x="5387975" y="3273425"/>
          <p14:tracePt t="34385" x="5495925" y="3243263"/>
          <p14:tracePt t="34386" x="5511800" y="3243263"/>
          <p14:tracePt t="34394" x="5595938" y="3211513"/>
          <p14:tracePt t="34402" x="5657850" y="3157538"/>
          <p14:tracePt t="34403" x="5681663" y="3157538"/>
          <p14:tracePt t="34419" x="5727700" y="3057525"/>
          <p14:tracePt t="34427" x="5727700" y="3003550"/>
          <p14:tracePt t="34428" x="5727700" y="2987675"/>
          <p14:tracePt t="34444" x="5705475" y="2901950"/>
          <p14:tracePt t="34452" x="5651500" y="2840038"/>
          <p14:tracePt t="34460" x="5565775" y="2786063"/>
          <p14:tracePt t="34469" x="5480050" y="2732088"/>
          <p14:tracePt t="34477" x="5380038" y="2701925"/>
          <p14:tracePt t="34485" x="5280025" y="2670175"/>
          <p14:tracePt t="34502" x="5094288" y="2647950"/>
          <p14:tracePt t="34511" x="4992688" y="2647950"/>
          <p14:tracePt t="34519" x="4922838" y="2647950"/>
          <p14:tracePt t="34527" x="4838700" y="2662238"/>
          <p14:tracePt t="34535" x="4791075" y="2678113"/>
          <p14:tracePt t="34544" x="4737100" y="2709863"/>
          <p14:tracePt t="34552" x="4706938" y="2763838"/>
          <p14:tracePt t="34561" x="4667250" y="2809875"/>
          <p14:tracePt t="34569" x="4652963" y="2863850"/>
          <p14:tracePt t="34577" x="4652963" y="2917825"/>
          <p14:tracePt t="34594" x="4637088" y="3033713"/>
          <p14:tracePt t="34602" x="4637088" y="3065463"/>
          <p14:tracePt t="34610" x="4645025" y="3103563"/>
          <p14:tracePt t="34611" x="4645025" y="3119438"/>
          <p14:tracePt t="34619" x="4659313" y="3149600"/>
          <p14:tracePt t="34627" x="4683125" y="3189288"/>
          <p14:tracePt t="34628" x="4699000" y="3205163"/>
          <p14:tracePt t="34636" x="4714875" y="3235325"/>
          <p14:tracePt t="34644" x="4760913" y="3289300"/>
          <p14:tracePt t="34652" x="4814888" y="3321050"/>
          <p14:tracePt t="34660" x="4868863" y="3335338"/>
          <p14:tracePt t="34661" x="4884738" y="3335338"/>
          <p14:tracePt t="34669" x="4954588" y="3375025"/>
          <p14:tracePt t="34677" x="5016500" y="3375025"/>
          <p14:tracePt t="34678" x="5032375" y="3390900"/>
          <p14:tracePt t="34685" x="5100638" y="3390900"/>
          <p14:tracePt t="34694" x="5202238" y="3390900"/>
          <p14:tracePt t="34702" x="5302250" y="3390900"/>
          <p14:tracePt t="34710" x="5426075" y="3390900"/>
          <p14:tracePt t="34711" x="5441950" y="3390900"/>
          <p14:tracePt t="34719" x="5541963" y="3382963"/>
          <p14:tracePt t="34736" x="5743575" y="3328988"/>
          <p14:tracePt t="34744" x="5797550" y="3313113"/>
          <p14:tracePt t="34752" x="5829300" y="3273425"/>
          <p14:tracePt t="34761" x="5867400" y="3243263"/>
          <p14:tracePt t="34770" x="5883275" y="3189288"/>
          <p14:tracePt t="34777" x="5883275" y="3157538"/>
          <p14:tracePt t="34785" x="5875338" y="3111500"/>
          <p14:tracePt t="34794" x="5837238" y="3057525"/>
          <p14:tracePt t="34802" x="5789613" y="3003550"/>
          <p14:tracePt t="34810" x="5721350" y="2957513"/>
          <p14:tracePt t="34811" x="5721350" y="2941638"/>
          <p14:tracePt t="34827" x="5565775" y="2855913"/>
          <p14:tracePt t="34835" x="5495925" y="2817813"/>
          <p14:tracePt t="34844" x="5418138" y="2786063"/>
          <p14:tracePt t="34852" x="5334000" y="2771775"/>
          <p14:tracePt t="34860" x="5248275" y="2771775"/>
          <p14:tracePt t="34878" x="5094288" y="2771775"/>
          <p14:tracePt t="34886" x="5038725" y="2771775"/>
          <p14:tracePt t="34902" x="4954588" y="2794000"/>
          <p14:tracePt t="34910" x="4938713" y="2809875"/>
          <p14:tracePt t="34919" x="4908550" y="2847975"/>
          <p14:tracePt t="34927" x="4892675" y="2879725"/>
          <p14:tracePt t="34935" x="4892675" y="2917825"/>
          <p14:tracePt t="34944" x="4876800" y="2949575"/>
          <p14:tracePt t="34952" x="4876800" y="2979738"/>
          <p14:tracePt t="34969" x="4876800" y="3065463"/>
          <p14:tracePt t="34977" x="4884738" y="3103563"/>
          <p14:tracePt t="34985" x="4914900" y="3119438"/>
          <p14:tracePt t="34986" x="4914900" y="3135313"/>
          <p14:tracePt t="34994" x="4954588" y="3165475"/>
          <p14:tracePt t="35002" x="5000625" y="3205163"/>
          <p14:tracePt t="35011" x="5054600" y="3235325"/>
          <p14:tracePt t="35019" x="5116513" y="3267075"/>
          <p14:tracePt t="35027" x="5186363" y="3289300"/>
          <p14:tracePt t="35044" x="5341938" y="3321050"/>
          <p14:tracePt t="35052" x="5410200" y="3321050"/>
          <p14:tracePt t="35060" x="5472113" y="3321050"/>
          <p14:tracePt t="35061" x="5495925" y="3321050"/>
          <p14:tracePt t="35077" x="5595938" y="3297238"/>
          <p14:tracePt t="35085" x="5627688" y="3259138"/>
          <p14:tracePt t="35094" x="5657850" y="3227388"/>
          <p14:tracePt t="35111" x="5681663" y="3111500"/>
          <p14:tracePt t="35119" x="5681663" y="3041650"/>
          <p14:tracePt t="35127" x="5665788" y="2987675"/>
          <p14:tracePt t="35135" x="5619750" y="2917825"/>
          <p14:tracePt t="35136" x="5619750" y="2901950"/>
          <p14:tracePt t="35144" x="5565775" y="2840038"/>
          <p14:tracePt t="35152" x="5519738" y="2786063"/>
          <p14:tracePt t="35153" x="5495925" y="2786063"/>
          <p14:tracePt t="35161" x="5434013" y="2732088"/>
          <p14:tracePt t="35169" x="5348288" y="2716213"/>
          <p14:tracePt t="35177" x="5280025" y="2701925"/>
          <p14:tracePt t="35185" x="5178425" y="2686050"/>
          <p14:tracePt t="35186" x="5162550" y="2686050"/>
          <p14:tracePt t="35194" x="5078413" y="2686050"/>
          <p14:tracePt t="35202" x="4992688" y="2686050"/>
          <p14:tracePt t="35203" x="4976813" y="2686050"/>
          <p14:tracePt t="35219" x="4822825" y="2693988"/>
          <p14:tracePt t="35227" x="4752975" y="2724150"/>
          <p14:tracePt t="35235" x="4683125" y="2763838"/>
          <p14:tracePt t="35252" x="4605338" y="2863850"/>
          <p14:tracePt t="35260" x="4567238" y="2917825"/>
          <p14:tracePt t="35261" x="4567238" y="2933700"/>
          <p14:tracePt t="35269" x="4567238" y="2963863"/>
          <p14:tracePt t="35277" x="4567238" y="3019425"/>
          <p14:tracePt t="35285" x="4567238" y="3065463"/>
          <p14:tracePt t="35294" x="4567238" y="3103563"/>
          <p14:tracePt t="35302" x="4597400" y="3135313"/>
          <p14:tracePt t="35310" x="4645025" y="3165475"/>
          <p14:tracePt t="35311" x="4659313" y="3165475"/>
          <p14:tracePt t="35319" x="4714875" y="3205163"/>
          <p14:tracePt t="35327" x="4783138" y="3219450"/>
          <p14:tracePt t="35335" x="4868863" y="3251200"/>
          <p14:tracePt t="35336" x="4884738" y="3251200"/>
          <p14:tracePt t="35344" x="4970463" y="3251200"/>
          <p14:tracePt t="35352" x="5070475" y="3267075"/>
          <p14:tracePt t="35361" x="5170488" y="3267075"/>
          <p14:tracePt t="35369" x="5256213" y="3267075"/>
          <p14:tracePt t="35377" x="5341938" y="3267075"/>
          <p14:tracePt t="35378" x="5356225" y="3267075"/>
          <p14:tracePt t="35386" x="5426075" y="3243263"/>
          <p14:tracePt t="35402" x="5541963" y="3189288"/>
          <p14:tracePt t="35403" x="5541963" y="3173413"/>
          <p14:tracePt t="35410" x="5557838" y="3143250"/>
          <p14:tracePt t="35419" x="5595938" y="3087688"/>
          <p14:tracePt t="35427" x="5595938" y="3057525"/>
          <p14:tracePt t="35436" x="5595938" y="3003550"/>
          <p14:tracePt t="35444" x="5581650" y="2957513"/>
          <p14:tracePt t="35452" x="5565775" y="2917825"/>
          <p14:tracePt t="35460" x="5534025" y="2887663"/>
          <p14:tracePt t="35461" x="5534025" y="2871788"/>
          <p14:tracePt t="35469" x="5480050" y="2855913"/>
          <p14:tracePt t="35477" x="5434013" y="2817813"/>
          <p14:tracePt t="35486" x="5380038" y="2801938"/>
          <p14:tracePt t="35494" x="5334000" y="2786063"/>
          <p14:tracePt t="35502" x="5264150" y="2786063"/>
          <p14:tracePt t="35510" x="5210175" y="2786063"/>
          <p14:tracePt t="35511" x="5194300" y="2786063"/>
          <p14:tracePt t="35519" x="5148263" y="2786063"/>
          <p14:tracePt t="35527" x="5078413" y="2786063"/>
          <p14:tracePt t="35544" x="4954588" y="2809875"/>
          <p14:tracePt t="35552" x="4908550" y="2847975"/>
          <p14:tracePt t="35561" x="4852988" y="2895600"/>
          <p14:tracePt t="35569" x="4822825" y="2933700"/>
          <p14:tracePt t="35577" x="4791075" y="2979738"/>
          <p14:tracePt t="35585" x="4768850" y="3033713"/>
          <p14:tracePt t="35594" x="4768850" y="3081338"/>
          <p14:tracePt t="35602" x="4768850" y="3135313"/>
          <p14:tracePt t="35610" x="4768850" y="3189288"/>
          <p14:tracePt t="35619" x="4783138" y="3219450"/>
          <p14:tracePt t="35627" x="4799013" y="3251200"/>
          <p14:tracePt t="35628" x="4814888" y="3251200"/>
          <p14:tracePt t="35635" x="4845050" y="3289300"/>
          <p14:tracePt t="35644" x="4914900" y="3305175"/>
          <p14:tracePt t="35652" x="4984750" y="3321050"/>
          <p14:tracePt t="35660" x="5070475" y="3335338"/>
          <p14:tracePt t="35661" x="5086350" y="3335338"/>
          <p14:tracePt t="35669" x="5156200" y="3351213"/>
          <p14:tracePt t="35686" x="5326063" y="3351213"/>
          <p14:tracePt t="35694" x="5387975" y="3351213"/>
          <p14:tracePt t="35702" x="5457825" y="3351213"/>
          <p14:tracePt t="35710" x="5527675" y="3351213"/>
          <p14:tracePt t="35711" x="5541963" y="3351213"/>
          <p14:tracePt t="35719" x="5595938" y="3343275"/>
          <p14:tracePt t="35727" x="5657850" y="3328988"/>
          <p14:tracePt t="35735" x="5697538" y="3297238"/>
          <p14:tracePt t="35736" x="5697538" y="3273425"/>
          <p14:tracePt t="35744" x="5727700" y="3243263"/>
          <p14:tracePt t="35752" x="5767388" y="3189288"/>
          <p14:tracePt t="35760" x="5783263" y="3127375"/>
          <p14:tracePt t="35777" x="5783263" y="3025775"/>
          <p14:tracePt t="35785" x="5767388" y="2971800"/>
          <p14:tracePt t="35794" x="5751513" y="2941638"/>
          <p14:tracePt t="35802" x="5721350" y="2901950"/>
          <p14:tracePt t="35811" x="5689600" y="2887663"/>
          <p14:tracePt t="35827" x="5603875" y="2855913"/>
          <p14:tracePt t="35835" x="5549900" y="2855913"/>
          <p14:tracePt t="35844" x="5495925" y="2855913"/>
          <p14:tracePt t="35852" x="5449888" y="2855913"/>
          <p14:tracePt t="35861" x="5380038" y="2855913"/>
          <p14:tracePt t="35869" x="5334000" y="2855913"/>
          <p14:tracePt t="35877" x="5280025" y="2855913"/>
          <p14:tracePt t="35885" x="5224463" y="2863850"/>
          <p14:tracePt t="35886" x="5210175" y="2879725"/>
          <p14:tracePt t="35894" x="5178425" y="2895600"/>
          <p14:tracePt t="35902" x="5124450" y="2933700"/>
          <p14:tracePt t="35919" x="5062538" y="2979738"/>
          <p14:tracePt t="35927" x="5038725" y="3019425"/>
          <p14:tracePt t="35935" x="5024438" y="3049588"/>
          <p14:tracePt t="35944" x="5024438" y="3103563"/>
          <p14:tracePt t="35952" x="5024438" y="3135313"/>
          <p14:tracePt t="35961" x="5024438" y="3189288"/>
          <p14:tracePt t="35969" x="5032375" y="3219450"/>
          <p14:tracePt t="35977" x="5054600" y="3267075"/>
          <p14:tracePt t="35986" x="5086350" y="3305175"/>
          <p14:tracePt t="35994" x="5140325" y="3335338"/>
          <p14:tracePt t="36002" x="5186363" y="3351213"/>
          <p14:tracePt t="36003" x="5202238" y="3375025"/>
          <p14:tracePt t="36011" x="5256213" y="3390900"/>
          <p14:tracePt t="36019" x="5326063" y="3390900"/>
          <p14:tracePt t="36027" x="5372100" y="3405188"/>
          <p14:tracePt t="36035" x="5426075" y="3405188"/>
          <p14:tracePt t="36036" x="5441950" y="3405188"/>
          <p14:tracePt t="36044" x="5511800" y="3405188"/>
          <p14:tracePt t="36061" x="5627688" y="3405188"/>
          <p14:tracePt t="36069" x="5697538" y="3397250"/>
          <p14:tracePt t="36077" x="5727700" y="3359150"/>
          <p14:tracePt t="36085" x="5767388" y="3343275"/>
          <p14:tracePt t="36086" x="5783263" y="3343275"/>
          <p14:tracePt t="36094" x="5797550" y="3313113"/>
          <p14:tracePt t="36111" x="5829300" y="3211513"/>
          <p14:tracePt t="36119" x="5829300" y="3143250"/>
          <p14:tracePt t="36127" x="5829300" y="3087688"/>
          <p14:tracePt t="36135" x="5821363" y="3041650"/>
          <p14:tracePt t="36136" x="5805488" y="3041650"/>
          <p14:tracePt t="36144" x="5767388" y="2971800"/>
          <p14:tracePt t="36152" x="5735638" y="2941638"/>
          <p14:tracePt t="36161" x="5665788" y="2887663"/>
          <p14:tracePt t="36169" x="5603875" y="2871788"/>
          <p14:tracePt t="36177" x="5534025" y="2840038"/>
          <p14:tracePt t="36185" x="5449888" y="2840038"/>
          <p14:tracePt t="36202" x="5248275" y="2817813"/>
          <p14:tracePt t="36203" x="5224463" y="2817813"/>
          <p14:tracePt t="36210" x="5148263" y="2817813"/>
          <p14:tracePt t="36219" x="5062538" y="2833688"/>
          <p14:tracePt t="36227" x="4976813" y="2863850"/>
          <p14:tracePt t="36236" x="4908550" y="2917825"/>
          <p14:tracePt t="36244" x="4876800" y="2963863"/>
          <p14:tracePt t="36252" x="4838700" y="2995613"/>
          <p14:tracePt t="36260" x="4822825" y="3049588"/>
          <p14:tracePt t="36269" x="4822825" y="3081338"/>
          <p14:tracePt t="36277" x="4830763" y="3135313"/>
          <p14:tracePt t="36285" x="4868863" y="3165475"/>
          <p14:tracePt t="36294" x="4914900" y="3219450"/>
          <p14:tracePt t="36311" x="5100638" y="3267075"/>
          <p14:tracePt t="36319" x="5202238" y="3289300"/>
          <p14:tracePt t="36327" x="5286375" y="3289300"/>
          <p14:tracePt t="36344" x="5441950" y="3305175"/>
          <p14:tracePt t="36352" x="5511800" y="3305175"/>
          <p14:tracePt t="36361" x="5595938" y="3297238"/>
          <p14:tracePt t="36369" x="5643563" y="3259138"/>
          <p14:tracePt t="36377" x="5697538" y="3227388"/>
          <p14:tracePt t="36385" x="5713413" y="3189288"/>
          <p14:tracePt t="36394" x="5727700" y="3143250"/>
          <p14:tracePt t="36402" x="5727700" y="3111500"/>
          <p14:tracePt t="36410" x="5727700" y="3057525"/>
          <p14:tracePt t="36411" x="5727700" y="3041650"/>
          <p14:tracePt t="36419" x="5689600" y="2987675"/>
          <p14:tracePt t="36436" x="5603875" y="2917825"/>
          <p14:tracePt t="36452" x="5465763" y="2871788"/>
          <p14:tracePt t="36460" x="5418138" y="2871788"/>
          <p14:tracePt t="36461" x="5395913" y="2871788"/>
          <p14:tracePt t="36469" x="5334000" y="2871788"/>
          <p14:tracePt t="36470" x="5334000" y="2855913"/>
          <p14:tracePt t="36485" x="5210175" y="2855913"/>
          <p14:tracePt t="36494" x="5162550" y="2863850"/>
          <p14:tracePt t="36502" x="5124450" y="2895600"/>
          <p14:tracePt t="36511" x="5108575" y="2933700"/>
          <p14:tracePt t="36527" x="5094288" y="2995613"/>
          <p14:tracePt t="36536" x="5094288" y="3049588"/>
          <p14:tracePt t="36536" x="5100638" y="3049588"/>
          <p14:tracePt t="36544" x="5116513" y="3103563"/>
          <p14:tracePt t="36552" x="5156200" y="3149600"/>
          <p14:tracePt t="36561" x="5186363" y="3205163"/>
          <p14:tracePt t="36577" x="5272088" y="3251200"/>
          <p14:tracePt t="36585" x="5326063" y="3251200"/>
          <p14:tracePt t="36586" x="5341938" y="3267075"/>
          <p14:tracePt t="36594" x="5387975" y="3267075"/>
          <p14:tracePt t="36602" x="5441950" y="3267075"/>
          <p14:tracePt t="36611" x="5472113" y="3267075"/>
          <p14:tracePt t="36611" x="5495925" y="3267075"/>
          <p14:tracePt t="36619" x="5541963" y="3267075"/>
          <p14:tracePt t="36627" x="5595938" y="3259138"/>
          <p14:tracePt t="36636" x="5657850" y="3227388"/>
          <p14:tracePt t="36644" x="5697538" y="3189288"/>
          <p14:tracePt t="36652" x="5727700" y="3143250"/>
          <p14:tracePt t="36669" x="5767388" y="3041650"/>
          <p14:tracePt t="36677" x="5767388" y="2987675"/>
          <p14:tracePt t="36686" x="5751513" y="2941638"/>
          <p14:tracePt t="36694" x="5721350" y="2901950"/>
          <p14:tracePt t="36702" x="5705475" y="2887663"/>
          <p14:tracePt t="36719" x="5581650" y="2840038"/>
          <p14:tracePt t="36728" x="5495925" y="2817813"/>
          <p14:tracePt t="36736" x="5395913" y="2801938"/>
          <p14:tracePt t="36744" x="5310188" y="2801938"/>
          <p14:tracePt t="36752" x="5210175" y="2801938"/>
          <p14:tracePt t="36761" x="5124450" y="2801938"/>
          <p14:tracePt t="36769" x="5062538" y="2809875"/>
          <p14:tracePt t="36777" x="4992688" y="2847975"/>
          <p14:tracePt t="36778" x="4992688" y="2863850"/>
          <p14:tracePt t="36786" x="4954588" y="2879725"/>
          <p14:tracePt t="36794" x="4922838" y="2917825"/>
          <p14:tracePt t="36811" x="4908550" y="2995613"/>
          <p14:tracePt t="36819" x="4908550" y="3033713"/>
          <p14:tracePt t="36827" x="4914900" y="3065463"/>
          <p14:tracePt t="36836" x="4954588" y="3119438"/>
          <p14:tracePt t="36844" x="4984750" y="3149600"/>
          <p14:tracePt t="36861" x="5100638" y="3205163"/>
          <p14:tracePt t="36861" x="5116513" y="3205163"/>
          <p14:tracePt t="36869" x="5186363" y="3219450"/>
          <p14:tracePt t="36877" x="5256213" y="3235325"/>
          <p14:tracePt t="36885" x="5326063" y="3251200"/>
          <p14:tracePt t="36894" x="5387975" y="3267075"/>
          <p14:tracePt t="36902" x="5472113" y="3267075"/>
          <p14:tracePt t="36919" x="5611813" y="3267075"/>
          <p14:tracePt t="36927" x="5681663" y="3243263"/>
          <p14:tracePt t="36936" x="5727700" y="3211513"/>
          <p14:tracePt t="36952" x="5783263" y="3127375"/>
          <p14:tracePt t="36960" x="5783263" y="3087688"/>
          <p14:tracePt t="36969" x="5783263" y="3041650"/>
          <p14:tracePt t="36977" x="5767388" y="3003550"/>
          <p14:tracePt t="36985" x="5721350" y="2971800"/>
          <p14:tracePt t="37002" x="5603875" y="2941638"/>
          <p14:tracePt t="37003" x="5581650" y="2941638"/>
          <p14:tracePt t="37010" x="5519738" y="2917825"/>
          <p14:tracePt t="37011" x="5495925" y="2917825"/>
          <p14:tracePt t="37019" x="5418138" y="2901950"/>
          <p14:tracePt t="37027" x="5310188" y="2901950"/>
          <p14:tracePt t="37035" x="5224463" y="2901950"/>
          <p14:tracePt t="37044" x="5148263" y="2901950"/>
          <p14:tracePt t="37052" x="5094288" y="2901950"/>
          <p14:tracePt t="37053" x="5078413" y="2901950"/>
          <p14:tracePt t="37060" x="5038725" y="2917825"/>
          <p14:tracePt t="37069" x="4992688" y="2949575"/>
          <p14:tracePt t="37077" x="4976813" y="2979738"/>
          <p14:tracePt t="37094" x="4954588" y="3081338"/>
          <p14:tracePt t="37102" x="4954588" y="3135313"/>
          <p14:tracePt t="37111" x="4970463" y="3189288"/>
          <p14:tracePt t="37119" x="5016500" y="3219450"/>
          <p14:tracePt t="37127" x="5070475" y="3251200"/>
          <p14:tracePt t="37144" x="5202238" y="3321050"/>
          <p14:tracePt t="37152" x="5286375" y="3335338"/>
          <p14:tracePt t="37160" x="5356225" y="3335338"/>
          <p14:tracePt t="37169" x="5410200" y="3351213"/>
          <p14:tracePt t="37177" x="5472113" y="3351213"/>
          <p14:tracePt t="37186" x="5541963" y="3351213"/>
          <p14:tracePt t="37194" x="5573713" y="3328988"/>
          <p14:tracePt t="37202" x="5627688" y="3297238"/>
          <p14:tracePt t="37211" x="5643563" y="3259138"/>
          <p14:tracePt t="37219" x="5681663" y="3211513"/>
          <p14:tracePt t="37236" x="5681663" y="3087688"/>
          <p14:tracePt t="37244" x="5681663" y="3041650"/>
          <p14:tracePt t="37252" x="5635625" y="2987675"/>
          <p14:tracePt t="37260" x="5603875" y="2941638"/>
          <p14:tracePt t="37269" x="5549900" y="2901950"/>
          <p14:tracePt t="37277" x="5519738" y="2887663"/>
          <p14:tracePt t="37286" x="5465763" y="2871788"/>
          <p14:tracePt t="37286" x="5449888" y="2871788"/>
          <p14:tracePt t="37294" x="5418138" y="2871788"/>
          <p14:tracePt t="37302" x="5364163" y="2855913"/>
          <p14:tracePt t="37311" x="5334000" y="2855913"/>
          <p14:tracePt t="37319" x="5310188" y="2863850"/>
          <p14:tracePt t="37327" x="5280025" y="2879725"/>
          <p14:tracePt t="37336" x="5248275" y="2917825"/>
          <p14:tracePt t="37336" x="5248275" y="2933700"/>
          <p14:tracePt t="37344" x="5210175" y="2963863"/>
          <p14:tracePt t="37352" x="5178425" y="3019425"/>
          <p14:tracePt t="37361" x="5148263" y="3065463"/>
          <p14:tracePt t="37377" x="5094288" y="3149600"/>
          <p14:tracePt t="37378" x="5094288" y="3165475"/>
          <p14:tracePt t="37385" x="5078413" y="3189288"/>
          <p14:tracePt t="37394" x="5078413" y="3205163"/>
          <p14:tracePt t="37414" x="5086350" y="3205163"/>
          <p14:tracePt t="37419" x="5100638" y="3205163"/>
          <p14:tracePt t="37427" x="5140325" y="3205163"/>
          <p14:tracePt t="37436" x="5202238" y="3189288"/>
          <p14:tracePt t="37444" x="5240338" y="3173413"/>
          <p14:tracePt t="37452" x="5272088" y="3157538"/>
          <p14:tracePt t="37461" x="5286375" y="3157538"/>
          <p14:tracePt t="37527" x="5280025" y="3157538"/>
          <p14:tracePt t="37529" x="5280025" y="3165475"/>
          <p14:tracePt t="37535" x="5248275" y="3189288"/>
          <p14:tracePt t="37544" x="5210175" y="3251200"/>
          <p14:tracePt t="37552" x="5148263" y="3335338"/>
          <p14:tracePt t="37561" x="5078413" y="3460750"/>
          <p14:tracePt t="37569" x="4992688" y="3560763"/>
          <p14:tracePt t="37577" x="4908550" y="3692525"/>
          <p14:tracePt t="37585" x="4852988" y="3792538"/>
          <p14:tracePt t="37586" x="4838700" y="3808413"/>
          <p14:tracePt t="37594" x="4768850" y="3916363"/>
          <p14:tracePt t="37611" x="4706938" y="4133850"/>
          <p14:tracePt t="37627" x="4667250" y="4287838"/>
          <p14:tracePt t="37635" x="4652963" y="4373563"/>
          <p14:tracePt t="37636" x="4652963" y="4389438"/>
          <p14:tracePt t="37644" x="4652963" y="4457700"/>
          <p14:tracePt t="37652" x="4652963" y="4543425"/>
          <p14:tracePt t="37653" x="4652963" y="4559300"/>
          <p14:tracePt t="37669" x="4683125" y="4745038"/>
          <p14:tracePt t="37677" x="4699000" y="4830763"/>
          <p14:tracePt t="37685" x="4714875" y="4914900"/>
          <p14:tracePt t="37694" x="4745038" y="4960938"/>
          <p14:tracePt t="37702" x="4783138" y="4976813"/>
          <p14:tracePt t="37719" x="4868863" y="5000625"/>
          <p14:tracePt t="37728" x="4900613" y="4984750"/>
          <p14:tracePt t="37735" x="4914900" y="4984750"/>
          <p14:tracePt t="37736" x="4914900" y="4968875"/>
          <p14:tracePt t="37752" x="4930775" y="4938713"/>
          <p14:tracePt t="37761" x="4930775" y="4899025"/>
          <p14:tracePt t="37770" x="4954588" y="4899025"/>
          <p14:tracePt t="37777" x="4970463" y="4884738"/>
          <p14:tracePt t="37785" x="4970463" y="4868863"/>
          <p14:tracePt t="37786" x="4984750" y="4868863"/>
          <p14:tracePt t="37794" x="5000625" y="4837113"/>
          <p14:tracePt t="37802" x="5032375" y="4799013"/>
          <p14:tracePt t="37811" x="5100638" y="4713288"/>
          <p14:tracePt t="37819" x="5156200" y="4629150"/>
          <p14:tracePt t="37827" x="5224463" y="4543425"/>
          <p14:tracePt t="37835" x="5272088" y="4465638"/>
          <p14:tracePt t="37836" x="5272088" y="4443413"/>
          <p14:tracePt t="37844" x="5302250" y="4381500"/>
          <p14:tracePt t="37861" x="5302250" y="4257675"/>
          <p14:tracePt t="37869" x="5302250" y="4225925"/>
          <p14:tracePt t="37877" x="5302250" y="4195763"/>
          <p14:tracePt t="37886" x="5294313" y="4171950"/>
          <p14:tracePt t="37894" x="5280025" y="4141788"/>
          <p14:tracePt t="37902" x="5264150" y="4125913"/>
          <p14:tracePt t="37911" x="5224463" y="4086225"/>
          <p14:tracePt t="37919" x="5210175" y="4040188"/>
          <p14:tracePt t="37927" x="5178425" y="3986213"/>
          <p14:tracePt t="37936" x="5124450" y="3924300"/>
          <p14:tracePt t="37944" x="5094288" y="3886200"/>
          <p14:tracePt t="37952" x="5078413" y="3854450"/>
          <p14:tracePt t="37953" x="5062538" y="3854450"/>
          <p14:tracePt t="37961" x="5062538" y="3838575"/>
          <p14:tracePt t="37980" x="5038725" y="3838575"/>
          <p14:tracePt t="37988" x="5024438" y="3838575"/>
          <p14:tracePt t="37994" x="5024438" y="3846513"/>
          <p14:tracePt t="38002" x="4992688" y="3894138"/>
          <p14:tracePt t="38011" x="4976813" y="3948113"/>
          <p14:tracePt t="38011" x="4976813" y="3962400"/>
          <p14:tracePt t="38019" x="4976813" y="4017963"/>
          <p14:tracePt t="38028" x="4938713" y="4102100"/>
          <p14:tracePt t="38036" x="4922838" y="4203700"/>
          <p14:tracePt t="38037" x="4908550" y="4203700"/>
          <p14:tracePt t="38044" x="4892675" y="4287838"/>
          <p14:tracePt t="38052" x="4852988" y="4373563"/>
          <p14:tracePt t="38061" x="4822825" y="4473575"/>
          <p14:tracePt t="38069" x="4806950" y="4559300"/>
          <p14:tracePt t="38077" x="4806950" y="4659313"/>
          <p14:tracePt t="38086" x="4806950" y="4745038"/>
          <p14:tracePt t="38094" x="4830763" y="4830763"/>
          <p14:tracePt t="38102" x="4868863" y="4914900"/>
          <p14:tracePt t="38103" x="4884738" y="4930775"/>
          <p14:tracePt t="38111" x="4914900" y="5000625"/>
          <p14:tracePt t="38119" x="4954588" y="5084763"/>
          <p14:tracePt t="38127" x="5000625" y="5162550"/>
          <p14:tracePt t="38136" x="5054600" y="5270500"/>
          <p14:tracePt t="38144" x="5100638" y="5332413"/>
          <p14:tracePt t="38152" x="5140325" y="5402263"/>
          <p14:tracePt t="38160" x="5186363" y="5456238"/>
          <p14:tracePt t="38161" x="5202238" y="5456238"/>
          <p14:tracePt t="38170" x="5256213" y="5487988"/>
          <p14:tracePt t="38186" x="5372100" y="5487988"/>
          <p14:tracePt t="38194" x="5426075" y="5487988"/>
          <p14:tracePt t="38203" x="5495925" y="5464175"/>
          <p14:tracePt t="38210" x="5541963" y="5410200"/>
          <p14:tracePt t="38219" x="5611813" y="5340350"/>
          <p14:tracePt t="38227" x="5681663" y="5278438"/>
          <p14:tracePt t="38236" x="5743575" y="5170488"/>
          <p14:tracePt t="38244" x="5797550" y="5070475"/>
          <p14:tracePt t="38252" x="5829300" y="4968875"/>
          <p14:tracePt t="38261" x="5867400" y="4837113"/>
          <p14:tracePt t="38277" x="5867400" y="4597400"/>
          <p14:tracePt t="38294" x="5837238" y="4341813"/>
          <p14:tracePt t="38302" x="5805488" y="4241800"/>
          <p14:tracePt t="38311" x="5751513" y="4141788"/>
          <p14:tracePt t="38312" x="5735638" y="4125913"/>
          <p14:tracePt t="38319" x="5689600" y="4056063"/>
          <p14:tracePt t="38327" x="5619750" y="3970338"/>
          <p14:tracePt t="38336" x="5549900" y="3900488"/>
          <p14:tracePt t="38344" x="5480050" y="3870325"/>
          <p14:tracePt t="38352" x="5418138" y="3854450"/>
          <p14:tracePt t="38361" x="5348288" y="3838575"/>
          <p14:tracePt t="38369" x="5294313" y="3816350"/>
          <p14:tracePt t="38377" x="5248275" y="3816350"/>
          <p14:tracePt t="38386" x="5210175" y="3816350"/>
          <p14:tracePt t="38386" x="5194300" y="3832225"/>
          <p14:tracePt t="38394" x="5162550" y="3846513"/>
          <p14:tracePt t="38403" x="5124450" y="3878263"/>
          <p14:tracePt t="38419" x="5038725" y="4002088"/>
          <p14:tracePt t="38427" x="5008563" y="4064000"/>
          <p14:tracePt t="38435" x="4976813" y="4148138"/>
          <p14:tracePt t="38436" x="4976813" y="4164013"/>
          <p14:tracePt t="38446" x="4922838" y="4271963"/>
          <p14:tracePt t="38452" x="4908550" y="4319588"/>
          <p14:tracePt t="38469" x="4852988" y="4505325"/>
          <p14:tracePt t="38470" x="4852988" y="4519613"/>
          <p14:tracePt t="38477" x="4838700" y="4575175"/>
          <p14:tracePt t="38486" x="4838700" y="4645025"/>
          <p14:tracePt t="38486" x="4838700" y="4659313"/>
          <p14:tracePt t="38494" x="4838700" y="4729163"/>
          <p14:tracePt t="38502" x="4884738" y="4791075"/>
          <p14:tracePt t="38511" x="4914900" y="4860925"/>
          <p14:tracePt t="38519" x="4970463" y="4914900"/>
          <p14:tracePt t="38527" x="5016500" y="4960938"/>
          <p14:tracePt t="38536" x="5086350" y="5030788"/>
          <p14:tracePt t="38544" x="5170488" y="5084763"/>
          <p14:tracePt t="38561" x="5326063" y="5202238"/>
          <p14:tracePt t="38569" x="5372100" y="5232400"/>
          <p14:tracePt t="38577" x="5441950" y="5248275"/>
          <p14:tracePt t="38586" x="5527675" y="5270500"/>
          <p14:tracePt t="38594" x="5573713" y="5270500"/>
          <p14:tracePt t="38611" x="5697538" y="5256213"/>
          <p14:tracePt t="38619" x="5767388" y="5224463"/>
          <p14:tracePt t="38627" x="5813425" y="5194300"/>
          <p14:tracePt t="38635" x="5867400" y="5140325"/>
          <p14:tracePt t="38652" x="5953125" y="4954588"/>
          <p14:tracePt t="38661" x="5983288" y="4852988"/>
          <p14:tracePt t="38661" x="5983288" y="4837113"/>
          <p14:tracePt t="38669" x="5999163" y="4713288"/>
          <p14:tracePt t="38670" x="5999163" y="4699000"/>
          <p14:tracePt t="38677" x="5999163" y="4583113"/>
          <p14:tracePt t="38686" x="5999163" y="4443413"/>
          <p14:tracePt t="38702" x="5999163" y="4241800"/>
          <p14:tracePt t="38711" x="5991225" y="4141788"/>
          <p14:tracePt t="38719" x="5961063" y="4071938"/>
          <p14:tracePt t="38728" x="5907088" y="3986213"/>
          <p14:tracePt t="38736" x="5851525" y="3940175"/>
          <p14:tracePt t="38753" x="5705475" y="3816350"/>
          <p14:tracePt t="38761" x="5603875" y="3784600"/>
          <p14:tracePt t="38769" x="5519738" y="3754438"/>
          <p14:tracePt t="38777" x="5434013" y="3730625"/>
          <p14:tracePt t="38786" x="5334000" y="3730625"/>
          <p14:tracePt t="38794" x="5264150" y="3730625"/>
          <p14:tracePt t="38802" x="5194300" y="3746500"/>
          <p14:tracePt t="38811" x="5124450" y="3792538"/>
          <p14:tracePt t="38819" x="5062538" y="3862388"/>
          <p14:tracePt t="38827" x="5008563" y="3932238"/>
          <p14:tracePt t="38844" x="4908550" y="4133850"/>
          <p14:tracePt t="38852" x="4876800" y="4217988"/>
          <p14:tracePt t="38861" x="4838700" y="4319588"/>
          <p14:tracePt t="38869" x="4822825" y="4419600"/>
          <p14:tracePt t="38877" x="4822825" y="4519613"/>
          <p14:tracePt t="38886" x="4822825" y="4605338"/>
          <p14:tracePt t="38902" x="4845050" y="4775200"/>
          <p14:tracePt t="38911" x="4884738" y="4845050"/>
          <p14:tracePt t="38919" x="4930775" y="4914900"/>
          <p14:tracePt t="38936" x="5070475" y="5016500"/>
          <p14:tracePt t="38944" x="5140325" y="5062538"/>
          <p14:tracePt t="38952" x="5224463" y="5100638"/>
          <p14:tracePt t="38960" x="5302250" y="5116513"/>
          <p14:tracePt t="38961" x="5326063" y="5116513"/>
          <p14:tracePt t="38969" x="5410200" y="5132388"/>
          <p14:tracePt t="38986" x="5557838" y="5146675"/>
          <p14:tracePt t="38994" x="5627688" y="5146675"/>
          <p14:tracePt t="39003" x="5697538" y="5140325"/>
          <p14:tracePt t="39010" x="5743575" y="5108575"/>
          <p14:tracePt t="39011" x="5767388" y="5108575"/>
          <p14:tracePt t="39019" x="5813425" y="5038725"/>
          <p14:tracePt t="39027" x="5867400" y="4954588"/>
          <p14:tracePt t="39028" x="5867400" y="4938713"/>
          <p14:tracePt t="39036" x="5913438" y="4814888"/>
          <p14:tracePt t="39044" x="5929313" y="4713288"/>
          <p14:tracePt t="39052" x="5953125" y="4613275"/>
          <p14:tracePt t="39061" x="5953125" y="4527550"/>
          <p14:tracePt t="39061" x="5953125" y="4513263"/>
          <p14:tracePt t="39077" x="5937250" y="4341813"/>
          <p14:tracePt t="39086" x="5921375" y="4257675"/>
          <p14:tracePt t="39094" x="5891213" y="4195763"/>
          <p14:tracePt t="39102" x="5837238" y="4125913"/>
          <p14:tracePt t="39111" x="5789613" y="4071938"/>
          <p14:tracePt t="39127" x="5651500" y="3970338"/>
          <p14:tracePt t="39136" x="5581650" y="3940175"/>
          <p14:tracePt t="39144" x="5495925" y="3924300"/>
          <p14:tracePt t="39152" x="5418138" y="3900488"/>
          <p14:tracePt t="39161" x="5334000" y="3900488"/>
          <p14:tracePt t="39169" x="5264150" y="3916363"/>
          <p14:tracePt t="39177" x="5194300" y="3932238"/>
          <p14:tracePt t="39178" x="5178425" y="3932238"/>
          <p14:tracePt t="39186" x="5108575" y="3978275"/>
          <p14:tracePt t="39194" x="5062538" y="4032250"/>
          <p14:tracePt t="39203" x="4992688" y="4079875"/>
          <p14:tracePt t="39219" x="4908550" y="4217988"/>
          <p14:tracePt t="39227" x="4876800" y="4287838"/>
          <p14:tracePt t="39236" x="4838700" y="4373563"/>
          <p14:tracePt t="39244" x="4822825" y="4419600"/>
          <p14:tracePt t="39252" x="4822825" y="4489450"/>
          <p14:tracePt t="39270" x="4822825" y="4659313"/>
          <p14:tracePt t="39277" x="4822825" y="4729163"/>
          <p14:tracePt t="39285" x="4845050" y="4830763"/>
          <p14:tracePt t="39294" x="4884738" y="4914900"/>
          <p14:tracePt t="39302" x="4954588" y="4976813"/>
          <p14:tracePt t="39311" x="5016500" y="5030788"/>
          <p14:tracePt t="39319" x="5086350" y="5062538"/>
          <p14:tracePt t="39327" x="5156200" y="5100638"/>
          <p14:tracePt t="39336" x="5240338" y="5132388"/>
          <p14:tracePt t="39344" x="5302250" y="5146675"/>
          <p14:tracePt t="39361" x="5457825" y="5146675"/>
          <p14:tracePt t="39369" x="5511800" y="5140325"/>
          <p14:tracePt t="39377" x="5573713" y="5108575"/>
          <p14:tracePt t="39386" x="5627688" y="5054600"/>
          <p14:tracePt t="39394" x="5681663" y="4968875"/>
          <p14:tracePt t="39403" x="5727700" y="4884738"/>
          <p14:tracePt t="39411" x="5767388" y="4799013"/>
          <p14:tracePt t="39411" x="5767388" y="4783138"/>
          <p14:tracePt t="39419" x="5797550" y="4683125"/>
          <p14:tracePt t="39427" x="5797550" y="4567238"/>
          <p14:tracePt t="39428" x="5797550" y="4543425"/>
          <p14:tracePt t="39435" x="5797550" y="4443413"/>
          <p14:tracePt t="39436" x="5797550" y="4427538"/>
          <p14:tracePt t="39444" x="5789613" y="4327525"/>
          <p14:tracePt t="39452" x="5751513" y="4225925"/>
          <p14:tracePt t="39453" x="5751513" y="4210050"/>
          <p14:tracePt t="39461" x="5705475" y="4125913"/>
          <p14:tracePt t="39469" x="5651500" y="4040188"/>
          <p14:tracePt t="39477" x="5603875" y="3970338"/>
          <p14:tracePt t="39486" x="5519738" y="3924300"/>
          <p14:tracePt t="39502" x="5364163" y="3854450"/>
          <p14:tracePt t="39511" x="5280025" y="3854450"/>
          <p14:tracePt t="39528" x="5108575" y="3854450"/>
          <p14:tracePt t="39528" x="5094288" y="3854450"/>
          <p14:tracePt t="39537" x="5008563" y="3878263"/>
          <p14:tracePt t="39538" x="4992688" y="3878263"/>
          <p14:tracePt t="39544" x="4938713" y="3916363"/>
          <p14:tracePt t="39552" x="4852988" y="3962400"/>
          <p14:tracePt t="39561" x="4791075" y="4032250"/>
          <p14:tracePt t="39569" x="4721225" y="4102100"/>
          <p14:tracePt t="39577" x="4652963" y="4187825"/>
          <p14:tracePt t="39586" x="4605338" y="4287838"/>
          <p14:tracePt t="39594" x="4583113" y="4373563"/>
          <p14:tracePt t="39603" x="4551363" y="4457700"/>
          <p14:tracePt t="39603" x="4551363" y="4473575"/>
          <p14:tracePt t="39611" x="4535488" y="4575175"/>
          <p14:tracePt t="39619" x="4535488" y="4659313"/>
          <p14:tracePt t="39627" x="4535488" y="4745038"/>
          <p14:tracePt t="39636" x="4543425" y="4845050"/>
          <p14:tracePt t="39644" x="4575175" y="4946650"/>
          <p14:tracePt t="39652" x="4629150" y="5016500"/>
          <p14:tracePt t="39669" x="4745038" y="5146675"/>
          <p14:tracePt t="39677" x="4814888" y="5202238"/>
          <p14:tracePt t="39686" x="4868863" y="5232400"/>
          <p14:tracePt t="39702" x="4984750" y="5270500"/>
          <p14:tracePt t="39711" x="5054600" y="5286375"/>
          <p14:tracePt t="39719" x="5100638" y="5302250"/>
          <p14:tracePt t="39736" x="5202238" y="5302250"/>
          <p14:tracePt t="39744" x="5256213" y="5278438"/>
          <p14:tracePt t="39752" x="5286375" y="5256213"/>
          <p14:tracePt t="39761" x="5341938" y="5194300"/>
          <p14:tracePt t="39770" x="5372100" y="5124450"/>
          <p14:tracePt t="39778" x="5410200" y="5054600"/>
          <p14:tracePt t="39778" x="5410200" y="5038725"/>
          <p14:tracePt t="39786" x="5441950" y="4954588"/>
          <p14:tracePt t="39786" x="5441950" y="4938713"/>
          <p14:tracePt t="39794" x="5457825" y="4837113"/>
          <p14:tracePt t="39811" x="5457825" y="4567238"/>
          <p14:tracePt t="39819" x="5434013" y="4465638"/>
          <p14:tracePt t="39827" x="5380038" y="4357688"/>
          <p14:tracePt t="39836" x="5310188" y="4271963"/>
          <p14:tracePt t="39837" x="5310188" y="4257675"/>
          <p14:tracePt t="39844" x="5280025" y="4225925"/>
          <p14:tracePt t="39852" x="5224463" y="4171950"/>
          <p14:tracePt t="39861" x="5178425" y="4141788"/>
          <p14:tracePt t="39877" x="5062538" y="4086225"/>
          <p14:tracePt t="39878" x="5038725" y="4086225"/>
          <p14:tracePt t="39886" x="4976813" y="4086225"/>
          <p14:tracePt t="39894" x="4908550" y="4086225"/>
          <p14:tracePt t="39902" x="4822825" y="4102100"/>
          <p14:tracePt t="39911" x="4768850" y="4117975"/>
          <p14:tracePt t="39919" x="4721225" y="4148138"/>
          <p14:tracePt t="39927" x="4667250" y="4187825"/>
          <p14:tracePt t="39936" x="4605338" y="4249738"/>
          <p14:tracePt t="39944" x="4551363" y="4333875"/>
          <p14:tracePt t="39952" x="4535488" y="4435475"/>
          <p14:tracePt t="39953" x="4521200" y="4457700"/>
          <p14:tracePt t="39961" x="4497388" y="4559300"/>
          <p14:tracePt t="39969" x="4481513" y="4675188"/>
          <p14:tracePt t="39977" x="4481513" y="4775200"/>
          <p14:tracePt t="39986" x="4481513" y="4892675"/>
          <p14:tracePt t="39994" x="4481513" y="5000625"/>
          <p14:tracePt t="40002" x="4513263" y="5100638"/>
          <p14:tracePt t="40003" x="4529138" y="5100638"/>
          <p14:tracePt t="40011" x="4575175" y="5202238"/>
          <p14:tracePt t="40012" x="4575175" y="5216525"/>
          <p14:tracePt t="40019" x="4629150" y="5286375"/>
          <p14:tracePt t="40027" x="4699000" y="5372100"/>
          <p14:tracePt t="40036" x="4783138" y="5434013"/>
          <p14:tracePt t="40036" x="4783138" y="5456238"/>
          <p14:tracePt t="40044" x="4868863" y="5503863"/>
          <p14:tracePt t="40052" x="4954588" y="5541963"/>
          <p14:tracePt t="40061" x="5070475" y="5557838"/>
          <p14:tracePt t="40069" x="5156200" y="5573713"/>
          <p14:tracePt t="40077" x="5240338" y="5573713"/>
          <p14:tracePt t="40086" x="5302250" y="5573713"/>
          <p14:tracePt t="40086" x="5326063" y="5573713"/>
          <p14:tracePt t="40094" x="5387975" y="5549900"/>
          <p14:tracePt t="40111" x="5541963" y="5380038"/>
          <p14:tracePt t="40119" x="5595938" y="5294313"/>
          <p14:tracePt t="40127" x="5643563" y="5140325"/>
          <p14:tracePt t="40128" x="5643563" y="5124450"/>
          <p14:tracePt t="40137" x="5681663" y="5008563"/>
          <p14:tracePt t="40137" x="5681663" y="4984750"/>
          <p14:tracePt t="40144" x="5681663" y="4837113"/>
          <p14:tracePt t="40153" x="5681663" y="4713288"/>
          <p14:tracePt t="40153" x="5681663" y="4699000"/>
          <p14:tracePt t="40154" x="5681663" y="4683125"/>
          <p14:tracePt t="40161" x="5681663" y="4567238"/>
          <p14:tracePt t="40169" x="5665788" y="4443413"/>
          <p14:tracePt t="40177" x="5651500" y="4341813"/>
          <p14:tracePt t="40186" x="5619750" y="4241800"/>
          <p14:tracePt t="40194" x="5565775" y="4156075"/>
          <p14:tracePt t="40203" x="5495925" y="4086225"/>
          <p14:tracePt t="40211" x="5449888" y="4040188"/>
          <p14:tracePt t="40211" x="5434013" y="4040188"/>
          <p14:tracePt t="40219" x="5348288" y="3986213"/>
          <p14:tracePt t="40227" x="5264150" y="3970338"/>
          <p14:tracePt t="40236" x="5178425" y="3970338"/>
          <p14:tracePt t="40244" x="5078413" y="3970338"/>
          <p14:tracePt t="40252" x="4976813" y="3978275"/>
          <p14:tracePt t="40261" x="4876800" y="4002088"/>
          <p14:tracePt t="40269" x="4768850" y="4064000"/>
          <p14:tracePt t="40277" x="4683125" y="4133850"/>
          <p14:tracePt t="40278" x="4667250" y="4133850"/>
          <p14:tracePt t="40286" x="4605338" y="4217988"/>
          <p14:tracePt t="40286" x="4583113" y="4233863"/>
          <p14:tracePt t="40294" x="4535488" y="4319588"/>
          <p14:tracePt t="40311" x="4481513" y="4543425"/>
          <p14:tracePt t="40319" x="4481513" y="4675188"/>
          <p14:tracePt t="40327" x="4481513" y="4775200"/>
          <p14:tracePt t="40328" x="4481513" y="4791075"/>
          <p14:tracePt t="40337" x="4513263" y="4892675"/>
          <p14:tracePt t="40344" x="4543425" y="4976813"/>
          <p14:tracePt t="40352" x="4613275" y="5062538"/>
          <p14:tracePt t="40361" x="4683125" y="5132388"/>
          <p14:tracePt t="40369" x="4760913" y="5202238"/>
          <p14:tracePt t="40377" x="4845050" y="5248275"/>
          <p14:tracePt t="40386" x="4954588" y="5286375"/>
          <p14:tracePt t="40387" x="4970463" y="5286375"/>
          <p14:tracePt t="40394" x="5032375" y="5318125"/>
          <p14:tracePt t="40402" x="5140325" y="5332413"/>
          <p14:tracePt t="40411" x="5224463" y="5332413"/>
          <p14:tracePt t="40419" x="5286375" y="5332413"/>
          <p14:tracePt t="40427" x="5356225" y="5326063"/>
          <p14:tracePt t="40436" x="5387975" y="5294313"/>
          <p14:tracePt t="40444" x="5426075" y="5256213"/>
          <p14:tracePt t="40452" x="5441950" y="5208588"/>
          <p14:tracePt t="40453" x="5441950" y="5194300"/>
          <p14:tracePt t="40461" x="5441950" y="5140325"/>
          <p14:tracePt t="40461" x="5441950" y="5124450"/>
          <p14:tracePt t="40469" x="5441950" y="5038725"/>
          <p14:tracePt t="40478" x="5418138" y="4954588"/>
          <p14:tracePt t="40478" x="5418138" y="4938713"/>
          <p14:tracePt t="40479" x="5395913" y="4922838"/>
          <p14:tracePt t="40486" x="5348288" y="4852988"/>
          <p14:tracePt t="40494" x="5264150" y="4752975"/>
          <p14:tracePt t="40502" x="5162550" y="4651375"/>
          <p14:tracePt t="40503" x="5124450" y="4613275"/>
          <p14:tracePt t="40511" x="5008563" y="4527550"/>
          <p14:tracePt t="40519" x="4908550" y="4465638"/>
          <p14:tracePt t="40527" x="4806950" y="4427538"/>
          <p14:tracePt t="40528" x="4806950" y="4411663"/>
          <p14:tracePt t="40536" x="4721225" y="4381500"/>
          <p14:tracePt t="40544" x="4652963" y="4357688"/>
          <p14:tracePt t="40552" x="4605338" y="4357688"/>
          <p14:tracePt t="40561" x="4535488" y="4357688"/>
          <p14:tracePt t="40569" x="4481513" y="4357688"/>
          <p14:tracePt t="40578" x="4451350" y="4373563"/>
          <p14:tracePt t="40578" x="4435475" y="4373563"/>
          <p14:tracePt t="40594" x="4381500" y="4435475"/>
          <p14:tracePt t="40603" x="4349750" y="4489450"/>
          <p14:tracePt t="40603" x="4349750" y="4505325"/>
          <p14:tracePt t="40611" x="4335463" y="4559300"/>
          <p14:tracePt t="40619" x="4295775" y="4621213"/>
          <p14:tracePt t="40627" x="4281488" y="4729163"/>
          <p14:tracePt t="40636" x="4281488" y="4814888"/>
          <p14:tracePt t="40644" x="4281488" y="4892675"/>
          <p14:tracePt t="40652" x="4287838" y="4960938"/>
          <p14:tracePt t="40661" x="4327525" y="5016500"/>
          <p14:tracePt t="40670" x="4389438" y="5062538"/>
          <p14:tracePt t="40677" x="4443413" y="5116513"/>
          <p14:tracePt t="40686" x="4529138" y="5162550"/>
          <p14:tracePt t="40694" x="4629150" y="5216525"/>
          <p14:tracePt t="40702" x="4729163" y="5248275"/>
          <p14:tracePt t="40711" x="4845050" y="5286375"/>
          <p14:tracePt t="40719" x="4930775" y="5302250"/>
          <p14:tracePt t="40727" x="5016500" y="5318125"/>
          <p14:tracePt t="40728" x="5032375" y="5318125"/>
          <p14:tracePt t="40737" x="5100638" y="5318125"/>
          <p14:tracePt t="40744" x="5170488" y="5318125"/>
          <p14:tracePt t="40752" x="5256213" y="5318125"/>
          <p14:tracePt t="40761" x="5326063" y="5294313"/>
          <p14:tracePt t="40770" x="5387975" y="5240338"/>
          <p14:tracePt t="40777" x="5441950" y="5170488"/>
          <p14:tracePt t="40778" x="5441950" y="5154613"/>
          <p14:tracePt t="40786" x="5495925" y="5084763"/>
          <p14:tracePt t="40794" x="5541963" y="4984750"/>
          <p14:tracePt t="40802" x="5573713" y="4868863"/>
          <p14:tracePt t="40803" x="5573713" y="4852988"/>
          <p14:tracePt t="40811" x="5611813" y="4737100"/>
          <p14:tracePt t="40819" x="5611813" y="4597400"/>
          <p14:tracePt t="40827" x="5611813" y="4481513"/>
          <p14:tracePt t="40836" x="5611813" y="4357688"/>
          <p14:tracePt t="40836" x="5611813" y="4341813"/>
          <p14:tracePt t="40844" x="5603875" y="4257675"/>
          <p14:tracePt t="40852" x="5565775" y="4195763"/>
          <p14:tracePt t="40861" x="5534025" y="4125913"/>
          <p14:tracePt t="40869" x="5480050" y="4071938"/>
          <p14:tracePt t="40877" x="5449888" y="4056063"/>
          <p14:tracePt t="40886" x="5395913" y="4040188"/>
          <p14:tracePt t="40894" x="5364163" y="4024313"/>
          <p14:tracePt t="40902" x="5334000" y="4024313"/>
          <p14:tracePt t="40911" x="5294313" y="4024313"/>
          <p14:tracePt t="40919" x="5248275" y="4048125"/>
          <p14:tracePt t="40927" x="5194300" y="4079875"/>
          <p14:tracePt t="40936" x="5108575" y="4133850"/>
          <p14:tracePt t="40944" x="5038725" y="4187825"/>
          <p14:tracePt t="40952" x="4976813" y="4233863"/>
          <p14:tracePt t="40953" x="4954588" y="4249738"/>
          <p14:tracePt t="40961" x="4908550" y="4303713"/>
          <p14:tracePt t="40969" x="4876800" y="4333875"/>
          <p14:tracePt t="40977" x="4838700" y="4373563"/>
          <p14:tracePt t="40986" x="4806950" y="4419600"/>
          <p14:tracePt t="40994" x="4768850" y="4473575"/>
          <p14:tracePt t="41003" x="4752975" y="4505325"/>
          <p14:tracePt t="41011" x="4752975" y="4543425"/>
          <p14:tracePt t="41019" x="4737100" y="4575175"/>
          <p14:tracePt t="41027" x="4737100" y="4605338"/>
          <p14:tracePt t="41036" x="4737100" y="4645025"/>
          <p14:tracePt t="41044" x="4745038" y="4691063"/>
          <p14:tracePt t="41052" x="4760913" y="4745038"/>
          <p14:tracePt t="41061" x="4799013" y="4791075"/>
          <p14:tracePt t="41069" x="4830763" y="4845050"/>
          <p14:tracePt t="41077" x="4884738" y="4892675"/>
          <p14:tracePt t="41086" x="4930775" y="4930775"/>
          <p14:tracePt t="41094" x="4984750" y="4960938"/>
          <p14:tracePt t="41111" x="5100638" y="5016500"/>
          <p14:tracePt t="41119" x="5156200" y="5046663"/>
          <p14:tracePt t="41127" x="5202238" y="5062538"/>
          <p14:tracePt t="41136" x="5272088" y="5084763"/>
          <p14:tracePt t="41152" x="5372100" y="5116513"/>
          <p14:tracePt t="41161" x="5410200" y="5116513"/>
          <p14:tracePt t="41169" x="5457825" y="5132388"/>
          <p14:tracePt t="41177" x="5495925" y="5132388"/>
          <p14:tracePt t="41186" x="5527675" y="5132388"/>
          <p14:tracePt t="41194" x="5557838" y="5124450"/>
          <p14:tracePt t="41202" x="5611813" y="5084763"/>
          <p14:tracePt t="41211" x="5643563" y="5038725"/>
          <p14:tracePt t="41219" x="5697538" y="4984750"/>
          <p14:tracePt t="41227" x="5727700" y="4922838"/>
          <p14:tracePt t="41236" x="5783263" y="4799013"/>
          <p14:tracePt t="41244" x="5813425" y="4699000"/>
          <p14:tracePt t="41252" x="5845175" y="4583113"/>
          <p14:tracePt t="41261" x="5867400" y="4465638"/>
          <p14:tracePt t="41269" x="5867400" y="4357688"/>
          <p14:tracePt t="41277" x="5867400" y="4241800"/>
          <p14:tracePt t="41294" x="5821363" y="4056063"/>
          <p14:tracePt t="41302" x="5767388" y="3986213"/>
          <p14:tracePt t="41303" x="5751513" y="3970338"/>
          <p14:tracePt t="41311" x="5705475" y="3924300"/>
          <p14:tracePt t="41319" x="5635625" y="3870325"/>
          <p14:tracePt t="41328" x="5534025" y="3838575"/>
          <p14:tracePt t="41336" x="5434013" y="3816350"/>
          <p14:tracePt t="41337" x="5418138" y="3816350"/>
          <p14:tracePt t="41344" x="5334000" y="3816350"/>
          <p14:tracePt t="41352" x="5248275" y="3816350"/>
          <p14:tracePt t="41361" x="5148263" y="3816350"/>
          <p14:tracePt t="41369" x="5078413" y="3862388"/>
          <p14:tracePt t="41378" x="5008563" y="3916363"/>
          <p14:tracePt t="41378" x="5008563" y="3932238"/>
          <p14:tracePt t="41386" x="4938713" y="4048125"/>
          <p14:tracePt t="41394" x="4892675" y="4164013"/>
          <p14:tracePt t="41402" x="4838700" y="4303713"/>
          <p14:tracePt t="41411" x="4806950" y="4435475"/>
          <p14:tracePt t="41419" x="4791075" y="4589463"/>
          <p14:tracePt t="41436" x="4791075" y="4845050"/>
          <p14:tracePt t="41444" x="4799013" y="4960938"/>
          <p14:tracePt t="41452" x="4830763" y="5046663"/>
          <p14:tracePt t="41453" x="4845050" y="5062538"/>
          <p14:tracePt t="41461" x="4868863" y="5132388"/>
          <p14:tracePt t="41461" x="4884738" y="5146675"/>
          <p14:tracePt t="41470" x="4930775" y="5216525"/>
          <p14:tracePt t="41470" x="4954588" y="5232400"/>
          <p14:tracePt t="41477" x="5000625" y="5286375"/>
          <p14:tracePt t="41486" x="5086350" y="5356225"/>
          <p14:tracePt t="41494" x="5156200" y="5402263"/>
          <p14:tracePt t="41502" x="5256213" y="5456238"/>
          <p14:tracePt t="41511" x="5356225" y="5487988"/>
          <p14:tracePt t="41528" x="5495925" y="5503863"/>
          <p14:tracePt t="41536" x="5573713" y="5503863"/>
          <p14:tracePt t="41544" x="5643563" y="5480050"/>
          <p14:tracePt t="41552" x="5713413" y="5441950"/>
          <p14:tracePt t="41561" x="5797550" y="5356225"/>
          <p14:tracePt t="41578" x="5883275" y="5140325"/>
          <p14:tracePt t="41578" x="5899150" y="5124450"/>
          <p14:tracePt t="41586" x="5929313" y="4984750"/>
          <p14:tracePt t="41594" x="5929313" y="4814888"/>
          <p14:tracePt t="41602" x="5929313" y="4683125"/>
          <p14:tracePt t="41611" x="5907088" y="4481513"/>
          <p14:tracePt t="41619" x="5851525" y="4341813"/>
          <p14:tracePt t="41627" x="5767388" y="4210050"/>
          <p14:tracePt t="41636" x="5665788" y="4086225"/>
          <p14:tracePt t="41644" x="5581650" y="4002088"/>
          <p14:tracePt t="41652" x="5495925" y="3940175"/>
          <p14:tracePt t="41669" x="5348288" y="3886200"/>
          <p14:tracePt t="41677" x="5280025" y="3886200"/>
          <p14:tracePt t="41686" x="5210175" y="3886200"/>
          <p14:tracePt t="41694" x="5162550" y="3894138"/>
          <p14:tracePt t="41703" x="5124450" y="3962400"/>
          <p14:tracePt t="41711" x="5078413" y="4032250"/>
          <p14:tracePt t="41719" x="5038725" y="4133850"/>
          <p14:tracePt t="41727" x="4992688" y="4249738"/>
          <p14:tracePt t="41736" x="4954588" y="4389438"/>
          <p14:tracePt t="41744" x="4938713" y="4519613"/>
          <p14:tracePt t="41753" x="4938713" y="4659313"/>
          <p14:tracePt t="41753" x="4938713" y="4675188"/>
          <p14:tracePt t="41761" x="4938713" y="4830763"/>
          <p14:tracePt t="41769" x="4938713" y="4960938"/>
          <p14:tracePt t="41778" x="4954588" y="5100638"/>
          <p14:tracePt t="41786" x="4984750" y="5216525"/>
          <p14:tracePt t="41794" x="5032375" y="5318125"/>
          <p14:tracePt t="41811" x="5186363" y="5503863"/>
          <p14:tracePt t="41819" x="5272088" y="5573713"/>
          <p14:tracePt t="41827" x="5356225" y="5603875"/>
          <p14:tracePt t="41836" x="5426075" y="5627688"/>
          <p14:tracePt t="41836" x="5426075" y="5641975"/>
          <p14:tracePt t="41844" x="5472113" y="5641975"/>
          <p14:tracePt t="41861" x="5557838" y="5627688"/>
          <p14:tracePt t="41869" x="5595938" y="5595938"/>
          <p14:tracePt t="41877" x="5643563" y="5511800"/>
          <p14:tracePt t="41886" x="5697538" y="5394325"/>
          <p14:tracePt t="41886" x="5697538" y="5380038"/>
          <p14:tracePt t="41894" x="5727700" y="5224463"/>
          <p14:tracePt t="41902" x="5743575" y="5070475"/>
          <p14:tracePt t="41903" x="5743575" y="5038725"/>
          <p14:tracePt t="41911" x="5743575" y="4868863"/>
          <p14:tracePt t="41919" x="5735638" y="4713288"/>
          <p14:tracePt t="41927" x="5721350" y="4543425"/>
          <p14:tracePt t="41928" x="5705475" y="4513263"/>
          <p14:tracePt t="41936" x="5665788" y="4381500"/>
          <p14:tracePt t="41953" x="5549900" y="4141788"/>
          <p14:tracePt t="41953" x="5534025" y="4141788"/>
          <p14:tracePt t="41961" x="5465763" y="4056063"/>
          <p14:tracePt t="41969" x="5395913" y="3986213"/>
          <p14:tracePt t="41977" x="5334000" y="3956050"/>
          <p14:tracePt t="41978" x="5310188" y="3956050"/>
          <p14:tracePt t="41986" x="5264150" y="3940175"/>
          <p14:tracePt t="42003" x="5162550" y="3948113"/>
          <p14:tracePt t="42011" x="5108575" y="4002088"/>
          <p14:tracePt t="42019" x="5078413" y="4064000"/>
          <p14:tracePt t="42027" x="5024438" y="4187825"/>
          <p14:tracePt t="42036" x="4992688" y="4319588"/>
          <p14:tracePt t="42044" x="4954588" y="4473575"/>
          <p14:tracePt t="42052" x="4938713" y="4589463"/>
          <p14:tracePt t="42053" x="4938713" y="4621213"/>
          <p14:tracePt t="42061" x="4938713" y="4745038"/>
          <p14:tracePt t="42069" x="4938713" y="4892675"/>
          <p14:tracePt t="42078" x="4954588" y="5000625"/>
          <p14:tracePt t="42078" x="4970463" y="5000625"/>
          <p14:tracePt t="42094" x="5086350" y="5186363"/>
          <p14:tracePt t="42103" x="5170488" y="5232400"/>
          <p14:tracePt t="42103" x="5186363" y="5248275"/>
          <p14:tracePt t="42111" x="5286375" y="5286375"/>
          <p14:tracePt t="42121" x="5457825" y="5318125"/>
          <p14:tracePt t="42127" x="5557838" y="5332413"/>
          <p14:tracePt t="42136" x="5697538" y="5332413"/>
          <p14:tracePt t="42144" x="5813425" y="5332413"/>
          <p14:tracePt t="42153" x="5929313" y="5294313"/>
          <p14:tracePt t="42153" x="5953125" y="5294313"/>
          <p14:tracePt t="42161" x="6037263" y="5224463"/>
          <p14:tracePt t="42161" x="6053138" y="5224463"/>
          <p14:tracePt t="42169" x="6138863" y="5140325"/>
          <p14:tracePt t="42178" x="6200775" y="5054600"/>
          <p14:tracePt t="42178" x="6200775" y="5038725"/>
          <p14:tracePt t="42186" x="6254750" y="4938713"/>
          <p14:tracePt t="42194" x="6254750" y="4837113"/>
          <p14:tracePt t="42202" x="6254750" y="4713288"/>
          <p14:tracePt t="42203" x="6254750" y="4699000"/>
          <p14:tracePt t="42211" x="6246813" y="4583113"/>
          <p14:tracePt t="42211" x="6230938" y="4567238"/>
          <p14:tracePt t="42219" x="6176963" y="4465638"/>
          <p14:tracePt t="42236" x="5991225" y="4271963"/>
          <p14:tracePt t="42244" x="5907088" y="4241800"/>
          <p14:tracePt t="42252" x="5821363" y="4210050"/>
          <p14:tracePt t="42261" x="5721350" y="4195763"/>
          <p14:tracePt t="42269" x="5635625" y="4195763"/>
          <p14:tracePt t="42278" x="5565775" y="4195763"/>
          <p14:tracePt t="42278" x="5549900" y="4195763"/>
          <p14:tracePt t="42286" x="5480050" y="4203700"/>
          <p14:tracePt t="42294" x="5434013" y="4249738"/>
          <p14:tracePt t="42302" x="5380038" y="4319588"/>
          <p14:tracePt t="42311" x="5334000" y="4419600"/>
          <p14:tracePt t="42319" x="5294313" y="4519613"/>
          <p14:tracePt t="42328" x="5280025" y="4621213"/>
          <p14:tracePt t="42328" x="5280025" y="4645025"/>
          <p14:tracePt t="42336" x="5280025" y="4745038"/>
          <p14:tracePt t="42344" x="5280025" y="4860925"/>
          <p14:tracePt t="42352" x="5286375" y="4946650"/>
          <p14:tracePt t="42361" x="5326063" y="5016500"/>
          <p14:tracePt t="42378" x="5426075" y="5116513"/>
          <p14:tracePt t="42378" x="5426075" y="5132388"/>
          <p14:tracePt t="42386" x="5472113" y="5162550"/>
          <p14:tracePt t="42394" x="5541963" y="5186363"/>
          <p14:tracePt t="42402" x="5573713" y="5186363"/>
          <p14:tracePt t="42411" x="5627688" y="5186363"/>
          <p14:tracePt t="42411" x="5643563" y="5186363"/>
          <p14:tracePt t="42419" x="5681663" y="5186363"/>
          <p14:tracePt t="42436" x="5783263" y="5140325"/>
          <p14:tracePt t="42444" x="5813425" y="5084763"/>
          <p14:tracePt t="42452" x="5845175" y="5022850"/>
          <p14:tracePt t="42461" x="5883275" y="4922838"/>
          <p14:tracePt t="42469" x="5899150" y="4837113"/>
          <p14:tracePt t="42478" x="5899150" y="4713288"/>
          <p14:tracePt t="42486" x="5899150" y="4613275"/>
          <p14:tracePt t="42494" x="5851525" y="4527550"/>
          <p14:tracePt t="42502" x="5789613" y="4443413"/>
          <p14:tracePt t="42503" x="5789613" y="4427538"/>
          <p14:tracePt t="42511" x="5705475" y="4357688"/>
          <p14:tracePt t="42519" x="5603875" y="4295775"/>
          <p14:tracePt t="42527" x="5519738" y="4271963"/>
          <p14:tracePt t="42536" x="5418138" y="4271963"/>
          <p14:tracePt t="42544" x="5348288" y="4271963"/>
          <p14:tracePt t="42552" x="5280025" y="4287838"/>
          <p14:tracePt t="42561" x="5224463" y="4333875"/>
          <p14:tracePt t="42578" x="5148263" y="4473575"/>
          <p14:tracePt t="42578" x="5148263" y="4489450"/>
          <p14:tracePt t="42586" x="5108575" y="4559300"/>
          <p14:tracePt t="42586" x="5108575" y="4575175"/>
          <p14:tracePt t="42594" x="5094288" y="4645025"/>
          <p14:tracePt t="42602" x="5094288" y="4706938"/>
          <p14:tracePt t="42611" x="5100638" y="4775200"/>
          <p14:tracePt t="42628" x="5156200" y="4860925"/>
          <p14:tracePt t="42636" x="5186363" y="4892675"/>
          <p14:tracePt t="42644" x="5224463" y="4930775"/>
          <p14:tracePt t="42653" x="5256213" y="4960938"/>
          <p14:tracePt t="42661" x="5286375" y="4976813"/>
          <p14:tracePt t="42669" x="5326063" y="5016500"/>
          <p14:tracePt t="42677" x="5356225" y="5016500"/>
          <p14:tracePt t="42686" x="5372100" y="5030788"/>
          <p14:tracePt t="42694" x="5387975" y="5046663"/>
          <p14:tracePt t="42703" x="5410200" y="5046663"/>
          <p14:tracePt t="42703" x="5410200" y="5062538"/>
          <p14:tracePt t="42711" x="5426075" y="5062538"/>
          <p14:tracePt t="42719" x="5441950" y="5100638"/>
          <p14:tracePt t="42727" x="5472113" y="5116513"/>
          <p14:tracePt t="42736" x="5511800" y="5132388"/>
          <p14:tracePt t="42744" x="5541963" y="5162550"/>
          <p14:tracePt t="42753" x="5611813" y="5186363"/>
          <p14:tracePt t="42761" x="5681663" y="5216525"/>
          <p14:tracePt t="42769" x="5743575" y="5216525"/>
          <p14:tracePt t="42778" x="5813425" y="5216525"/>
          <p14:tracePt t="42786" x="5883275" y="5216525"/>
          <p14:tracePt t="42786" x="5899150" y="5216525"/>
          <p14:tracePt t="42794" x="5969000" y="5208588"/>
          <p14:tracePt t="42802" x="6015038" y="5194300"/>
          <p14:tracePt t="42811" x="6053138" y="5170488"/>
          <p14:tracePt t="42819" x="6084888" y="5154613"/>
          <p14:tracePt t="42828" x="6084888" y="5140325"/>
          <p14:tracePt t="42836" x="6084888" y="5124450"/>
          <p14:tracePt t="42836" x="6099175" y="5124450"/>
          <p14:tracePt t="42878" x="6092825" y="5124450"/>
          <p14:tracePt t="42884" x="6076950" y="5124450"/>
          <p14:tracePt t="42894" x="6022975" y="5132388"/>
          <p14:tracePt t="42902" x="5991225" y="5146675"/>
          <p14:tracePt t="42903" x="5975350" y="5146675"/>
          <p14:tracePt t="42911" x="5921375" y="5162550"/>
          <p14:tracePt t="42919" x="5875338" y="5186363"/>
          <p14:tracePt t="42927" x="5805488" y="5202238"/>
          <p14:tracePt t="42936" x="5735638" y="5216525"/>
          <p14:tracePt t="42944" x="5689600" y="5232400"/>
          <p14:tracePt t="42953" x="5635625" y="5232400"/>
          <p14:tracePt t="42953" x="5619750" y="5232400"/>
          <p14:tracePt t="42961" x="5581650" y="5248275"/>
          <p14:tracePt t="42969" x="5549900" y="5248275"/>
          <p14:tracePt t="42977" x="5519738" y="5248275"/>
          <p14:tracePt t="42986" x="5495925" y="5248275"/>
          <p14:tracePt t="42994" x="5480050" y="5270500"/>
          <p14:tracePt t="43002" x="5465763" y="5270500"/>
          <p14:tracePt t="43125" x="5465763" y="5256213"/>
          <p14:tracePt t="43132" x="5465763" y="5240338"/>
          <p14:tracePt t="43138" x="5465763" y="5224463"/>
          <p14:tracePt t="43144" x="5472113" y="5208588"/>
          <p14:tracePt t="43152" x="5495925" y="5170488"/>
          <p14:tracePt t="43161" x="5511800" y="5154613"/>
          <p14:tracePt t="43169" x="5527675" y="5140325"/>
          <p14:tracePt t="43178" x="5541963" y="5124450"/>
          <p14:tracePt t="43178" x="5557838" y="5124450"/>
          <p14:tracePt t="43186" x="5557838" y="5108575"/>
          <p14:tracePt t="43194" x="5573713" y="5108575"/>
          <p14:tracePt t="43203" x="5595938" y="5108575"/>
          <p14:tracePt t="43211" x="5611813" y="5108575"/>
          <p14:tracePt t="43219" x="5611813" y="5084763"/>
          <p14:tracePt t="43236" x="5643563" y="5084763"/>
          <p14:tracePt t="43244" x="5657850" y="5070475"/>
          <p14:tracePt t="43252" x="5697538" y="5054600"/>
          <p14:tracePt t="43261" x="5743575" y="5022850"/>
          <p14:tracePt t="43278" x="5829300" y="4954588"/>
          <p14:tracePt t="43278" x="5845175" y="4954588"/>
          <p14:tracePt t="43286" x="5883275" y="4922838"/>
          <p14:tracePt t="43294" x="5929313" y="4884738"/>
          <p14:tracePt t="43302" x="5983288" y="4868863"/>
          <p14:tracePt t="43311" x="6037263" y="4852988"/>
          <p14:tracePt t="43319" x="6069013" y="4852988"/>
          <p14:tracePt t="43328" x="6099175" y="4852988"/>
          <p14:tracePt t="43336" x="6138863" y="4852988"/>
          <p14:tracePt t="43344" x="6169025" y="4852988"/>
          <p14:tracePt t="43352" x="6200775" y="4837113"/>
          <p14:tracePt t="43361" x="6238875" y="4837113"/>
          <p14:tracePt t="43369" x="6270625" y="4814888"/>
          <p14:tracePt t="43370" x="6284913" y="4814888"/>
          <p14:tracePt t="43377" x="6308725" y="4814888"/>
          <p14:tracePt t="43386" x="6354763" y="4783138"/>
          <p14:tracePt t="43394" x="6386513" y="4752975"/>
          <p14:tracePt t="43403" x="6408738" y="4713288"/>
          <p14:tracePt t="43403" x="6424613" y="4713288"/>
          <p14:tracePt t="43411" x="6440488" y="4683125"/>
          <p14:tracePt t="43419" x="6470650" y="4667250"/>
          <p14:tracePt t="43427" x="6494463" y="4629150"/>
          <p14:tracePt t="43436" x="6510338" y="4629150"/>
          <p14:tracePt t="43444" x="6526213" y="4629150"/>
          <p14:tracePt t="43453" x="6540500" y="4613275"/>
          <p14:tracePt t="43461" x="6580188" y="4613275"/>
          <p14:tracePt t="43469" x="6610350" y="4613275"/>
          <p14:tracePt t="43477" x="6657975" y="4613275"/>
          <p14:tracePt t="43486" x="6711950" y="4613275"/>
          <p14:tracePt t="43494" x="6742113" y="4613275"/>
          <p14:tracePt t="43502" x="6781800" y="4597400"/>
          <p14:tracePt t="43511" x="6827838" y="4583113"/>
          <p14:tracePt t="43519" x="6865938" y="4543425"/>
          <p14:tracePt t="43528" x="6897688" y="4527550"/>
          <p14:tracePt t="43536" x="6911975" y="4513263"/>
          <p14:tracePt t="43545" x="6911975" y="4497388"/>
          <p14:tracePt t="43553" x="6927850" y="4481513"/>
          <p14:tracePt t="43561" x="6927850" y="4465638"/>
          <p14:tracePt t="43569" x="6927850" y="4443413"/>
          <p14:tracePt t="43578" x="6927850" y="4411663"/>
          <p14:tracePt t="43586" x="6919913" y="4395788"/>
          <p14:tracePt t="43594" x="6919913" y="4357688"/>
          <p14:tracePt t="43602" x="6889750" y="4327525"/>
          <p14:tracePt t="43611" x="6850063" y="4295775"/>
          <p14:tracePt t="43619" x="6819900" y="4271963"/>
          <p14:tracePt t="43627" x="6773863" y="4257675"/>
          <p14:tracePt t="43636" x="6704013" y="4225925"/>
          <p14:tracePt t="43644" x="6634163" y="4225925"/>
          <p14:tracePt t="43652" x="6564313" y="4225925"/>
          <p14:tracePt t="43661" x="6502400" y="4225925"/>
          <p14:tracePt t="43669" x="6416675" y="4233863"/>
          <p14:tracePt t="43677" x="6346825" y="4271963"/>
          <p14:tracePt t="43686" x="6262688" y="4333875"/>
          <p14:tracePt t="43703" x="6146800" y="4489450"/>
          <p14:tracePt t="43703" x="6122988" y="4505325"/>
          <p14:tracePt t="43711" x="6076950" y="4589463"/>
          <p14:tracePt t="43719" x="6022975" y="4659313"/>
          <p14:tracePt t="43728" x="5991225" y="4745038"/>
          <p14:tracePt t="43728" x="5991225" y="4760913"/>
          <p14:tracePt t="43736" x="5961063" y="4814888"/>
          <p14:tracePt t="43744" x="5961063" y="4876800"/>
          <p14:tracePt t="43753" x="5937250" y="4914900"/>
          <p14:tracePt t="43761" x="5937250" y="4960938"/>
          <p14:tracePt t="43769" x="5937250" y="5000625"/>
          <p14:tracePt t="43778" x="5969000" y="5016500"/>
          <p14:tracePt t="43778" x="5969000" y="5030788"/>
          <p14:tracePt t="43786" x="5983288" y="5046663"/>
          <p14:tracePt t="43794" x="6015038" y="5084763"/>
          <p14:tracePt t="43802" x="6053138" y="5100638"/>
          <p14:tracePt t="43811" x="6099175" y="5132388"/>
          <p14:tracePt t="43819" x="6138863" y="5132388"/>
          <p14:tracePt t="43828" x="6184900" y="5146675"/>
          <p14:tracePt t="43836" x="6238875" y="5146675"/>
          <p14:tracePt t="43844" x="6284913" y="5146675"/>
          <p14:tracePt t="43852" x="6340475" y="5146675"/>
          <p14:tracePt t="43861" x="6386513" y="5146675"/>
          <p14:tracePt t="43869" x="6424613" y="5146675"/>
          <p14:tracePt t="43878" x="6456363" y="5140325"/>
          <p14:tracePt t="43886" x="6494463" y="5108575"/>
          <p14:tracePt t="43894" x="6526213" y="5070475"/>
          <p14:tracePt t="43902" x="6556375" y="5022850"/>
          <p14:tracePt t="43911" x="6580188" y="4938713"/>
          <p14:tracePt t="43919" x="6596063" y="4868863"/>
          <p14:tracePt t="43928" x="6610350" y="4783138"/>
          <p14:tracePt t="43936" x="6610350" y="4713288"/>
          <p14:tracePt t="43944" x="6602413" y="4651375"/>
          <p14:tracePt t="43953" x="6564313" y="4583113"/>
          <p14:tracePt t="43953" x="6564313" y="4567238"/>
          <p14:tracePt t="43961" x="6534150" y="4513263"/>
          <p14:tracePt t="43969" x="6502400" y="4481513"/>
          <p14:tracePt t="43977" x="6448425" y="4443413"/>
          <p14:tracePt t="43986" x="6394450" y="4411663"/>
          <p14:tracePt t="43994" x="6346825" y="4395788"/>
          <p14:tracePt t="44002" x="6292850" y="4381500"/>
          <p14:tracePt t="44011" x="6246813" y="4381500"/>
          <p14:tracePt t="44019" x="6192838" y="4357688"/>
          <p14:tracePt t="44028" x="6122988" y="4357688"/>
          <p14:tracePt t="44036" x="6076950" y="4373563"/>
          <p14:tracePt t="44045" x="6007100" y="4389438"/>
          <p14:tracePt t="44052" x="5961063" y="4403725"/>
          <p14:tracePt t="44061" x="5907088" y="4435475"/>
          <p14:tracePt t="44069" x="5875338" y="4473575"/>
          <p14:tracePt t="44077" x="5851525" y="4519613"/>
          <p14:tracePt t="44086" x="5821363" y="4559300"/>
          <p14:tracePt t="44094" x="5805488" y="4589463"/>
          <p14:tracePt t="44102" x="5805488" y="4605338"/>
          <p14:tracePt t="44111" x="5805488" y="4645025"/>
          <p14:tracePt t="44119" x="5805488" y="4659313"/>
          <p14:tracePt t="44128" x="5805488" y="4675188"/>
          <p14:tracePt t="44136" x="5805488" y="4706938"/>
          <p14:tracePt t="44144" x="5805488" y="4729163"/>
          <p14:tracePt t="44154" x="5813425" y="4760913"/>
          <p14:tracePt t="44161" x="5829300" y="4791075"/>
          <p14:tracePt t="44169" x="5867400" y="4814888"/>
          <p14:tracePt t="44178" x="5899150" y="4830763"/>
          <p14:tracePt t="44186" x="5953125" y="4860925"/>
          <p14:tracePt t="44194" x="5999163" y="4876800"/>
          <p14:tracePt t="44203" x="6053138" y="4892675"/>
          <p14:tracePt t="44211" x="6115050" y="4892675"/>
          <p14:tracePt t="44219" x="6184900" y="4914900"/>
          <p14:tracePt t="44227" x="6254750" y="4930775"/>
          <p14:tracePt t="44236" x="6324600" y="4930775"/>
          <p14:tracePt t="44245" x="6370638" y="4930775"/>
          <p14:tracePt t="44261" x="6494463" y="4930775"/>
          <p14:tracePt t="44269" x="6526213" y="4930775"/>
          <p14:tracePt t="44277" x="6556375" y="4922838"/>
          <p14:tracePt t="44286" x="6596063" y="4884738"/>
          <p14:tracePt t="44294" x="6610350" y="4852988"/>
          <p14:tracePt t="44303" x="6626225" y="4799013"/>
          <p14:tracePt t="44311" x="6642100" y="4768850"/>
          <p14:tracePt t="44319" x="6642100" y="4713288"/>
          <p14:tracePt t="44327" x="6642100" y="4683125"/>
          <p14:tracePt t="44336" x="6642100" y="4629150"/>
          <p14:tracePt t="44345" x="6642100" y="4597400"/>
          <p14:tracePt t="44353" x="6634163" y="4543425"/>
          <p14:tracePt t="44353" x="6618288" y="4543425"/>
          <p14:tracePt t="44361" x="6602413" y="4497388"/>
          <p14:tracePt t="44369" x="6548438" y="4465638"/>
          <p14:tracePt t="44378" x="6502400" y="4411663"/>
          <p14:tracePt t="44386" x="6448425" y="4395788"/>
          <p14:tracePt t="44395" x="6378575" y="4357688"/>
          <p14:tracePt t="44403" x="6308725" y="4357688"/>
          <p14:tracePt t="44403" x="6308725" y="4341813"/>
          <p14:tracePt t="44411" x="6262688" y="4341813"/>
          <p14:tracePt t="44419" x="6208713" y="4341813"/>
          <p14:tracePt t="44428" x="6161088" y="4341813"/>
          <p14:tracePt t="44428" x="6146800" y="4341813"/>
          <p14:tracePt t="44436" x="6092825" y="4373563"/>
          <p14:tracePt t="44445" x="6037263" y="4403725"/>
          <p14:tracePt t="44452" x="6007100" y="4457700"/>
          <p14:tracePt t="44461" x="5975350" y="4519613"/>
          <p14:tracePt t="44469" x="5961063" y="4589463"/>
          <p14:tracePt t="44477" x="5937250" y="4659313"/>
          <p14:tracePt t="44486" x="5907088" y="4745038"/>
          <p14:tracePt t="44494" x="5907088" y="4814888"/>
          <p14:tracePt t="44502" x="5907088" y="4860925"/>
          <p14:tracePt t="44511" x="5907088" y="4914900"/>
          <p14:tracePt t="44519" x="5929313" y="4960938"/>
          <p14:tracePt t="44528" x="5969000" y="5000625"/>
          <p14:tracePt t="44528" x="5969000" y="5016500"/>
          <p14:tracePt t="44536" x="6015038" y="5030788"/>
          <p14:tracePt t="44544" x="6069013" y="5062538"/>
          <p14:tracePt t="44553" x="6154738" y="5084763"/>
          <p14:tracePt t="44553" x="6169025" y="5084763"/>
          <p14:tracePt t="44561" x="6238875" y="5100638"/>
          <p14:tracePt t="44569" x="6324600" y="5100638"/>
          <p14:tracePt t="44578" x="6408738" y="5100638"/>
          <p14:tracePt t="44586" x="6494463" y="5100638"/>
          <p14:tracePt t="44594" x="6580188" y="5070475"/>
          <p14:tracePt t="44602" x="6642100" y="5038725"/>
          <p14:tracePt t="44611" x="6696075" y="5008563"/>
          <p14:tracePt t="44619" x="6726238" y="4968875"/>
          <p14:tracePt t="44628" x="6781800" y="4899025"/>
          <p14:tracePt t="44636" x="6796088" y="4837113"/>
          <p14:tracePt t="44645" x="6796088" y="4768850"/>
          <p14:tracePt t="44652" x="6796088" y="4699000"/>
          <p14:tracePt t="44653" x="6796088" y="4683125"/>
          <p14:tracePt t="44661" x="6773863" y="4597400"/>
          <p14:tracePt t="44669" x="6719888" y="4527550"/>
          <p14:tracePt t="44686" x="6580188" y="4395788"/>
          <p14:tracePt t="44694" x="6518275" y="4357688"/>
          <p14:tracePt t="44702" x="6448425" y="4341813"/>
          <p14:tracePt t="44711" x="6378575" y="4341813"/>
          <p14:tracePt t="44719" x="6308725" y="4341813"/>
          <p14:tracePt t="44728" x="6262688" y="4341813"/>
          <p14:tracePt t="44728" x="6246813" y="4341813"/>
          <p14:tracePt t="44736" x="6192838" y="4373563"/>
          <p14:tracePt t="44744" x="6161088" y="4419600"/>
          <p14:tracePt t="44753" x="6107113" y="4473575"/>
          <p14:tracePt t="44753" x="6107113" y="4489450"/>
          <p14:tracePt t="44761" x="6076950" y="4559300"/>
          <p14:tracePt t="44778" x="5991225" y="4675188"/>
          <p14:tracePt t="44786" x="5961063" y="4706938"/>
          <p14:tracePt t="44794" x="5961063" y="4745038"/>
          <p14:tracePt t="44802" x="5937250" y="4760913"/>
          <p14:tracePt t="44811" x="5937250" y="4775200"/>
          <p14:tracePt t="44828" x="5937250" y="4814888"/>
          <p14:tracePt t="44836" x="5937250" y="4830763"/>
          <p14:tracePt t="44845" x="5953125" y="4845050"/>
          <p14:tracePt t="44852" x="5969000" y="4860925"/>
          <p14:tracePt t="44861" x="5983288" y="4876800"/>
          <p14:tracePt t="44869" x="5999163" y="4914900"/>
          <p14:tracePt t="44877" x="6037263" y="4930775"/>
          <p14:tracePt t="44886" x="6084888" y="4960938"/>
          <p14:tracePt t="44894" x="6115050" y="4960938"/>
          <p14:tracePt t="44902" x="6169025" y="4976813"/>
          <p14:tracePt t="44919" x="6270625" y="5000625"/>
          <p14:tracePt t="44928" x="6308725" y="5016500"/>
          <p14:tracePt t="44936" x="6340475" y="5016500"/>
          <p14:tracePt t="44944" x="6354763" y="5016500"/>
          <p14:tracePt t="44953" x="6386513" y="5016500"/>
          <p14:tracePt t="44969" x="6440488" y="5008563"/>
          <p14:tracePt t="44978" x="6456363" y="4984750"/>
          <p14:tracePt t="44986" x="6494463" y="4954588"/>
          <p14:tracePt t="44994" x="6526213" y="4922838"/>
          <p14:tracePt t="45003" x="6540500" y="4884738"/>
          <p14:tracePt t="45003" x="6556375" y="4884738"/>
          <p14:tracePt t="45011" x="6596063" y="4852988"/>
          <p14:tracePt t="45019" x="6610350" y="4837113"/>
          <p14:tracePt t="45028" x="6642100" y="4799013"/>
          <p14:tracePt t="45036" x="6680200" y="4783138"/>
          <p14:tracePt t="45045" x="6696075" y="4768850"/>
          <p14:tracePt t="45061" x="6742113" y="4752975"/>
          <p14:tracePt t="45069" x="6765925" y="4737100"/>
          <p14:tracePt t="45077" x="6781800" y="4713288"/>
          <p14:tracePt t="45086" x="6811963" y="4699000"/>
          <p14:tracePt t="45094" x="6850063" y="4699000"/>
          <p14:tracePt t="45111" x="6897688" y="4667250"/>
          <p14:tracePt t="45119" x="6927850" y="4667250"/>
          <p14:tracePt t="45127" x="6967538" y="4651375"/>
          <p14:tracePt t="45136" x="6981825" y="4629150"/>
          <p14:tracePt t="45153" x="7067550" y="4613275"/>
          <p14:tracePt t="45161" x="7121525" y="4613275"/>
          <p14:tracePt t="45169" x="7167563" y="4597400"/>
          <p14:tracePt t="45179" x="7221538" y="4597400"/>
          <p14:tracePt t="45179" x="7237413" y="4597400"/>
          <p14:tracePt t="45186" x="7269163" y="4583113"/>
          <p14:tracePt t="45203" x="7369175" y="4567238"/>
          <p14:tracePt t="45211" x="7408863" y="4543425"/>
          <p14:tracePt t="45219" x="7454900" y="4543425"/>
          <p14:tracePt t="45228" x="7508875" y="4527550"/>
          <p14:tracePt t="45236" x="7539038" y="4513263"/>
          <p14:tracePt t="45253" x="7608888" y="4465638"/>
          <p14:tracePt t="45261" x="7640638" y="4443413"/>
          <p14:tracePt t="45269" x="7662863" y="4427538"/>
          <p14:tracePt t="45277" x="7678738" y="4411663"/>
          <p14:tracePt t="45286" x="7694613" y="4395788"/>
          <p14:tracePt t="45294" x="7710488" y="4381500"/>
          <p14:tracePt t="45321" x="7710488" y="4357688"/>
          <p14:tracePt t="45350" x="7710488" y="4341813"/>
          <p14:tracePt t="45365" x="7710488" y="4327525"/>
          <p14:tracePt t="45373" x="7710488" y="4311650"/>
          <p14:tracePt t="45379" x="7702550" y="4311650"/>
          <p14:tracePt t="45381" x="7702550" y="4295775"/>
          <p14:tracePt t="45386" x="7686675" y="4295775"/>
          <p14:tracePt t="45394" x="7648575" y="4257675"/>
          <p14:tracePt t="45403" x="7600950" y="4241800"/>
          <p14:tracePt t="45411" x="7546975" y="4225925"/>
          <p14:tracePt t="45419" x="7500938" y="4210050"/>
          <p14:tracePt t="45428" x="7462838" y="4210050"/>
          <p14:tracePt t="45436" x="7392988" y="4210050"/>
          <p14:tracePt t="45445" x="7346950" y="4210050"/>
          <p14:tracePt t="45452" x="7291388" y="4210050"/>
          <p14:tracePt t="45461" x="7245350" y="4217988"/>
          <p14:tracePt t="45469" x="7191375" y="4233863"/>
          <p14:tracePt t="45486" x="7075488" y="4287838"/>
          <p14:tracePt t="45495" x="7043738" y="4303713"/>
          <p14:tracePt t="45503" x="7005638" y="4319588"/>
          <p14:tracePt t="45511" x="6973888" y="4349750"/>
          <p14:tracePt t="45519" x="6935788" y="4349750"/>
          <p14:tracePt t="45528" x="6919913" y="4373563"/>
          <p14:tracePt t="45528" x="6905625" y="4389438"/>
          <p14:tracePt t="45536" x="6873875" y="4403725"/>
          <p14:tracePt t="45544" x="6835775" y="4419600"/>
          <p14:tracePt t="45553" x="6819900" y="4435475"/>
          <p14:tracePt t="45561" x="6788150" y="4457700"/>
          <p14:tracePt t="45569" x="6773863" y="4473575"/>
          <p14:tracePt t="45578" x="6750050" y="4489450"/>
          <p14:tracePt t="45586" x="6719888" y="4489450"/>
          <p14:tracePt t="45594" x="6688138" y="4489450"/>
          <p14:tracePt t="45603" x="6650038" y="4505325"/>
          <p14:tracePt t="45611" x="6634163" y="4505325"/>
          <p14:tracePt t="45628" x="6602413" y="4519613"/>
          <p14:tracePt t="45720" x="6610350" y="4519613"/>
          <p14:tracePt t="45724" x="6626225" y="4519613"/>
          <p14:tracePt t="45729" x="6642100" y="4519613"/>
          <p14:tracePt t="45736" x="6680200" y="4513263"/>
          <p14:tracePt t="45744" x="6726238" y="4513263"/>
          <p14:tracePt t="45753" x="6781800" y="4513263"/>
          <p14:tracePt t="45761" x="6865938" y="4513263"/>
          <p14:tracePt t="45769" x="6927850" y="4497388"/>
          <p14:tracePt t="45778" x="6997700" y="4497388"/>
          <p14:tracePt t="45778" x="7013575" y="4497388"/>
          <p14:tracePt t="45786" x="7097713" y="4497388"/>
          <p14:tracePt t="45794" x="7167563" y="4481513"/>
          <p14:tracePt t="45803" x="7221538" y="4481513"/>
          <p14:tracePt t="45803" x="7237413" y="4481513"/>
          <p14:tracePt t="45811" x="7283450" y="4481513"/>
          <p14:tracePt t="45819" x="7339013" y="4465638"/>
          <p14:tracePt t="45828" x="7369175" y="4443413"/>
          <p14:tracePt t="45828" x="7392988" y="4443413"/>
          <p14:tracePt t="45836" x="7408863" y="4443413"/>
          <p14:tracePt t="45845" x="7439025" y="4427538"/>
          <p14:tracePt t="45861" x="7508875" y="4395788"/>
          <p14:tracePt t="45869" x="7524750" y="4395788"/>
          <p14:tracePt t="45878" x="7539038" y="4395788"/>
          <p14:tracePt t="46048" x="7539038" y="4381500"/>
          <p14:tracePt t="46217" x="7539038" y="4357688"/>
          <p14:tracePt t="46240" x="7539038" y="4341813"/>
          <p14:tracePt t="46250" x="7554913" y="4341813"/>
          <p14:tracePt t="46257" x="7554913" y="4327525"/>
          <p14:tracePt t="46262" x="7578725" y="4327525"/>
          <p14:tracePt t="46278" x="7594600" y="4327525"/>
          <p14:tracePt t="46286" x="7594600" y="4311650"/>
          <p14:tracePt t="46344" x="7608888" y="4311650"/>
          <p14:tracePt t="46355" x="7608888" y="4295775"/>
          <p14:tracePt t="46592" x="7624763" y="4295775"/>
          <p14:tracePt t="46611" x="7624763" y="4271963"/>
          <p14:tracePt t="46631" x="7624763" y="4257675"/>
          <p14:tracePt t="46665" x="7624763" y="4241800"/>
          <p14:tracePt t="46703" x="7616825" y="4241800"/>
          <p14:tracePt t="46711" x="7600950" y="4249738"/>
          <p14:tracePt t="46719" x="7586663" y="4249738"/>
          <p14:tracePt t="46729" x="7562850" y="4271963"/>
          <p14:tracePt t="46737" x="7546975" y="4303713"/>
          <p14:tracePt t="46737" x="7532688" y="4303713"/>
          <p14:tracePt t="46753" x="7477125" y="4373563"/>
          <p14:tracePt t="46761" x="7446963" y="4403725"/>
          <p14:tracePt t="46769" x="7392988" y="4435475"/>
          <p14:tracePt t="46778" x="7361238" y="4473575"/>
          <p14:tracePt t="46786" x="7331075" y="4505325"/>
          <p14:tracePt t="46795" x="7291388" y="4519613"/>
          <p14:tracePt t="46803" x="7277100" y="4543425"/>
          <p14:tracePt t="46803" x="7277100" y="4559300"/>
          <p14:tracePt t="46811" x="7245350" y="4575175"/>
          <p14:tracePt t="46819" x="7229475" y="4605338"/>
          <p14:tracePt t="46828" x="7175500" y="4645025"/>
          <p14:tracePt t="46844" x="7145338" y="4691063"/>
          <p14:tracePt t="46853" x="7145338" y="4729163"/>
          <p14:tracePt t="46861" x="7121525" y="4745038"/>
          <p14:tracePt t="46869" x="7105650" y="4775200"/>
          <p14:tracePt t="46878" x="7091363" y="4791075"/>
          <p14:tracePt t="46894" x="7075488" y="4814888"/>
          <p14:tracePt t="46903" x="7059613" y="4830763"/>
          <p14:tracePt t="46912" x="7059613" y="4845050"/>
          <p14:tracePt t="46919" x="7043738" y="4845050"/>
          <p14:tracePt t="46928" x="7043738" y="4860925"/>
          <p14:tracePt t="46953" x="7005638" y="4892675"/>
          <p14:tracePt t="46961" x="6989763" y="4914900"/>
          <p14:tracePt t="46969" x="6973888" y="4930775"/>
          <p14:tracePt t="46986" x="6905625" y="4960938"/>
          <p14:tracePt t="46994" x="6873875" y="5000625"/>
          <p14:tracePt t="47003" x="6850063" y="5016500"/>
          <p14:tracePt t="47003" x="6835775" y="5016500"/>
          <p14:tracePt t="47011" x="6819900" y="5046663"/>
          <p14:tracePt t="47019" x="6804025" y="5062538"/>
          <p14:tracePt t="47028" x="6773863" y="5084763"/>
          <p14:tracePt t="47028" x="6773863" y="5100638"/>
          <p14:tracePt t="47036" x="6750050" y="5116513"/>
          <p14:tracePt t="47045" x="6734175" y="5132388"/>
          <p14:tracePt t="47052" x="6704013" y="5146675"/>
          <p14:tracePt t="47061" x="6688138" y="5162550"/>
          <p14:tracePt t="47069" x="6688138" y="5186363"/>
          <p14:tracePt t="47078" x="6664325" y="5202238"/>
          <p14:tracePt t="47086" x="6650038" y="5216525"/>
          <p14:tracePt t="47098" x="6634163" y="5216525"/>
          <p14:tracePt t="47103" x="6634163" y="5232400"/>
          <p14:tracePt t="47112" x="6634163" y="5248275"/>
          <p14:tracePt t="47119" x="6618288" y="5248275"/>
          <p14:tracePt t="47128" x="6618288" y="5270500"/>
          <p14:tracePt t="47148" x="6618288" y="5286375"/>
          <p14:tracePt t="47175" x="6618288" y="5302250"/>
          <p14:tracePt t="47369" x="6602413" y="5302250"/>
          <p14:tracePt t="47381" x="6580188" y="5302250"/>
          <p14:tracePt t="47390" x="6564313" y="5302250"/>
          <p14:tracePt t="47399" x="6548438" y="5302250"/>
          <p14:tracePt t="47406" x="6534150" y="5302250"/>
          <p14:tracePt t="47412" x="6518275" y="5302250"/>
          <p14:tracePt t="47421" x="6518275" y="5318125"/>
          <p14:tracePt t="47428" x="6502400" y="5332413"/>
          <p14:tracePt t="47436" x="6478588" y="5332413"/>
          <p14:tracePt t="47444" x="6478588" y="5356225"/>
          <p14:tracePt t="47453" x="6464300" y="5356225"/>
          <p14:tracePt t="47461" x="6464300" y="5372100"/>
          <p14:tracePt t="47469" x="6448425" y="5387975"/>
          <p14:tracePt t="47478" x="6432550" y="5418138"/>
          <p14:tracePt t="47486" x="6416675" y="5456238"/>
          <p14:tracePt t="47495" x="6394450" y="5503863"/>
          <p14:tracePt t="47511" x="6362700" y="5588000"/>
          <p14:tracePt t="47519" x="6362700" y="5627688"/>
          <p14:tracePt t="47528" x="6362700" y="5673725"/>
          <p14:tracePt t="47536" x="6362700" y="5703888"/>
          <p14:tracePt t="47545" x="6362700" y="5743575"/>
          <p14:tracePt t="47553" x="6362700" y="5759450"/>
          <p14:tracePt t="47561" x="6362700" y="5773738"/>
          <p14:tracePt t="47569" x="6362700" y="5789613"/>
          <p14:tracePt t="47591" x="6370638" y="5789613"/>
          <p14:tracePt t="47611" x="6386513" y="5789613"/>
          <p14:tracePt t="47615" x="6386513" y="5781675"/>
          <p14:tracePt t="47621" x="6408738" y="5781675"/>
          <p14:tracePt t="47628" x="6424613" y="5767388"/>
          <p14:tracePt t="47636" x="6456363" y="5735638"/>
          <p14:tracePt t="47645" x="6510338" y="5697538"/>
          <p14:tracePt t="47645" x="6510338" y="5681663"/>
          <p14:tracePt t="47652" x="6580188" y="5649913"/>
          <p14:tracePt t="47661" x="6657975" y="5595938"/>
          <p14:tracePt t="47669" x="6765925" y="5511800"/>
          <p14:tracePt t="47678" x="6850063" y="5441950"/>
          <p14:tracePt t="47678" x="6865938" y="5441950"/>
          <p14:tracePt t="47686" x="6927850" y="5356225"/>
          <p14:tracePt t="47694" x="6981825" y="5294313"/>
          <p14:tracePt t="47703" x="7013575" y="5240338"/>
          <p14:tracePt t="47703" x="7013575" y="5224463"/>
          <p14:tracePt t="47711" x="7035800" y="5170488"/>
          <p14:tracePt t="47719" x="7051675" y="5154613"/>
          <p14:tracePt t="47728" x="7067550" y="5140325"/>
          <p14:tracePt t="47728" x="7067550" y="5124450"/>
          <p14:tracePt t="47736" x="7097713" y="5108575"/>
          <p14:tracePt t="47745" x="7121525" y="5108575"/>
          <p14:tracePt t="47753" x="7153275" y="5084763"/>
          <p14:tracePt t="47761" x="7167563" y="5070475"/>
          <p14:tracePt t="47769" x="7167563" y="5054600"/>
          <p14:tracePt t="47778" x="7167563" y="5038725"/>
          <p14:tracePt t="47778" x="7183438" y="5038725"/>
          <p14:tracePt t="47786" x="7183438" y="5022850"/>
          <p14:tracePt t="47794" x="7183438" y="5008563"/>
          <p14:tracePt t="47803" x="7183438" y="4984750"/>
          <p14:tracePt t="47811" x="7183438" y="4968875"/>
          <p14:tracePt t="47819" x="7199313" y="4954588"/>
          <p14:tracePt t="47828" x="7221538" y="4938713"/>
          <p14:tracePt t="47844" x="7253288" y="4899025"/>
          <p14:tracePt t="47853" x="7269163" y="4899025"/>
          <p14:tracePt t="47861" x="7269163" y="4884738"/>
          <p14:tracePt t="47869" x="7283450" y="4884738"/>
          <p14:tracePt t="47886" x="7307263" y="4884738"/>
          <p14:tracePt t="47894" x="7307263" y="4868863"/>
          <p14:tracePt t="47903" x="7307263" y="4852988"/>
          <p14:tracePt t="47911" x="7307263" y="4837113"/>
          <p14:tracePt t="47919" x="7323138" y="4799013"/>
          <p14:tracePt t="47928" x="7323138" y="4768850"/>
          <p14:tracePt t="47936" x="7339013" y="4713288"/>
          <p14:tracePt t="47944" x="7339013" y="4667250"/>
          <p14:tracePt t="47953" x="7353300" y="4613275"/>
          <p14:tracePt t="47961" x="7353300" y="4567238"/>
          <p14:tracePt t="47970" x="7369175" y="4527550"/>
          <p14:tracePt t="47978" x="7369175" y="4513263"/>
          <p14:tracePt t="48046" x="7361238" y="4497388"/>
          <p14:tracePt t="48063" x="7346950" y="4497388"/>
          <p14:tracePt t="48077" x="7346950" y="4481513"/>
          <p14:tracePt t="48088" x="7331075" y="4481513"/>
          <p14:tracePt t="48093" x="7331075" y="4465638"/>
          <p14:tracePt t="48140" x="7339013" y="4465638"/>
          <p14:tracePt t="48149" x="7353300" y="4465638"/>
          <p14:tracePt t="48159" x="7369175" y="4465638"/>
          <p14:tracePt t="48162" x="7369175" y="4443413"/>
          <p14:tracePt t="48178" x="7392988" y="4427538"/>
          <p14:tracePt t="48186" x="7423150" y="4411663"/>
          <p14:tracePt t="48195" x="7439025" y="4395788"/>
          <p14:tracePt t="48211" x="7454900" y="4381500"/>
          <p14:tracePt t="48222" x="7454900" y="4357688"/>
          <p14:tracePt t="48235" x="7470775" y="4357688"/>
          <p14:tracePt t="48325" x="7462838" y="4357688"/>
          <p14:tracePt t="48332" x="7446963" y="4357688"/>
          <p14:tracePt t="48341" x="7431088" y="4357688"/>
          <p14:tracePt t="48353" x="7415213" y="4357688"/>
          <p14:tracePt t="48361" x="7377113" y="4403725"/>
          <p14:tracePt t="48369" x="7331075" y="4457700"/>
          <p14:tracePt t="48378" x="7291388" y="4519613"/>
          <p14:tracePt t="48378" x="7277100" y="4519613"/>
          <p14:tracePt t="48386" x="7245350" y="4605338"/>
          <p14:tracePt t="48403" x="7075488" y="4775200"/>
          <p14:tracePt t="48403" x="7059613" y="4791075"/>
          <p14:tracePt t="48411" x="6973888" y="4876800"/>
          <p14:tracePt t="48419" x="6873875" y="4946650"/>
          <p14:tracePt t="48428" x="6788150" y="5000625"/>
          <p14:tracePt t="48428" x="6773863" y="5016500"/>
          <p14:tracePt t="48436" x="6704013" y="5046663"/>
          <p14:tracePt t="48453" x="6602413" y="5100638"/>
          <p14:tracePt t="48453" x="6602413" y="5116513"/>
          <p14:tracePt t="48469" x="6534150" y="5146675"/>
          <p14:tracePt t="48478" x="6518275" y="5162550"/>
          <p14:tracePt t="48486" x="6502400" y="5186363"/>
          <p14:tracePt t="48494" x="6478588" y="5202238"/>
          <p14:tracePt t="48503" x="6464300" y="5216525"/>
          <p14:tracePt t="48511" x="6448425" y="5232400"/>
          <p14:tracePt t="48520" x="6432550" y="5270500"/>
          <p14:tracePt t="48528" x="6432550" y="5286375"/>
          <p14:tracePt t="48545" x="6394450" y="5356225"/>
          <p14:tracePt t="48553" x="6378575" y="5372100"/>
          <p14:tracePt t="48561" x="6362700" y="5387975"/>
          <p14:tracePt t="48569" x="6362700" y="5402263"/>
          <p14:tracePt t="48586" x="6362700" y="5418138"/>
          <p14:tracePt t="48594" x="6362700" y="5434013"/>
          <p14:tracePt t="48603" x="6362700" y="5456238"/>
          <p14:tracePt t="48612" x="6362700" y="5472113"/>
          <p14:tracePt t="48621" x="6362700" y="5487988"/>
          <p14:tracePt t="48636" x="6362700" y="5518150"/>
          <p14:tracePt t="48644" x="6370638" y="5557838"/>
          <p14:tracePt t="48653" x="6370638" y="5588000"/>
          <p14:tracePt t="48661" x="6386513" y="5627688"/>
          <p14:tracePt t="48669" x="6386513" y="5657850"/>
          <p14:tracePt t="48686" x="6408738" y="5703888"/>
          <p14:tracePt t="48694" x="6424613" y="5727700"/>
          <p14:tracePt t="48703" x="6424613" y="5743575"/>
          <p14:tracePt t="48711" x="6424613" y="5759450"/>
          <p14:tracePt t="48720" x="6424613" y="5773738"/>
          <p14:tracePt t="48736" x="6424613" y="5789613"/>
          <p14:tracePt t="48749" x="6424613" y="5813425"/>
          <p14:tracePt t="48760" x="6424613" y="5829300"/>
          <p14:tracePt t="48770" x="6424613" y="5843588"/>
          <p14:tracePt t="48778" x="6424613" y="5859463"/>
          <p14:tracePt t="48786" x="6424613" y="5875338"/>
          <p14:tracePt t="48794" x="6424613" y="5897563"/>
          <p14:tracePt t="48804" x="6416675" y="5913438"/>
          <p14:tracePt t="48811" x="6394450" y="5929313"/>
          <p14:tracePt t="48828" x="6378575" y="5945188"/>
          <p14:tracePt t="48836" x="6362700" y="5959475"/>
          <p14:tracePt t="48847" x="6362700" y="5975350"/>
          <p14:tracePt t="48853" x="6346825" y="5975350"/>
          <p14:tracePt t="48861" x="6332538" y="5999163"/>
          <p14:tracePt t="48878" x="6308725" y="6029325"/>
          <p14:tracePt t="48886" x="6292850" y="6045200"/>
          <p14:tracePt t="48894" x="6292850" y="6061075"/>
          <p14:tracePt t="48903" x="6292850" y="6099175"/>
          <p14:tracePt t="48920" x="6278563" y="6145213"/>
          <p14:tracePt t="48928" x="6278563" y="6169025"/>
          <p14:tracePt t="48936" x="6278563" y="6184900"/>
          <p14:tracePt t="48945" x="6284913" y="6200775"/>
          <p14:tracePt t="48953" x="6308725" y="6215063"/>
          <p14:tracePt t="48970" x="6340475" y="6230938"/>
          <p14:tracePt t="48978" x="6354763" y="6246813"/>
          <p14:tracePt t="48986" x="6386513" y="6246813"/>
          <p14:tracePt t="48994" x="6424613" y="6246813"/>
          <p14:tracePt t="49003" x="6494463" y="6246813"/>
          <p14:tracePt t="49003" x="6510338" y="6246813"/>
          <p14:tracePt t="49011" x="6580188" y="6238875"/>
          <p14:tracePt t="49019" x="6680200" y="6238875"/>
          <p14:tracePt t="49028" x="6765925" y="6223000"/>
          <p14:tracePt t="49028" x="6781800" y="6223000"/>
          <p14:tracePt t="49036" x="6881813" y="6192838"/>
          <p14:tracePt t="49044" x="6967538" y="6153150"/>
          <p14:tracePt t="49061" x="7167563" y="6053138"/>
          <p14:tracePt t="49069" x="7237413" y="6007100"/>
          <p14:tracePt t="49078" x="7307263" y="5937250"/>
          <p14:tracePt t="49078" x="7323138" y="5921375"/>
          <p14:tracePt t="49086" x="7392988" y="5835650"/>
          <p14:tracePt t="49094" x="7439025" y="5767388"/>
          <p14:tracePt t="49111" x="7578725" y="5611813"/>
          <p14:tracePt t="49119" x="7624763" y="5565775"/>
          <p14:tracePt t="49128" x="7678738" y="5526088"/>
          <p14:tracePt t="49136" x="7740650" y="5511800"/>
          <p14:tracePt t="49153" x="7810500" y="5480050"/>
          <p14:tracePt t="49161" x="7848600" y="5480050"/>
          <p14:tracePt t="49169" x="7864475" y="5480050"/>
          <p14:tracePt t="49178" x="7880350" y="5480050"/>
          <p14:tracePt t="49189" x="7880350" y="5464175"/>
          <p14:tracePt t="49203" x="7896225" y="5441950"/>
          <p14:tracePt t="49211" x="7910513" y="5394325"/>
          <p14:tracePt t="49219" x="7934325" y="5356225"/>
          <p14:tracePt t="49228" x="7950200" y="5326063"/>
          <p14:tracePt t="49228" x="7950200" y="5310188"/>
          <p14:tracePt t="49236" x="7966075" y="5278438"/>
          <p14:tracePt t="49253" x="7996238" y="5170488"/>
          <p14:tracePt t="49261" x="7996238" y="5140325"/>
          <p14:tracePt t="49269" x="8012113" y="5108575"/>
          <p14:tracePt t="49278" x="8012113" y="5070475"/>
          <p14:tracePt t="49295" x="8012113" y="5008563"/>
          <p14:tracePt t="49303" x="8012113" y="4968875"/>
          <p14:tracePt t="49311" x="7988300" y="4922838"/>
          <p14:tracePt t="49320" x="7972425" y="4868863"/>
          <p14:tracePt t="49328" x="7934325" y="4814888"/>
          <p14:tracePt t="49328" x="7934325" y="4799013"/>
          <p14:tracePt t="49337" x="7904163" y="4737100"/>
          <p14:tracePt t="49345" x="7856538" y="4683125"/>
          <p14:tracePt t="49353" x="7802563" y="4629150"/>
          <p14:tracePt t="49353" x="7802563" y="4613275"/>
          <p14:tracePt t="49361" x="7748588" y="4567238"/>
          <p14:tracePt t="49370" x="7718425" y="4527550"/>
          <p14:tracePt t="49378" x="7686675" y="4497388"/>
          <p14:tracePt t="49378" x="7686675" y="4481513"/>
          <p14:tracePt t="49386" x="7686675" y="4465638"/>
          <p14:tracePt t="49395" x="7662863" y="4427538"/>
          <p14:tracePt t="49403" x="7648575" y="4411663"/>
          <p14:tracePt t="49411" x="7632700" y="4411663"/>
          <p14:tracePt t="49419" x="7632700" y="4395788"/>
          <p14:tracePt t="49436" x="7600950" y="4381500"/>
          <p14:tracePt t="49444" x="7600950" y="4357688"/>
          <p14:tracePt t="49453" x="7562850" y="4357688"/>
          <p14:tracePt t="49453" x="7562850" y="4341813"/>
          <p14:tracePt t="49461" x="7546975" y="4341813"/>
          <p14:tracePt t="49469" x="7532688" y="4327525"/>
          <p14:tracePt t="49478" x="7516813" y="4311650"/>
          <p14:tracePt t="49486" x="7477125" y="4295775"/>
          <p14:tracePt t="49494" x="7462838" y="4271963"/>
          <p14:tracePt t="49553" x="7446963" y="4271963"/>
          <p14:tracePt t="49566" x="7446963" y="4287838"/>
          <p14:tracePt t="49619" x="7454900" y="4287838"/>
          <p14:tracePt t="49628" x="7470775" y="4287838"/>
          <p14:tracePt t="49636" x="7508875" y="4303713"/>
          <p14:tracePt t="49644" x="7539038" y="4303713"/>
          <p14:tracePt t="49653" x="7578725" y="4319588"/>
          <p14:tracePt t="49669" x="7624763" y="4333875"/>
          <p14:tracePt t="49678" x="7662863" y="4349750"/>
          <p14:tracePt t="49687" x="7678738" y="4349750"/>
          <p14:tracePt t="49694" x="7694613" y="4373563"/>
          <p14:tracePt t="49737" x="7694613" y="4389438"/>
          <p14:tracePt t="49745" x="7694613" y="4403725"/>
          <p14:tracePt t="49754" x="7694613" y="4419600"/>
          <p14:tracePt t="49761" x="7686675" y="4457700"/>
          <p14:tracePt t="49778" x="7662863" y="4543425"/>
          <p14:tracePt t="49787" x="7648575" y="4605338"/>
          <p14:tracePt t="49795" x="7616825" y="4691063"/>
          <p14:tracePt t="49811" x="7546975" y="4892675"/>
          <p14:tracePt t="49820" x="7516813" y="5016500"/>
          <p14:tracePt t="49828" x="7477125" y="5116513"/>
          <p14:tracePt t="49828" x="7477125" y="5132388"/>
          <p14:tracePt t="49836" x="7462838" y="5216525"/>
          <p14:tracePt t="49837" x="7462838" y="5232400"/>
          <p14:tracePt t="49844" x="7446963" y="5318125"/>
          <p14:tracePt t="49861" x="7431088" y="5541963"/>
          <p14:tracePt t="49870" x="7431088" y="5627688"/>
          <p14:tracePt t="49878" x="7431088" y="5703888"/>
          <p14:tracePt t="49878" x="7431088" y="5727700"/>
          <p14:tracePt t="49887" x="7439025" y="5789613"/>
          <p14:tracePt t="49894" x="7439025" y="5859463"/>
          <p14:tracePt t="49903" x="7454900" y="5945188"/>
          <p14:tracePt t="49911" x="7454900" y="6015038"/>
          <p14:tracePt t="49920" x="7454900" y="6045200"/>
          <p14:tracePt t="49928" x="7454900" y="6099175"/>
          <p14:tracePt t="49936" x="7470775" y="6130925"/>
          <p14:tracePt t="49953" x="7508875" y="6145213"/>
          <p14:tracePt t="49965" x="7524750" y="6145213"/>
          <p14:tracePt t="49977" x="7539038" y="6145213"/>
          <p14:tracePt t="49984" x="7539038" y="6138863"/>
          <p14:tracePt t="49986" x="7554913" y="6138863"/>
          <p14:tracePt t="49995" x="7554913" y="6107113"/>
          <p14:tracePt t="50003" x="7578725" y="6069013"/>
          <p14:tracePt t="50011" x="7578725" y="6053138"/>
          <p14:tracePt t="50020" x="7578725" y="6037263"/>
          <p14:tracePt t="50028" x="7578725" y="6021388"/>
          <p14:tracePt t="50045" x="7562850" y="5983288"/>
          <p14:tracePt t="50053" x="7546975" y="5983288"/>
          <p14:tracePt t="50062" x="7546975" y="5967413"/>
          <p14:tracePt t="50070" x="7532688" y="5967413"/>
          <p14:tracePt t="50078" x="7516813" y="5967413"/>
          <p14:tracePt t="50095" x="7477125" y="5967413"/>
          <p14:tracePt t="50103" x="7446963" y="5967413"/>
          <p14:tracePt t="50111" x="7392988" y="5967413"/>
          <p14:tracePt t="50119" x="7361238" y="5975350"/>
          <p14:tracePt t="50128" x="7331075" y="5999163"/>
          <p14:tracePt t="50136" x="7291388" y="6015038"/>
          <p14:tracePt t="50144" x="7291388" y="6045200"/>
          <p14:tracePt t="50153" x="7277100" y="6083300"/>
          <p14:tracePt t="50161" x="7277100" y="6099175"/>
          <p14:tracePt t="50170" x="7283450" y="6130925"/>
          <p14:tracePt t="50186" x="7353300" y="6184900"/>
          <p14:tracePt t="50194" x="7392988" y="6215063"/>
          <p14:tracePt t="50203" x="7423150" y="6230938"/>
          <p14:tracePt t="50211" x="7454900" y="6230938"/>
          <p14:tracePt t="50220" x="7508875" y="6246813"/>
          <p14:tracePt t="50236" x="7578725" y="6246813"/>
          <p14:tracePt t="50245" x="7608888" y="6238875"/>
          <p14:tracePt t="50253" x="7624763" y="6207125"/>
          <p14:tracePt t="50253" x="7640638" y="6207125"/>
          <p14:tracePt t="50261" x="7662863" y="6169025"/>
          <p14:tracePt t="50269" x="7678738" y="6122988"/>
          <p14:tracePt t="50278" x="7678738" y="6069013"/>
          <p14:tracePt t="50286" x="7678738" y="6021388"/>
          <p14:tracePt t="50295" x="7662863" y="5967413"/>
          <p14:tracePt t="50303" x="7632700" y="5897563"/>
          <p14:tracePt t="50311" x="7600950" y="5851525"/>
          <p14:tracePt t="50320" x="7562850" y="5821363"/>
          <p14:tracePt t="50320" x="7546975" y="5797550"/>
          <p14:tracePt t="50328" x="7500938" y="5767388"/>
          <p14:tracePt t="50336" x="7431088" y="5735638"/>
          <p14:tracePt t="50344" x="7361238" y="5711825"/>
          <p14:tracePt t="50353" x="7277100" y="5697538"/>
          <p14:tracePt t="50361" x="7229475" y="5681663"/>
          <p14:tracePt t="50378" x="7175500" y="5681663"/>
          <p14:tracePt t="50386" x="7159625" y="5681663"/>
          <p14:tracePt t="50394" x="7145338" y="5665788"/>
          <p14:tracePt t="50406" x="7145338" y="5649913"/>
          <p14:tracePt t="50413" x="7145338" y="5627688"/>
          <p14:tracePt t="50420" x="7145338" y="5580063"/>
          <p14:tracePt t="50421" x="7153275" y="5580063"/>
          <p14:tracePt t="50428" x="7167563" y="5526088"/>
          <p14:tracePt t="50428" x="7167563" y="5511800"/>
          <p14:tracePt t="50436" x="7183438" y="5441950"/>
          <p14:tracePt t="50445" x="7199313" y="5356225"/>
          <p14:tracePt t="50453" x="7199313" y="5278438"/>
          <p14:tracePt t="50453" x="7199313" y="5256213"/>
          <p14:tracePt t="50461" x="7221538" y="5154613"/>
          <p14:tracePt t="50470" x="7221538" y="5070475"/>
          <p14:tracePt t="50478" x="7237413" y="5022850"/>
          <p14:tracePt t="50478" x="7237413" y="5008563"/>
          <p14:tracePt t="50487" x="7253288" y="4954588"/>
          <p14:tracePt t="50494" x="7283450" y="4922838"/>
          <p14:tracePt t="50503" x="7323138" y="4868863"/>
          <p14:tracePt t="50511" x="7353300" y="4837113"/>
          <p14:tracePt t="50520" x="7392988" y="4783138"/>
          <p14:tracePt t="50520" x="7408863" y="4783138"/>
          <p14:tracePt t="50528" x="7439025" y="4752975"/>
          <p14:tracePt t="50536" x="7470775" y="4699000"/>
          <p14:tracePt t="50545" x="7508875" y="4667250"/>
          <p14:tracePt t="50553" x="7539038" y="4613275"/>
          <p14:tracePt t="50561" x="7539038" y="4583113"/>
          <p14:tracePt t="50569" x="7539038" y="4543425"/>
          <p14:tracePt t="50578" x="7539038" y="4527550"/>
          <p14:tracePt t="50586" x="7554913" y="4513263"/>
          <p14:tracePt t="50597" x="7554913" y="4497388"/>
          <p14:tracePt t="50625" x="7578725" y="4497388"/>
          <p14:tracePt t="50664" x="7578725" y="4481513"/>
          <p14:tracePt t="50670" x="7578725" y="4465638"/>
          <p14:tracePt t="50676" x="7578725" y="4443413"/>
          <p14:tracePt t="50681" x="7578725" y="4427538"/>
          <p14:tracePt t="50688" x="7562850" y="4411663"/>
          <p14:tracePt t="50695" x="7546975" y="4381500"/>
          <p14:tracePt t="50703" x="7516813" y="4341813"/>
          <p14:tracePt t="50711" x="7477125" y="4327525"/>
          <p14:tracePt t="50720" x="7446963" y="4327525"/>
          <p14:tracePt t="50728" x="7431088" y="4311650"/>
          <p14:tracePt t="50736" x="7392988" y="4311650"/>
          <p14:tracePt t="50745" x="7331075" y="4311650"/>
          <p14:tracePt t="50753" x="7277100" y="4311650"/>
          <p14:tracePt t="50761" x="7207250" y="4311650"/>
          <p14:tracePt t="50769" x="7121525" y="4311650"/>
          <p14:tracePt t="50778" x="7043738" y="4311650"/>
          <p14:tracePt t="50787" x="6973888" y="4311650"/>
          <p14:tracePt t="50795" x="6959600" y="4311650"/>
          <p14:tracePt t="50803" x="6935788" y="4311650"/>
          <p14:tracePt t="50830" x="6951663" y="4311650"/>
          <p14:tracePt t="50835" x="6967538" y="4311650"/>
          <p14:tracePt t="50844" x="6997700" y="4311650"/>
          <p14:tracePt t="50853" x="7051675" y="4311650"/>
          <p14:tracePt t="50853" x="7067550" y="4311650"/>
          <p14:tracePt t="50861" x="7121525" y="4311650"/>
          <p14:tracePt t="50870" x="7183438" y="4311650"/>
          <p14:tracePt t="50878" x="7253288" y="4311650"/>
          <p14:tracePt t="50887" x="7307263" y="4311650"/>
          <p14:tracePt t="50887" x="7323138" y="4311650"/>
          <p14:tracePt t="50895" x="7369175" y="4319588"/>
          <p14:tracePt t="50903" x="7423150" y="4319588"/>
          <p14:tracePt t="50911" x="7454900" y="4319588"/>
          <p14:tracePt t="50920" x="7493000" y="4319588"/>
          <p14:tracePt t="50928" x="7539038" y="4319588"/>
          <p14:tracePt t="50936" x="7554913" y="4319588"/>
          <p14:tracePt t="50945" x="7594600" y="4319588"/>
          <p14:tracePt t="50953" x="7608888" y="4319588"/>
          <p14:tracePt t="50961" x="7624763" y="4319588"/>
          <p14:tracePt t="51024" x="7616825" y="4319588"/>
          <p14:tracePt t="51027" x="7616825" y="4311650"/>
          <p14:tracePt t="51045" x="7532688" y="4311650"/>
          <p14:tracePt t="51053" x="7477125" y="4311650"/>
          <p14:tracePt t="51053" x="7462838" y="4311650"/>
          <p14:tracePt t="51061" x="7392988" y="4311650"/>
          <p14:tracePt t="51069" x="7331075" y="4311650"/>
          <p14:tracePt t="51078" x="7261225" y="4295775"/>
          <p14:tracePt t="51087" x="7207250" y="4295775"/>
          <p14:tracePt t="51094" x="7159625" y="4295775"/>
          <p14:tracePt t="51103" x="7121525" y="4295775"/>
          <p14:tracePt t="51111" x="7091363" y="4295775"/>
          <p14:tracePt t="51128" x="7091363" y="4303713"/>
          <p14:tracePt t="51153" x="7097713" y="4303713"/>
          <p14:tracePt t="51155" x="7097713" y="4319588"/>
          <p14:tracePt t="51161" x="7137400" y="4319588"/>
          <p14:tracePt t="51170" x="7183438" y="4319588"/>
          <p14:tracePt t="51186" x="7307263" y="4333875"/>
          <p14:tracePt t="51194" x="7353300" y="4333875"/>
          <p14:tracePt t="51203" x="7423150" y="4333875"/>
          <p14:tracePt t="51203" x="7439025" y="4333875"/>
          <p14:tracePt t="51211" x="7508875" y="4349750"/>
          <p14:tracePt t="51220" x="7594600" y="4349750"/>
          <p14:tracePt t="51228" x="7678738" y="4373563"/>
          <p14:tracePt t="51236" x="7740650" y="4373563"/>
          <p14:tracePt t="51245" x="7810500" y="4389438"/>
          <p14:tracePt t="51253" x="7864475" y="4389438"/>
          <p14:tracePt t="51253" x="7880350" y="4389438"/>
          <p14:tracePt t="51262" x="7934325" y="4389438"/>
          <p14:tracePt t="51269" x="7950200" y="4389438"/>
          <p14:tracePt t="51315" x="7934325" y="4389438"/>
          <p14:tracePt t="51317" x="7934325" y="4381500"/>
          <p14:tracePt t="51328" x="7904163" y="4381500"/>
          <p14:tracePt t="51336" x="7888288" y="4381500"/>
          <p14:tracePt t="51344" x="7856538" y="4357688"/>
          <p14:tracePt t="51361" x="7772400" y="4357688"/>
          <p14:tracePt t="51370" x="7686675" y="4341813"/>
          <p14:tracePt t="51378" x="7600950" y="4341813"/>
          <p14:tracePt t="51386" x="7532688" y="4341813"/>
          <p14:tracePt t="51395" x="7431088" y="4341813"/>
          <p14:tracePt t="51403" x="7346950" y="4327525"/>
          <p14:tracePt t="51411" x="7261225" y="4327525"/>
          <p14:tracePt t="51420" x="7191375" y="4327525"/>
          <p14:tracePt t="51428" x="7145338" y="4327525"/>
          <p14:tracePt t="51436" x="7105650" y="4327525"/>
          <p14:tracePt t="51445" x="7091363" y="4327525"/>
          <p14:tracePt t="51477" x="7097713" y="4327525"/>
          <p14:tracePt t="51481" x="7121525" y="4327525"/>
          <p14:tracePt t="51488" x="7137400" y="4327525"/>
          <p14:tracePt t="51503" x="7237413" y="4333875"/>
          <p14:tracePt t="51511" x="7307263" y="4349750"/>
          <p14:tracePt t="51520" x="7392988" y="4349750"/>
          <p14:tracePt t="51528" x="7470775" y="4373563"/>
          <p14:tracePt t="51536" x="7578725" y="4373563"/>
          <p14:tracePt t="51545" x="7640638" y="4389438"/>
          <p14:tracePt t="51545" x="7662863" y="4389438"/>
          <p14:tracePt t="51553" x="7724775" y="4389438"/>
          <p14:tracePt t="51561" x="7794625" y="4389438"/>
          <p14:tracePt t="51569" x="7826375" y="4403725"/>
          <p14:tracePt t="51578" x="7864475" y="4403725"/>
          <p14:tracePt t="51586" x="7880350" y="4419600"/>
          <p14:tracePt t="51632" x="7872413" y="4419600"/>
          <p14:tracePt t="51638" x="7856538" y="4419600"/>
          <p14:tracePt t="51645" x="7818438" y="4419600"/>
          <p14:tracePt t="51653" x="7786688" y="4419600"/>
          <p14:tracePt t="51661" x="7732713" y="4419600"/>
          <p14:tracePt t="51669" x="7662863" y="4419600"/>
          <p14:tracePt t="51678" x="7600950" y="4419600"/>
          <p14:tracePt t="51679" x="7586663" y="4419600"/>
          <p14:tracePt t="51688" x="7462838" y="4411663"/>
          <p14:tracePt t="51694" x="7392988" y="4411663"/>
          <p14:tracePt t="51703" x="7315200" y="4411663"/>
          <p14:tracePt t="51703" x="7291388" y="4395788"/>
          <p14:tracePt t="51711" x="7229475" y="4395788"/>
          <p14:tracePt t="51720" x="7159625" y="4395788"/>
          <p14:tracePt t="51728" x="7121525" y="4395788"/>
          <p14:tracePt t="51736" x="7105650" y="4395788"/>
          <p14:tracePt t="51747" x="7105650" y="4403725"/>
          <p14:tracePt t="51767" x="7121525" y="4403725"/>
          <p14:tracePt t="51772" x="7137400" y="4403725"/>
          <p14:tracePt t="51778" x="7153275" y="4419600"/>
          <p14:tracePt t="51795" x="7269163" y="4435475"/>
          <p14:tracePt t="51796" x="7283450" y="4435475"/>
          <p14:tracePt t="51803" x="7353300" y="4457700"/>
          <p14:tracePt t="51811" x="7439025" y="4473575"/>
          <p14:tracePt t="51820" x="7539038" y="4489450"/>
          <p14:tracePt t="51828" x="7624763" y="4505325"/>
          <p14:tracePt t="51845" x="7794625" y="4543425"/>
          <p14:tracePt t="51853" x="7864475" y="4559300"/>
          <p14:tracePt t="51853" x="7880350" y="4559300"/>
          <p14:tracePt t="51861" x="7934325" y="4559300"/>
          <p14:tracePt t="51870" x="7950200" y="4559300"/>
          <p14:tracePt t="51886" x="7966075" y="4559300"/>
          <p14:tracePt t="51911" x="7958138" y="4559300"/>
          <p14:tracePt t="51917" x="7934325" y="4559300"/>
          <p14:tracePt t="51936" x="7818438" y="4559300"/>
          <p14:tracePt t="51945" x="7732713" y="4559300"/>
          <p14:tracePt t="51953" x="7616825" y="4543425"/>
          <p14:tracePt t="51961" x="7516813" y="4527550"/>
          <p14:tracePt t="51970" x="7415213" y="4513263"/>
          <p14:tracePt t="51986" x="7277100" y="4513263"/>
          <p14:tracePt t="51994" x="7261225" y="4513263"/>
          <p14:tracePt t="52003" x="7245350" y="4513263"/>
          <p14:tracePt t="52042" x="7253288" y="4513263"/>
          <p14:tracePt t="52045" x="7269163" y="4513263"/>
          <p14:tracePt t="52053" x="7283450" y="4519613"/>
          <p14:tracePt t="52053" x="7307263" y="4519613"/>
          <p14:tracePt t="52061" x="7339013" y="4519613"/>
          <p14:tracePt t="52078" x="7439025" y="4543425"/>
          <p14:tracePt t="52086" x="7493000" y="4559300"/>
          <p14:tracePt t="52095" x="7539038" y="4575175"/>
          <p14:tracePt t="52103" x="7578725" y="4589463"/>
          <p14:tracePt t="52111" x="7578725" y="4605338"/>
          <p14:tracePt t="52149" x="7578725" y="4621213"/>
          <p14:tracePt t="52156" x="7562850" y="4621213"/>
          <p14:tracePt t="52162" x="7546975" y="4621213"/>
          <p14:tracePt t="52169" x="7532688" y="4621213"/>
          <p14:tracePt t="52174" x="7516813" y="4621213"/>
          <p14:tracePt t="52178" x="7500938" y="4645025"/>
          <p14:tracePt t="52186" x="7446963" y="4645025"/>
          <p14:tracePt t="52194" x="7392988" y="4659313"/>
          <p14:tracePt t="52203" x="7331075" y="4675188"/>
          <p14:tracePt t="52220" x="7207250" y="4729163"/>
          <p14:tracePt t="52228" x="7145338" y="4775200"/>
          <p14:tracePt t="52236" x="7091363" y="4830763"/>
          <p14:tracePt t="52245" x="7043738" y="4876800"/>
          <p14:tracePt t="52253" x="6989763" y="4930775"/>
          <p14:tracePt t="52261" x="6959600" y="4976813"/>
          <p14:tracePt t="52278" x="6905625" y="5100638"/>
          <p14:tracePt t="52286" x="6905625" y="5146675"/>
          <p14:tracePt t="52295" x="6889750" y="5202238"/>
          <p14:tracePt t="52311" x="6873875" y="5286375"/>
          <p14:tracePt t="52321" x="6873875" y="5332413"/>
          <p14:tracePt t="52328" x="6873875" y="5356225"/>
          <p14:tracePt t="52336" x="6881813" y="5387975"/>
          <p14:tracePt t="52344" x="6897688" y="5402263"/>
          <p14:tracePt t="52362" x="6981825" y="5456238"/>
          <p14:tracePt t="52370" x="7013575" y="5456238"/>
          <p14:tracePt t="52378" x="7035800" y="5472113"/>
          <p14:tracePt t="52378" x="7051675" y="5472113"/>
          <p14:tracePt t="52386" x="7067550" y="5487988"/>
          <p14:tracePt t="52394" x="7097713" y="5487988"/>
          <p14:tracePt t="52403" x="7097713" y="5503863"/>
          <p14:tracePt t="52442" x="7091363" y="5503863"/>
          <p14:tracePt t="52450" x="7075488" y="5503863"/>
          <p14:tracePt t="52454" x="7059613" y="5503863"/>
          <p14:tracePt t="52461" x="7043738" y="5503863"/>
          <p14:tracePt t="52470" x="7021513" y="5495925"/>
          <p14:tracePt t="52478" x="7005638" y="5495925"/>
          <p14:tracePt t="52478" x="6989763" y="5495925"/>
          <p14:tracePt t="52486" x="6973888" y="5495925"/>
          <p14:tracePt t="52495" x="6935788" y="5480050"/>
          <p14:tracePt t="52503" x="6905625" y="5480050"/>
          <p14:tracePt t="52511" x="6850063" y="5480050"/>
          <p14:tracePt t="52520" x="6804025" y="5480050"/>
          <p14:tracePt t="52528" x="6788150" y="5487988"/>
          <p14:tracePt t="52545" x="6750050" y="5541963"/>
          <p14:tracePt t="52553" x="6750050" y="5573713"/>
          <p14:tracePt t="52553" x="6750050" y="5588000"/>
          <p14:tracePt t="52791" x="6734175" y="5580063"/>
          <p14:tracePt t="52796" x="6719888" y="5565775"/>
          <p14:tracePt t="52800" x="6704013" y="5565775"/>
          <p14:tracePt t="52803" x="6704013" y="5549900"/>
          <p14:tracePt t="52811" x="6664325" y="5526088"/>
          <p14:tracePt t="52820" x="6634163" y="5495925"/>
          <p14:tracePt t="52828" x="6602413" y="5480050"/>
          <p14:tracePt t="52836" x="6564313" y="5464175"/>
          <p14:tracePt t="52845" x="6534150" y="5426075"/>
          <p14:tracePt t="52853" x="6518275" y="5410200"/>
          <p14:tracePt t="52853" x="6502400" y="5410200"/>
          <p14:tracePt t="52861" x="6478588" y="5394325"/>
          <p14:tracePt t="52870" x="6448425" y="5380038"/>
          <p14:tracePt t="52886" x="6378575" y="5340350"/>
          <p14:tracePt t="52894" x="6362700" y="5326063"/>
          <p14:tracePt t="52903" x="6346825" y="5310188"/>
          <p14:tracePt t="52903" x="6332538" y="5310188"/>
          <p14:tracePt t="52911" x="6308725" y="5294313"/>
          <p14:tracePt t="52920" x="6308725" y="5278438"/>
          <p14:tracePt t="52960" x="6308725" y="5256213"/>
          <p14:tracePt t="53078" x="6292850" y="5256213"/>
          <p14:tracePt t="53243" x="6292850" y="5270500"/>
          <p14:tracePt t="53272" x="6292850" y="5286375"/>
          <p14:tracePt t="53287" x="6292850" y="5302250"/>
          <p14:tracePt t="53295" x="6308725" y="5302250"/>
          <p14:tracePt t="53303" x="6308725" y="5318125"/>
          <p14:tracePt t="53320" x="6324600" y="5318125"/>
          <p14:tracePt t="53328" x="6340475" y="5318125"/>
          <p14:tracePt t="53382" x="6354763" y="5318125"/>
          <p14:tracePt t="53396" x="6354763" y="5310188"/>
          <p14:tracePt t="53403" x="6354763" y="5294313"/>
          <p14:tracePt t="53411" x="6354763" y="5278438"/>
          <p14:tracePt t="53418" x="6354763" y="5256213"/>
          <p14:tracePt t="53420" x="6346825" y="5256213"/>
          <p14:tracePt t="53428" x="6332538" y="5224463"/>
          <p14:tracePt t="53437" x="6308725" y="5208588"/>
          <p14:tracePt t="53453" x="6246813" y="5170488"/>
          <p14:tracePt t="53461" x="6230938" y="5154613"/>
          <p14:tracePt t="53470" x="6192838" y="5154613"/>
          <p14:tracePt t="53478" x="6161088" y="5154613"/>
          <p14:tracePt t="53487" x="6122988" y="5154613"/>
          <p14:tracePt t="53488" x="6107113" y="5154613"/>
          <p14:tracePt t="53495" x="6092825" y="5154613"/>
          <p14:tracePt t="53503" x="6076950" y="5154613"/>
          <p14:tracePt t="53512" x="6061075" y="5154613"/>
          <p14:tracePt t="53519" x="6061075" y="5162550"/>
          <p14:tracePt t="53528" x="6037263" y="5202238"/>
          <p14:tracePt t="53536" x="6007100" y="5248275"/>
          <p14:tracePt t="53545" x="5991225" y="5302250"/>
          <p14:tracePt t="53553" x="5991225" y="5356225"/>
          <p14:tracePt t="53561" x="5975350" y="5402263"/>
          <p14:tracePt t="53570" x="5975350" y="5456238"/>
          <p14:tracePt t="53570" x="5961063" y="5456238"/>
          <p14:tracePt t="53587" x="5961063" y="5541963"/>
          <p14:tracePt t="53595" x="5961063" y="5573713"/>
          <p14:tracePt t="53603" x="5969000" y="5603875"/>
          <p14:tracePt t="53611" x="5999163" y="5641975"/>
          <p14:tracePt t="53620" x="6037263" y="5689600"/>
          <p14:tracePt t="53621" x="6053138" y="5689600"/>
          <p14:tracePt t="53636" x="6169025" y="5759450"/>
          <p14:tracePt t="53644" x="6223000" y="5789613"/>
          <p14:tracePt t="53653" x="6284913" y="5829300"/>
          <p14:tracePt t="53661" x="6340475" y="5843588"/>
          <p14:tracePt t="53670" x="6386513" y="5859463"/>
          <p14:tracePt t="53686" x="6456363" y="5897563"/>
          <p14:tracePt t="53695" x="6494463" y="5897563"/>
          <p14:tracePt t="53703" x="6510338" y="5897563"/>
          <p14:tracePt t="53711" x="6526213" y="5897563"/>
          <p14:tracePt t="53720" x="6540500" y="5897563"/>
          <p14:tracePt t="53728" x="6556375" y="5897563"/>
          <p14:tracePt t="53742" x="6556375" y="5883275"/>
          <p14:tracePt t="53744" x="6580188" y="5883275"/>
          <p14:tracePt t="53753" x="6580188" y="5867400"/>
          <p14:tracePt t="53761" x="6580188" y="5835650"/>
          <p14:tracePt t="53778" x="6580188" y="5767388"/>
          <p14:tracePt t="53787" x="6564313" y="5751513"/>
          <p14:tracePt t="53788" x="6564313" y="5735638"/>
          <p14:tracePt t="53795" x="6548438" y="5711825"/>
          <p14:tracePt t="53803" x="6534150" y="5697538"/>
          <p14:tracePt t="53811" x="6518275" y="5681663"/>
          <p14:tracePt t="53828" x="6478588" y="5665788"/>
          <p14:tracePt t="53836" x="6464300" y="5649913"/>
          <p14:tracePt t="53845" x="6432550" y="5627688"/>
          <p14:tracePt t="53853" x="6394450" y="5611813"/>
          <p14:tracePt t="53861" x="6362700" y="5595938"/>
          <p14:tracePt t="53870" x="6332538" y="5580063"/>
          <p14:tracePt t="53878" x="6292850" y="5565775"/>
          <p14:tracePt t="53886" x="6262688" y="5549900"/>
          <p14:tracePt t="53895" x="6230938" y="5549900"/>
          <p14:tracePt t="53903" x="6192838" y="5526088"/>
          <p14:tracePt t="53911" x="6176963" y="5526088"/>
          <p14:tracePt t="54033" x="6161088" y="5526088"/>
          <p14:tracePt t="54045" x="6146800" y="5526088"/>
          <p14:tracePt t="54059" x="6122988" y="5526088"/>
          <p14:tracePt t="54076" x="6107113" y="5526088"/>
          <p14:tracePt t="54083" x="6092825" y="5526088"/>
          <p14:tracePt t="54095" x="6076950" y="5526088"/>
          <p14:tracePt t="54103" x="6061075" y="5526088"/>
          <p14:tracePt t="54111" x="6037263" y="5526088"/>
          <p14:tracePt t="54120" x="6022975" y="5526088"/>
          <p14:tracePt t="54128" x="6007100" y="5526088"/>
          <p14:tracePt t="54137" x="5991225" y="5526088"/>
          <p14:tracePt t="54145" x="5975350" y="5526088"/>
          <p14:tracePt t="54153" x="5961063" y="5526088"/>
          <p14:tracePt t="54161" x="5937250" y="5526088"/>
          <p14:tracePt t="54184" x="5921375" y="5526088"/>
          <p14:tracePt t="54348" x="5921375" y="5511800"/>
          <p14:tracePt t="54349" x="5929313" y="5511800"/>
          <p14:tracePt t="54358" x="5953125" y="5511800"/>
          <p14:tracePt t="54360" x="5969000" y="5495925"/>
          <p14:tracePt t="54366" x="5983288" y="5495925"/>
          <p14:tracePt t="54373" x="6015038" y="5480050"/>
          <p14:tracePt t="54387" x="6099175" y="5441950"/>
          <p14:tracePt t="54397" x="6154738" y="5426075"/>
          <p14:tracePt t="54398" x="6169025" y="5426075"/>
          <p14:tracePt t="54407" x="6223000" y="5394325"/>
          <p14:tracePt t="54415" x="6254750" y="5380038"/>
          <p14:tracePt t="54424" x="6284913" y="5340350"/>
          <p14:tracePt t="54425" x="6284913" y="5326063"/>
          <p14:tracePt t="54438" x="6308725" y="5294313"/>
          <p14:tracePt t="54445" x="6308725" y="5256213"/>
          <p14:tracePt t="54454" x="6308725" y="5240338"/>
          <p14:tracePt t="54462" x="6292850" y="5240338"/>
          <p14:tracePt t="54470" x="6278563" y="5224463"/>
          <p14:tracePt t="54479" x="6262688" y="5224463"/>
          <p14:tracePt t="54486" x="6246813" y="5224463"/>
          <p14:tracePt t="54503" x="6230938" y="5224463"/>
          <p14:tracePt t="54504" x="6230938" y="5232400"/>
          <p14:tracePt t="54512" x="6230938" y="5248275"/>
          <p14:tracePt t="54512" x="6230938" y="5270500"/>
          <p14:tracePt t="54520" x="6230938" y="5286375"/>
          <p14:tracePt t="54521" x="6230938" y="5302250"/>
          <p14:tracePt t="54528" x="6230938" y="5356225"/>
          <p14:tracePt t="54545" x="6238875" y="5472113"/>
          <p14:tracePt t="54545" x="6238875" y="5487988"/>
          <p14:tracePt t="54553" x="6270625" y="5541963"/>
          <p14:tracePt t="54553" x="6270625" y="5557838"/>
          <p14:tracePt t="54561" x="6308725" y="5603875"/>
          <p14:tracePt t="54578" x="6386513" y="5743575"/>
          <p14:tracePt t="54586" x="6456363" y="5789613"/>
          <p14:tracePt t="54595" x="6510338" y="5829300"/>
          <p14:tracePt t="54595" x="6526213" y="5843588"/>
          <p14:tracePt t="54603" x="6596063" y="5859463"/>
          <p14:tracePt t="54603" x="6610350" y="5875338"/>
          <p14:tracePt t="54612" x="6711950" y="5897563"/>
          <p14:tracePt t="54620" x="6827838" y="5913438"/>
          <p14:tracePt t="54628" x="6981825" y="5929313"/>
          <p14:tracePt t="54636" x="7137400" y="5945188"/>
          <p14:tracePt t="54645" x="7283450" y="5945188"/>
          <p14:tracePt t="54653" x="7470775" y="5945188"/>
          <p14:tracePt t="54661" x="7624763" y="5945188"/>
          <p14:tracePt t="54670" x="7780338" y="5945188"/>
          <p14:tracePt t="54678" x="7910513" y="5937250"/>
          <p14:tracePt t="54678" x="7934325" y="5921375"/>
          <p14:tracePt t="54686" x="8034338" y="5897563"/>
          <p14:tracePt t="54695" x="8120063" y="5883275"/>
          <p14:tracePt t="54703" x="8181975" y="5867400"/>
          <p14:tracePt t="54711" x="8221663" y="5835650"/>
          <p14:tracePt t="54722" x="8221663" y="5821363"/>
          <p14:tracePt t="54734" x="8221663" y="5797550"/>
          <p14:tracePt t="54742" x="8221663" y="5781675"/>
          <p14:tracePt t="54755" x="8205788" y="5767388"/>
          <p14:tracePt t="54761" x="8189913" y="5751513"/>
          <p14:tracePt t="54770" x="8159750" y="5735638"/>
          <p14:tracePt t="54778" x="8128000" y="5711825"/>
          <p14:tracePt t="54786" x="8089900" y="5697538"/>
          <p14:tracePt t="54795" x="8074025" y="5697538"/>
          <p14:tracePt t="54795" x="8058150" y="5697538"/>
          <p14:tracePt t="54803" x="8020050" y="5697538"/>
          <p14:tracePt t="54811" x="7988300" y="5697538"/>
          <p14:tracePt t="54820" x="7934325" y="5697538"/>
          <p14:tracePt t="54828" x="7888288" y="5681663"/>
          <p14:tracePt t="54836" x="7834313" y="5681663"/>
          <p14:tracePt t="54845" x="7772400" y="5681663"/>
          <p14:tracePt t="54853" x="7702550" y="5665788"/>
          <p14:tracePt t="54853" x="7686675" y="5665788"/>
          <p14:tracePt t="54861" x="7600950" y="5649913"/>
          <p14:tracePt t="54870" x="7516813" y="5627688"/>
          <p14:tracePt t="54878" x="7415213" y="5611813"/>
          <p14:tracePt t="54887" x="7291388" y="5595938"/>
          <p14:tracePt t="54903" x="7091363" y="5526088"/>
          <p14:tracePt t="54911" x="7005638" y="5511800"/>
          <p14:tracePt t="54920" x="6935788" y="5495925"/>
          <p14:tracePt t="54928" x="6873875" y="5480050"/>
          <p14:tracePt t="54929" x="6850063" y="5480050"/>
          <p14:tracePt t="54937" x="6804025" y="5464175"/>
          <p14:tracePt t="54945" x="6773863" y="5441950"/>
          <p14:tracePt t="54945" x="6750050" y="5441950"/>
          <p14:tracePt t="54953" x="6719888" y="5426075"/>
          <p14:tracePt t="54961" x="6704013" y="5410200"/>
          <p14:tracePt t="54970" x="6688138" y="5410200"/>
          <p14:tracePt t="54978" x="6664325" y="5394325"/>
          <p14:tracePt t="54986" x="6650038" y="5394325"/>
          <p14:tracePt t="54995" x="6634163" y="5380038"/>
          <p14:tracePt t="55003" x="6602413" y="5356225"/>
          <p14:tracePt t="55011" x="6580188" y="5340350"/>
          <p14:tracePt t="55020" x="6534150" y="5326063"/>
          <p14:tracePt t="55028" x="6502400" y="5294313"/>
          <p14:tracePt t="55037" x="6448425" y="5278438"/>
          <p14:tracePt t="55045" x="6432550" y="5256213"/>
          <p14:tracePt t="55053" x="6394450" y="5240338"/>
          <p14:tracePt t="55061" x="6378575" y="5240338"/>
          <p14:tracePt t="55070" x="6346825" y="5224463"/>
          <p14:tracePt t="55079" x="6332538" y="5224463"/>
          <p14:tracePt t="55095" x="6308725" y="5208588"/>
          <p14:tracePt t="55104" x="6292850" y="5208588"/>
          <p14:tracePt t="55115" x="6278563" y="5208588"/>
          <p14:tracePt t="55121" x="6262688" y="5194300"/>
          <p14:tracePt t="55133" x="6246813" y="5194300"/>
          <p14:tracePt t="55142" x="6230938" y="5194300"/>
          <p14:tracePt t="55149" x="6208713" y="5194300"/>
          <p14:tracePt t="55154" x="6192838" y="5194300"/>
          <p14:tracePt t="55161" x="6176963" y="5194300"/>
          <p14:tracePt t="55170" x="6161088" y="5194300"/>
          <p14:tracePt t="55189" x="6146800" y="5194300"/>
          <p14:tracePt t="55203" x="6122988" y="5194300"/>
          <p14:tracePt t="55205" x="6122988" y="5202238"/>
          <p14:tracePt t="55248" x="6122988" y="5216525"/>
          <p14:tracePt t="55251" x="6138863" y="5216525"/>
          <p14:tracePt t="55257" x="6154738" y="5216525"/>
          <p14:tracePt t="55270" x="6184900" y="5232400"/>
          <p14:tracePt t="55278" x="6223000" y="5232400"/>
          <p14:tracePt t="55286" x="6254750" y="5248275"/>
          <p14:tracePt t="55295" x="6308725" y="5248275"/>
          <p14:tracePt t="55303" x="6354763" y="5270500"/>
          <p14:tracePt t="55311" x="6408738" y="5270500"/>
          <p14:tracePt t="55320" x="6494463" y="5286375"/>
          <p14:tracePt t="55328" x="6580188" y="5286375"/>
          <p14:tracePt t="55345" x="6781800" y="5302250"/>
          <p14:tracePt t="55345" x="6796088" y="5302250"/>
          <p14:tracePt t="55353" x="6911975" y="5302250"/>
          <p14:tracePt t="55353" x="6927850" y="5302250"/>
          <p14:tracePt t="55361" x="7083425" y="5302250"/>
          <p14:tracePt t="55378" x="7369175" y="5278438"/>
          <p14:tracePt t="55386" x="7508875" y="5240338"/>
          <p14:tracePt t="55395" x="7624763" y="5208588"/>
          <p14:tracePt t="55403" x="7724775" y="5194300"/>
          <p14:tracePt t="55411" x="7826375" y="5154613"/>
          <p14:tracePt t="55420" x="7910513" y="5140325"/>
          <p14:tracePt t="55428" x="7996238" y="5124450"/>
          <p14:tracePt t="55436" x="8081963" y="5124450"/>
          <p14:tracePt t="55445" x="8166100" y="5124450"/>
          <p14:tracePt t="55453" x="8267700" y="5124450"/>
          <p14:tracePt t="55461" x="8351838" y="5124450"/>
          <p14:tracePt t="55470" x="8421688" y="5124450"/>
          <p14:tracePt t="55478" x="8523288" y="5124450"/>
          <p14:tracePt t="55486" x="8593138" y="5132388"/>
          <p14:tracePt t="55495" x="8639175" y="5132388"/>
          <p14:tracePt t="55503" x="8693150" y="5132388"/>
          <p14:tracePt t="55511" x="8723313" y="5132388"/>
          <p14:tracePt t="55520" x="8747125" y="5132388"/>
          <p14:tracePt t="55529" x="8778875" y="5132388"/>
          <p14:tracePt t="55536" x="8793163" y="5132388"/>
          <p14:tracePt t="55545" x="8809038" y="5132388"/>
          <p14:tracePt t="55555" x="8824913" y="5132388"/>
          <p14:tracePt t="55565" x="8847138" y="5132388"/>
          <p14:tracePt t="55573" x="8863013" y="5132388"/>
          <p14:tracePt t="55579" x="8863013" y="5146675"/>
          <p14:tracePt t="55586" x="8878888" y="5146675"/>
          <p14:tracePt t="55603" x="8894763" y="5146675"/>
          <p14:tracePt t="55611" x="8932863" y="5162550"/>
          <p14:tracePt t="55620" x="8978900" y="5186363"/>
          <p14:tracePt t="55628" x="9034463" y="5202238"/>
          <p14:tracePt t="55637" x="9096375" y="5202238"/>
          <p14:tracePt t="55653" x="9234488" y="5216525"/>
          <p14:tracePt t="55662" x="9288463" y="5232400"/>
          <p14:tracePt t="55670" x="9320213" y="5232400"/>
          <p14:tracePt t="55678" x="9350375" y="5232400"/>
          <p14:tracePt t="55750" x="9344025" y="5232400"/>
          <p14:tracePt t="55754" x="9328150" y="5232400"/>
          <p14:tracePt t="55761" x="9288463" y="5232400"/>
          <p14:tracePt t="55770" x="9242425" y="5232400"/>
          <p14:tracePt t="55778" x="9172575" y="5248275"/>
          <p14:tracePt t="55795" x="9072563" y="5270500"/>
          <p14:tracePt t="55803" x="9040813" y="5270500"/>
          <p14:tracePt t="55804" x="9040813" y="5286375"/>
          <p14:tracePt t="55811" x="9002713" y="5286375"/>
          <p14:tracePt t="55820" x="8972550" y="5302250"/>
          <p14:tracePt t="55828" x="8956675" y="5318125"/>
          <p14:tracePt t="55867" x="8964613" y="5318125"/>
          <p14:tracePt t="55868" x="8964613" y="5332413"/>
          <p14:tracePt t="55878" x="9018588" y="5332413"/>
          <p14:tracePt t="55886" x="9080500" y="5332413"/>
          <p14:tracePt t="55895" x="9150350" y="5356225"/>
          <p14:tracePt t="55903" x="9234488" y="5356225"/>
          <p14:tracePt t="55911" x="9304338" y="5372100"/>
          <p14:tracePt t="55920" x="9390063" y="5372100"/>
          <p14:tracePt t="55929" x="9451975" y="5372100"/>
          <p14:tracePt t="55937" x="9521825" y="5387975"/>
          <p14:tracePt t="55945" x="9559925" y="5387975"/>
          <p14:tracePt t="55953" x="9575800" y="5387975"/>
          <p14:tracePt t="55994" x="9559925" y="5387975"/>
          <p14:tracePt t="55997" x="9544050" y="5387975"/>
          <p14:tracePt t="56003" x="9529763" y="5387975"/>
          <p14:tracePt t="56011" x="9459913" y="5387975"/>
          <p14:tracePt t="56028" x="9288463" y="5380038"/>
          <p14:tracePt t="56036" x="9188450" y="5380038"/>
          <p14:tracePt t="56045" x="9126538" y="5380038"/>
          <p14:tracePt t="56053" x="9056688" y="5380038"/>
          <p14:tracePt t="56062" x="8986838" y="5380038"/>
          <p14:tracePt t="56070" x="8940800" y="5380038"/>
          <p14:tracePt t="56078" x="8902700" y="5380038"/>
          <p14:tracePt t="56086" x="8886825" y="5380038"/>
          <p14:tracePt t="56095" x="8870950" y="5380038"/>
          <p14:tracePt t="56122" x="8878888" y="5380038"/>
          <p14:tracePt t="56130" x="8909050" y="5380038"/>
          <p14:tracePt t="56136" x="8964613" y="5380038"/>
          <p14:tracePt t="56145" x="9018588" y="5380038"/>
          <p14:tracePt t="56153" x="9118600" y="5387975"/>
          <p14:tracePt t="56170" x="9304338" y="5402263"/>
          <p14:tracePt t="56178" x="9405938" y="5418138"/>
          <p14:tracePt t="56186" x="9490075" y="5418138"/>
          <p14:tracePt t="56195" x="9559925" y="5434013"/>
          <p14:tracePt t="56203" x="9605963" y="5434013"/>
          <p14:tracePt t="56239" x="9598025" y="5434013"/>
          <p14:tracePt t="56240" x="9598025" y="5426075"/>
          <p14:tracePt t="56245" x="9583738" y="5426075"/>
          <p14:tracePt t="56262" x="9428163" y="5426075"/>
          <p14:tracePt t="56270" x="9344025" y="5426075"/>
          <p14:tracePt t="56278" x="9242425" y="5426075"/>
          <p14:tracePt t="56286" x="9172575" y="5426075"/>
          <p14:tracePt t="56295" x="9088438" y="5426075"/>
          <p14:tracePt t="56312" x="8940800" y="5426075"/>
          <p14:tracePt t="56320" x="8870950" y="5426075"/>
          <p14:tracePt t="56329" x="8832850" y="5426075"/>
          <p14:tracePt t="56336" x="8816975" y="5434013"/>
          <p14:tracePt t="56371" x="8824913" y="5434013"/>
          <p14:tracePt t="56373" x="8847138" y="5434013"/>
          <p14:tracePt t="56378" x="8863013" y="5434013"/>
          <p14:tracePt t="56386" x="8894763" y="5434013"/>
          <p14:tracePt t="56403" x="9034463" y="5434013"/>
          <p14:tracePt t="56411" x="9080500" y="5434013"/>
          <p14:tracePt t="56420" x="9150350" y="5434013"/>
          <p14:tracePt t="56428" x="9220200" y="5434013"/>
          <p14:tracePt t="56436" x="9250363" y="5434013"/>
          <p14:tracePt t="56453" x="9320213" y="5434013"/>
          <p14:tracePt t="56470" x="9336088" y="5434013"/>
          <p14:tracePt t="56500" x="9328150" y="5434013"/>
          <p14:tracePt t="56506" x="9312275" y="5434013"/>
          <p14:tracePt t="56512" x="9288463" y="5434013"/>
          <p14:tracePt t="56517" x="9274175" y="5434013"/>
          <p14:tracePt t="56520" x="9258300" y="5434013"/>
          <p14:tracePt t="56529" x="9212263" y="5434013"/>
          <p14:tracePt t="56545" x="9088438" y="5434013"/>
          <p14:tracePt t="56553" x="9056688" y="5434013"/>
          <p14:tracePt t="56561" x="9018588" y="5434013"/>
          <p14:tracePt t="56570" x="9002713" y="5434013"/>
          <p14:tracePt t="56702" x="9018588" y="5434013"/>
          <p14:tracePt t="56710" x="9034463" y="5434013"/>
          <p14:tracePt t="56715" x="9048750" y="5434013"/>
          <p14:tracePt t="56721" x="9064625" y="5434013"/>
          <p14:tracePt t="56737" x="9134475" y="5434013"/>
          <p14:tracePt t="56745" x="9180513" y="5434013"/>
          <p14:tracePt t="56746" x="9204325" y="5434013"/>
          <p14:tracePt t="56754" x="9250363" y="5456238"/>
          <p14:tracePt t="56762" x="9304338" y="5456238"/>
          <p14:tracePt t="56770" x="9350375" y="5472113"/>
          <p14:tracePt t="56778" x="9405938" y="5472113"/>
          <p14:tracePt t="56786" x="9436100" y="5472113"/>
          <p14:tracePt t="56795" x="9451975" y="5487988"/>
          <p14:tracePt t="56803" x="9490075" y="5487988"/>
          <p14:tracePt t="56811" x="9505950" y="5487988"/>
          <p14:tracePt t="56828" x="9536113" y="5487988"/>
          <p14:tracePt t="56917" x="9536113" y="5480050"/>
          <p14:tracePt t="56960" x="9529763" y="5480050"/>
          <p14:tracePt t="56970" x="9513888" y="5480050"/>
          <p14:tracePt t="56978" x="9498013" y="5480050"/>
          <p14:tracePt t="56989" x="9482138" y="5480050"/>
          <p14:tracePt t="57001" x="9459913" y="5480050"/>
          <p14:tracePt t="57014" x="9444038" y="5480050"/>
          <p14:tracePt t="57035" x="9428163" y="5480050"/>
          <p14:tracePt t="57212" x="9436100" y="5480050"/>
          <p14:tracePt t="57219" x="9451975" y="5480050"/>
          <p14:tracePt t="57224" x="9474200" y="5480050"/>
          <p14:tracePt t="57230" x="9490075" y="5480050"/>
          <p14:tracePt t="57236" x="9505950" y="5464175"/>
          <p14:tracePt t="57253" x="9536113" y="5464175"/>
          <p14:tracePt t="57262" x="9559925" y="5464175"/>
          <p14:tracePt t="57270" x="9575800" y="5441950"/>
          <p14:tracePt t="57278" x="9591675" y="5441950"/>
          <p14:tracePt t="57403" x="9591675" y="5426075"/>
          <p14:tracePt t="57412" x="9605963" y="5426075"/>
          <p14:tracePt t="57484" x="9605963" y="5410200"/>
          <p14:tracePt t="58261" x="9598025" y="5410200"/>
          <p14:tracePt t="58263" x="9583738" y="5410200"/>
          <p14:tracePt t="58270" x="9544050" y="5410200"/>
          <p14:tracePt t="58278" x="9482138" y="5410200"/>
          <p14:tracePt t="58286" x="9428163" y="5418138"/>
          <p14:tracePt t="58295" x="9398000" y="5418138"/>
          <p14:tracePt t="58303" x="9374188" y="5418138"/>
          <p14:tracePt t="58358" x="9374188" y="5434013"/>
          <p14:tracePt t="58375" x="9358313" y="5456238"/>
          <p14:tracePt t="58387" x="9344025" y="5456238"/>
          <p14:tracePt t="58395" x="9312275" y="5472113"/>
          <p14:tracePt t="58403" x="9288463" y="5487988"/>
          <p14:tracePt t="58411" x="9274175" y="5487988"/>
          <p14:tracePt t="58420" x="9258300" y="5503863"/>
          <p14:tracePt t="58437" x="9172575" y="5518150"/>
          <p14:tracePt t="58453" x="9088438" y="5518150"/>
          <p14:tracePt t="58461" x="9056688" y="5511800"/>
          <p14:tracePt t="58470" x="9040813" y="5511800"/>
          <p14:tracePt t="58487" x="9048750" y="5495925"/>
          <p14:tracePt t="58495" x="9080500" y="5503863"/>
          <p14:tracePt t="58512" x="9096375" y="5518150"/>
          <p14:tracePt t="58786" x="9088438" y="5518150"/>
          <p14:tracePt t="58796" x="9072563" y="5518150"/>
          <p14:tracePt t="58797" x="9072563" y="5541963"/>
          <p14:tracePt t="58812" x="9040813" y="5557838"/>
          <p14:tracePt t="58820" x="9002713" y="5573713"/>
          <p14:tracePt t="58828" x="8972550" y="5588000"/>
          <p14:tracePt t="58836" x="8956675" y="5588000"/>
          <p14:tracePt t="58845" x="8916988" y="5603875"/>
          <p14:tracePt t="58862" x="8832850" y="5603875"/>
          <p14:tracePt t="58870" x="8785225" y="5627688"/>
          <p14:tracePt t="58878" x="8747125" y="5641975"/>
          <p14:tracePt t="58886" x="8731250" y="5641975"/>
          <p14:tracePt t="58904" x="8701088" y="5673725"/>
          <p14:tracePt t="58920" x="8669338" y="5727700"/>
          <p14:tracePt t="58928" x="8631238" y="5743575"/>
          <p14:tracePt t="58936" x="8615363" y="5743575"/>
          <p14:tracePt t="58937" x="8615363" y="5759450"/>
          <p14:tracePt t="58953" x="8585200" y="5759450"/>
          <p14:tracePt t="58961" x="8585200" y="5773738"/>
          <p14:tracePt t="58990" x="8561388" y="5773738"/>
          <p14:tracePt t="59004" x="8545513" y="5773738"/>
          <p14:tracePt t="59015" x="8531225" y="5773738"/>
          <p14:tracePt t="59023" x="8515350" y="5773738"/>
          <p14:tracePt t="59027" x="8499475" y="5773738"/>
          <p14:tracePt t="59029" x="8499475" y="5767388"/>
          <p14:tracePt t="59045" x="8445500" y="5767388"/>
          <p14:tracePt t="59045" x="8429625" y="5751513"/>
          <p14:tracePt t="59062" x="8359775" y="5735638"/>
          <p14:tracePt t="59070" x="8329613" y="5735638"/>
          <p14:tracePt t="59078" x="8275638" y="5735638"/>
          <p14:tracePt t="59095" x="8228013" y="5711825"/>
          <p14:tracePt t="59103" x="8189913" y="5697538"/>
          <p14:tracePt t="59112" x="8174038" y="5697538"/>
          <p14:tracePt t="59120" x="8159750" y="5697538"/>
          <p14:tracePt t="59128" x="8143875" y="5681663"/>
          <p14:tracePt t="59137" x="8104188" y="5681663"/>
          <p14:tracePt t="59145" x="8089900" y="5665788"/>
          <p14:tracePt t="59162" x="8058150" y="5665788"/>
          <p14:tracePt t="59170" x="8042275" y="5665788"/>
          <p14:tracePt t="59178" x="8020050" y="5649913"/>
          <p14:tracePt t="59187" x="8004175" y="5649913"/>
          <p14:tracePt t="59195" x="7988300" y="5649913"/>
          <p14:tracePt t="59196" x="7972425" y="5649913"/>
          <p14:tracePt t="59203" x="7958138" y="5649913"/>
          <p14:tracePt t="59211" x="7918450" y="5649913"/>
          <p14:tracePt t="59220" x="7904163" y="5649913"/>
          <p14:tracePt t="59237" x="7872413" y="5649913"/>
          <p14:tracePt t="59245" x="7856538" y="5649913"/>
          <p14:tracePt t="59253" x="7818438" y="5649913"/>
          <p14:tracePt t="59261" x="7802563" y="5649913"/>
          <p14:tracePt t="59270" x="7786688" y="5627688"/>
          <p14:tracePt t="59287" x="7772400" y="5627688"/>
          <p14:tracePt t="59298" x="7772400" y="5611813"/>
          <p14:tracePt t="59307" x="7748588" y="5611813"/>
          <p14:tracePt t="59311" x="7748588" y="5595938"/>
          <p14:tracePt t="59328" x="7718425" y="5580063"/>
          <p14:tracePt t="59336" x="7702550" y="5549900"/>
          <p14:tracePt t="59345" x="7662863" y="5526088"/>
          <p14:tracePt t="59353" x="7648575" y="5511800"/>
          <p14:tracePt t="59354" x="7632700" y="5511800"/>
          <p14:tracePt t="59361" x="7616825" y="5495925"/>
          <p14:tracePt t="59370" x="7586663" y="5480050"/>
          <p14:tracePt t="59378" x="7562850" y="5464175"/>
          <p14:tracePt t="59387" x="7546975" y="5441950"/>
          <p14:tracePt t="59395" x="7532688" y="5426075"/>
          <p14:tracePt t="59407" x="7516813" y="5426075"/>
          <p14:tracePt t="59444" x="7524750" y="5426075"/>
          <p14:tracePt t="59450" x="7539038" y="5426075"/>
          <p14:tracePt t="59458" x="7554913" y="5434013"/>
          <p14:tracePt t="59470" x="7578725" y="5434013"/>
          <p14:tracePt t="59692" x="7562850" y="5434013"/>
          <p14:tracePt t="59702" x="7546975" y="5434013"/>
          <p14:tracePt t="59712" x="7532688" y="5434013"/>
          <p14:tracePt t="59720" x="7516813" y="5456238"/>
          <p14:tracePt t="59729" x="7500938" y="5456238"/>
          <p14:tracePt t="59736" x="7477125" y="5472113"/>
          <p14:tracePt t="59745" x="7462838" y="5487988"/>
          <p14:tracePt t="59753" x="7446963" y="5487988"/>
          <p14:tracePt t="59770" x="7392988" y="5487988"/>
          <p14:tracePt t="59780" x="7377113" y="5487988"/>
          <p14:tracePt t="59786" x="7361238" y="5487988"/>
          <p14:tracePt t="59803" x="7346950" y="5487988"/>
          <p14:tracePt t="59812" x="7331075" y="5503863"/>
          <p14:tracePt t="59828" x="7291388" y="5503863"/>
          <p14:tracePt t="59837" x="7291388" y="5518150"/>
          <p14:tracePt t="59845" x="7277100" y="5518150"/>
          <p14:tracePt t="59862" x="7245350" y="5518150"/>
          <p14:tracePt t="59878" x="7229475" y="5518150"/>
          <p14:tracePt t="59915" x="7207250" y="5518150"/>
          <p14:tracePt t="59925" x="7191375" y="5518150"/>
          <p14:tracePt t="59931" x="7175500" y="5518150"/>
          <p14:tracePt t="59937" x="7159625" y="5511800"/>
          <p14:tracePt t="59945" x="7145338" y="5511800"/>
          <p14:tracePt t="59946" x="7121525" y="5495925"/>
          <p14:tracePt t="59953" x="7091363" y="5495925"/>
          <p14:tracePt t="59970" x="7005638" y="5441950"/>
          <p14:tracePt t="59971" x="6989763" y="5441950"/>
          <p14:tracePt t="59978" x="6935788" y="5426075"/>
          <p14:tracePt t="59987" x="6850063" y="5410200"/>
          <p14:tracePt t="59995" x="6750050" y="5380038"/>
          <p14:tracePt t="60003" x="6650038" y="5340350"/>
          <p14:tracePt t="60012" x="6534150" y="5310188"/>
          <p14:tracePt t="60020" x="6464300" y="5294313"/>
          <p14:tracePt t="60029" x="6394450" y="5256213"/>
          <p14:tracePt t="60037" x="6346825" y="5240338"/>
          <p14:tracePt t="60045" x="6308725" y="5208588"/>
          <p14:tracePt t="60053" x="6278563" y="5194300"/>
          <p14:tracePt t="60062" x="6262688" y="5170488"/>
          <p14:tracePt t="60070" x="6262688" y="5154613"/>
          <p14:tracePt t="60071" x="6246813" y="5140325"/>
          <p14:tracePt t="60078" x="6246813" y="5124450"/>
          <p14:tracePt t="60087" x="6246813" y="5084763"/>
          <p14:tracePt t="60095" x="6254750" y="5070475"/>
          <p14:tracePt t="60095" x="6254750" y="5054600"/>
          <p14:tracePt t="60103" x="6254750" y="5038725"/>
          <p14:tracePt t="60112" x="6270625" y="5022850"/>
          <p14:tracePt t="60120" x="6270625" y="5008563"/>
          <p14:tracePt t="60121" x="6284913" y="4984750"/>
          <p14:tracePt t="60128" x="6284913" y="4968875"/>
          <p14:tracePt t="60137" x="6284913" y="4954588"/>
          <p14:tracePt t="60145" x="6308725" y="4938713"/>
          <p14:tracePt t="60153" x="6324600" y="4922838"/>
          <p14:tracePt t="60161" x="6340475" y="4899025"/>
          <p14:tracePt t="60170" x="6354763" y="4868863"/>
          <p14:tracePt t="60178" x="6370638" y="4852988"/>
          <p14:tracePt t="60187" x="6386513" y="4837113"/>
          <p14:tracePt t="60195" x="6408738" y="4814888"/>
          <p14:tracePt t="60203" x="6424613" y="4783138"/>
          <p14:tracePt t="60212" x="6440488" y="4768850"/>
          <p14:tracePt t="60228" x="6456363" y="4752975"/>
          <p14:tracePt t="60237" x="6470650" y="4737100"/>
          <p14:tracePt t="60245" x="6494463" y="4737100"/>
          <p14:tracePt t="60253" x="6494463" y="4713288"/>
          <p14:tracePt t="60262" x="6510338" y="4713288"/>
          <p14:tracePt t="60327" x="6526213" y="4713288"/>
          <p14:tracePt t="60341" x="6540500" y="4713288"/>
          <p14:tracePt t="60342" x="6540500" y="4729163"/>
          <p14:tracePt t="60348" x="6556375" y="4729163"/>
          <p14:tracePt t="60354" x="6556375" y="4745038"/>
          <p14:tracePt t="60362" x="6580188" y="4760913"/>
          <p14:tracePt t="60370" x="6596063" y="4775200"/>
          <p14:tracePt t="60378" x="6626225" y="4791075"/>
          <p14:tracePt t="60387" x="6642100" y="4814888"/>
          <p14:tracePt t="60395" x="6680200" y="4845050"/>
          <p14:tracePt t="60403" x="6726238" y="4892675"/>
          <p14:tracePt t="60420" x="6811963" y="4976813"/>
          <p14:tracePt t="60428" x="6850063" y="5016500"/>
          <p14:tracePt t="60437" x="6897688" y="5062538"/>
          <p14:tracePt t="60445" x="6911975" y="5084763"/>
          <p14:tracePt t="60446" x="6927850" y="5084763"/>
          <p14:tracePt t="60453" x="6927850" y="5116513"/>
          <p14:tracePt t="60470" x="6951663" y="5146675"/>
          <p14:tracePt t="60478" x="6967538" y="5162550"/>
          <p14:tracePt t="60487" x="6967538" y="5186363"/>
          <p14:tracePt t="60495" x="6967538" y="5202238"/>
          <p14:tracePt t="60512" x="6981825" y="5216525"/>
          <p14:tracePt t="60521" x="6981825" y="5232400"/>
          <p14:tracePt t="60530" x="6997700" y="5232400"/>
          <p14:tracePt t="60543" x="6997700" y="5248275"/>
          <p14:tracePt t="60553" x="7013575" y="5248275"/>
          <p14:tracePt t="60572" x="7035800" y="5248275"/>
          <p14:tracePt t="60607" x="7051675" y="5248275"/>
          <p14:tracePt t="60613" x="7051675" y="5240338"/>
          <p14:tracePt t="60626" x="7051675" y="5224463"/>
          <p14:tracePt t="60634" x="7051675" y="5208588"/>
          <p14:tracePt t="60645" x="7051675" y="5194300"/>
          <p14:tracePt t="60646" x="7051675" y="5170488"/>
          <p14:tracePt t="60653" x="7051675" y="5140325"/>
          <p14:tracePt t="60661" x="7051675" y="5108575"/>
          <p14:tracePt t="60670" x="7051675" y="5054600"/>
          <p14:tracePt t="60678" x="7067550" y="4984750"/>
          <p14:tracePt t="60687" x="7083425" y="4899025"/>
          <p14:tracePt t="60695" x="7097713" y="4799013"/>
          <p14:tracePt t="60703" x="7137400" y="4699000"/>
          <p14:tracePt t="60712" x="7167563" y="4597400"/>
          <p14:tracePt t="60720" x="7183438" y="4513263"/>
          <p14:tracePt t="60721" x="7183438" y="4497388"/>
          <p14:tracePt t="60728" x="7199313" y="4427538"/>
          <p14:tracePt t="60737" x="7221538" y="4327525"/>
          <p14:tracePt t="60745" x="7221538" y="4241800"/>
          <p14:tracePt t="60746" x="7221538" y="4225925"/>
          <p14:tracePt t="60755" x="7253288" y="4110038"/>
          <p14:tracePt t="60762" x="7269163" y="4024313"/>
          <p14:tracePt t="60770" x="7283450" y="3924300"/>
          <p14:tracePt t="60778" x="7307263" y="3816350"/>
          <p14:tracePt t="60787" x="7339013" y="3730625"/>
          <p14:tracePt t="60795" x="7353300" y="3652838"/>
          <p14:tracePt t="60796" x="7353300" y="3630613"/>
          <p14:tracePt t="60803" x="7369175" y="3544888"/>
          <p14:tracePt t="60812" x="7392988" y="3482975"/>
          <p14:tracePt t="60820" x="7408863" y="3397250"/>
          <p14:tracePt t="60829" x="7423150" y="3328988"/>
          <p14:tracePt t="60837" x="7439025" y="3273425"/>
          <p14:tracePt t="60845" x="7454900" y="3227388"/>
          <p14:tracePt t="60853" x="7454900" y="3189288"/>
          <p14:tracePt t="60862" x="7454900" y="3173413"/>
          <p14:tracePt t="60880" x="7454900" y="3157538"/>
          <p14:tracePt t="60887" x="7470775" y="3157538"/>
          <p14:tracePt t="60903" x="7470775" y="3143250"/>
          <p14:tracePt t="60919" x="7470775" y="3127375"/>
          <p14:tracePt t="60946" x="7470775" y="3111500"/>
          <p14:tracePt t="61011" x="7470775" y="3119438"/>
          <p14:tracePt t="61024" x="7470775" y="3135313"/>
          <p14:tracePt t="61029" x="7462838" y="3135313"/>
          <p14:tracePt t="61037" x="7462838" y="3149600"/>
          <p14:tracePt t="61045" x="7462838" y="3189288"/>
          <p14:tracePt t="61053" x="7462838" y="3219450"/>
          <p14:tracePt t="61062" x="7470775" y="3267075"/>
          <p14:tracePt t="61079" x="7524750" y="3390900"/>
          <p14:tracePt t="61291" x="7524750" y="3405188"/>
          <p14:tracePt t="61295" x="7516813" y="3405188"/>
          <p14:tracePt t="61312" x="7516813" y="3421063"/>
          <p14:tracePt t="61320" x="7516813" y="3436938"/>
          <p14:tracePt t="61328" x="7500938" y="3460750"/>
          <p14:tracePt t="61336" x="7477125" y="3475038"/>
          <p14:tracePt t="61345" x="7462838" y="3490913"/>
          <p14:tracePt t="61346" x="7446963" y="3490913"/>
          <p14:tracePt t="61362" x="7377113" y="3506788"/>
          <p14:tracePt t="61371" x="7331075" y="3506788"/>
          <p14:tracePt t="61378" x="7261225" y="3522663"/>
          <p14:tracePt t="61387" x="7175500" y="3522663"/>
          <p14:tracePt t="61403" x="7075488" y="3560763"/>
          <p14:tracePt t="61418" x="7075488" y="3576638"/>
          <p14:tracePt t="61435" x="7075488" y="3590925"/>
          <p14:tracePt t="61474" x="7059613" y="3590925"/>
          <p14:tracePt t="61524" x="7043738" y="3590925"/>
          <p14:tracePt t="61529" x="7043738" y="3584575"/>
          <p14:tracePt t="61535" x="7021513" y="3584575"/>
          <p14:tracePt t="61535" x="7021513" y="3568700"/>
          <p14:tracePt t="61541" x="7005638" y="3568700"/>
          <p14:tracePt t="61545" x="7005638" y="3544888"/>
          <p14:tracePt t="61553" x="6959600" y="3529013"/>
          <p14:tracePt t="61562" x="6919913" y="3498850"/>
          <p14:tracePt t="61571" x="6873875" y="3482975"/>
          <p14:tracePt t="61578" x="6819900" y="3444875"/>
          <p14:tracePt t="61595" x="6750050" y="3397250"/>
          <p14:tracePt t="61603" x="6719888" y="3382963"/>
          <p14:tracePt t="61612" x="6688138" y="3359150"/>
          <p14:tracePt t="61620" x="6664325" y="3359150"/>
          <p14:tracePt t="61637" x="6602413" y="3328988"/>
          <p14:tracePt t="61645" x="6564313" y="3328988"/>
          <p14:tracePt t="61653" x="6534150" y="3313113"/>
          <p14:tracePt t="61662" x="6518275" y="3313113"/>
          <p14:tracePt t="61670" x="6502400" y="3313113"/>
          <p14:tracePt t="61687" x="6464300" y="3313113"/>
          <p14:tracePt t="61704" x="6448425" y="3313113"/>
          <p14:tracePt t="61715" x="6432550" y="3313113"/>
          <p14:tracePt t="61734" x="6416675" y="3313113"/>
          <p14:tracePt t="61770" x="6394450" y="3313113"/>
          <p14:tracePt t="61782" x="6378575" y="3313113"/>
          <p14:tracePt t="61793" x="6362700" y="3313113"/>
          <p14:tracePt t="61804" x="6346825" y="3313113"/>
          <p14:tracePt t="61809" x="6346825" y="3297238"/>
          <p14:tracePt t="61813" x="6332538" y="3297238"/>
          <p14:tracePt t="61828" x="6292850" y="3273425"/>
          <p14:tracePt t="61837" x="6278563" y="3259138"/>
          <p14:tracePt t="61838" x="6262688" y="3259138"/>
          <p14:tracePt t="61845" x="6246813" y="3259138"/>
          <p14:tracePt t="61853" x="6230938" y="3243263"/>
          <p14:tracePt t="61862" x="6192838" y="3227388"/>
          <p14:tracePt t="61870" x="6161088" y="3211513"/>
          <p14:tracePt t="61878" x="6122988" y="3189288"/>
          <p14:tracePt t="61887" x="6092825" y="3173413"/>
          <p14:tracePt t="61895" x="6061075" y="3157538"/>
          <p14:tracePt t="61904" x="6037263" y="3143250"/>
          <p14:tracePt t="61920" x="5991225" y="3111500"/>
          <p14:tracePt t="61921" x="5991225" y="3087688"/>
          <p14:tracePt t="61928" x="5975350" y="3073400"/>
          <p14:tracePt t="61937" x="5937250" y="3025775"/>
          <p14:tracePt t="61945" x="5921375" y="2987675"/>
          <p14:tracePt t="61953" x="5891213" y="2941638"/>
          <p14:tracePt t="61970" x="5805488" y="2855913"/>
          <p14:tracePt t="61971" x="5805488" y="2840038"/>
          <p14:tracePt t="61978" x="5751513" y="2801938"/>
          <p14:tracePt t="61987" x="5705475" y="2771775"/>
          <p14:tracePt t="61995" x="5665788" y="2771775"/>
          <p14:tracePt t="62003" x="5635625" y="2755900"/>
          <p14:tracePt t="62012" x="5603875" y="2755900"/>
          <p14:tracePt t="62020" x="5565775" y="2732088"/>
          <p14:tracePt t="62028" x="5549900" y="2732088"/>
          <p14:tracePt t="62037" x="5534025" y="2732088"/>
          <p14:tracePt t="62045" x="5519738" y="2732088"/>
          <p14:tracePt t="62053" x="5519738" y="2716213"/>
          <p14:tracePt t="62062" x="5495925" y="2716213"/>
          <p14:tracePt t="62075" x="5480050" y="2716213"/>
          <p14:tracePt t="62078" x="5480050" y="2701925"/>
          <p14:tracePt t="62097" x="5465763" y="2701925"/>
          <p14:tracePt t="62107" x="5449888" y="2701925"/>
          <p14:tracePt t="62112" x="5449888" y="2686050"/>
          <p14:tracePt t="62120" x="5434013" y="2686050"/>
          <p14:tracePt t="62128" x="5418138" y="2686050"/>
          <p14:tracePt t="62138" x="5395913" y="2686050"/>
          <p14:tracePt t="62154" x="5380038" y="2686050"/>
          <p14:tracePt t="62162" x="5364163" y="2686050"/>
          <p14:tracePt t="62171" x="5334000" y="2693988"/>
          <p14:tracePt t="62180" x="5310188" y="2693988"/>
          <p14:tracePt t="62200" x="5294313" y="2693988"/>
          <p14:tracePt t="62534" x="5294313" y="2686050"/>
          <p14:tracePt t="62538" x="5302250" y="2686050"/>
          <p14:tracePt t="62547" x="5302250" y="2670175"/>
          <p14:tracePt t="62573" x="5302250" y="2647950"/>
          <p14:tracePt t="62664" x="5302250" y="2632075"/>
          <p14:tracePt t="62771" x="5294313" y="2632075"/>
          <p14:tracePt t="62844" x="5280025" y="2632075"/>
          <p14:tracePt t="62854" x="5280025" y="2616200"/>
          <p14:tracePt t="62925" x="5280025" y="2600325"/>
          <p14:tracePt t="62928" x="5264150" y="2600325"/>
          <p14:tracePt t="62962" x="5248275" y="2586038"/>
          <p14:tracePt t="62972" x="5224463" y="2586038"/>
          <p14:tracePt t="62992" x="5210175" y="2586038"/>
          <p14:tracePt t="63004" x="5210175" y="2570163"/>
          <p14:tracePt t="63012" x="5194300" y="2570163"/>
          <p14:tracePt t="63020" x="5178425" y="2570163"/>
          <p14:tracePt t="63043" x="5162550" y="2570163"/>
          <p14:tracePt t="63053" x="5148263" y="2570163"/>
          <p14:tracePt t="63062" x="5124450" y="2570163"/>
          <p14:tracePt t="63070" x="5108575" y="2578100"/>
          <p14:tracePt t="63071" x="5108575" y="2592388"/>
          <p14:tracePt t="63078" x="5094288" y="2608263"/>
          <p14:tracePt t="63087" x="5078413" y="2647950"/>
          <p14:tracePt t="63095" x="5062538" y="2662238"/>
          <p14:tracePt t="63096" x="5038725" y="2662238"/>
          <p14:tracePt t="63104" x="5024438" y="2693988"/>
          <p14:tracePt t="63112" x="5008563" y="2724150"/>
          <p14:tracePt t="63120" x="4976813" y="2763838"/>
          <p14:tracePt t="63121" x="4976813" y="2778125"/>
          <p14:tracePt t="63129" x="4938713" y="2809875"/>
          <p14:tracePt t="63137" x="4922838" y="2879725"/>
          <p14:tracePt t="63153" x="4876800" y="2995613"/>
          <p14:tracePt t="63162" x="4852988" y="3065463"/>
          <p14:tracePt t="63170" x="4852988" y="3119438"/>
          <p14:tracePt t="63187" x="4852988" y="3235325"/>
          <p14:tracePt t="63195" x="4868863" y="3267075"/>
          <p14:tracePt t="63196" x="4868863" y="3289300"/>
          <p14:tracePt t="63203" x="4884738" y="3321050"/>
          <p14:tracePt t="63212" x="4900613" y="3351213"/>
          <p14:tracePt t="63220" x="4930775" y="3390900"/>
          <p14:tracePt t="63221" x="4954588" y="3390900"/>
          <p14:tracePt t="63228" x="4970463" y="3405188"/>
          <p14:tracePt t="63237" x="5000625" y="3421063"/>
          <p14:tracePt t="63238" x="5016500" y="3421063"/>
          <p14:tracePt t="63245" x="5054600" y="3436938"/>
          <p14:tracePt t="63253" x="5086350" y="3436938"/>
          <p14:tracePt t="63262" x="5140325" y="3460750"/>
          <p14:tracePt t="63270" x="5170488" y="3460750"/>
          <p14:tracePt t="63278" x="5240338" y="3460750"/>
          <p14:tracePt t="63295" x="5372100" y="3429000"/>
          <p14:tracePt t="63296" x="5387975" y="3429000"/>
          <p14:tracePt t="63304" x="5441950" y="3382963"/>
          <p14:tracePt t="63312" x="5527675" y="3343275"/>
          <p14:tracePt t="63320" x="5557838" y="3297238"/>
          <p14:tracePt t="63321" x="5573713" y="3273425"/>
          <p14:tracePt t="63330" x="5627688" y="3227388"/>
          <p14:tracePt t="63346" x="5681663" y="3127375"/>
          <p14:tracePt t="63353" x="5713413" y="3073400"/>
          <p14:tracePt t="63362" x="5713413" y="3025775"/>
          <p14:tracePt t="63370" x="5727700" y="2987675"/>
          <p14:tracePt t="63387" x="5727700" y="2917825"/>
          <p14:tracePt t="63395" x="5721350" y="2887663"/>
          <p14:tracePt t="63403" x="5689600" y="2855913"/>
          <p14:tracePt t="63412" x="5651500" y="2840038"/>
          <p14:tracePt t="63420" x="5603875" y="2801938"/>
          <p14:tracePt t="63437" x="5495925" y="2755900"/>
          <p14:tracePt t="63445" x="5434013" y="2732088"/>
          <p14:tracePt t="63453" x="5395913" y="2716213"/>
          <p14:tracePt t="63462" x="5364163" y="2716213"/>
          <p14:tracePt t="63470" x="5348288" y="2716213"/>
          <p14:tracePt t="63471" x="5334000" y="2716213"/>
          <p14:tracePt t="63478" x="5310188" y="2716213"/>
          <p14:tracePt t="63487" x="5294313" y="2716213"/>
          <p14:tracePt t="63495" x="5280025" y="2716213"/>
          <p14:tracePt t="63496" x="5264150" y="2716213"/>
          <p14:tracePt t="63503" x="5248275" y="2716213"/>
          <p14:tracePt t="63512" x="5224463" y="2724150"/>
          <p14:tracePt t="63529" x="5194300" y="2763838"/>
          <p14:tracePt t="63537" x="5178425" y="2794000"/>
          <p14:tracePt t="63545" x="5148263" y="2833688"/>
          <p14:tracePt t="63553" x="5124450" y="2863850"/>
          <p14:tracePt t="63562" x="5108575" y="2879725"/>
          <p14:tracePt t="63579" x="5094288" y="2949575"/>
          <p14:tracePt t="63587" x="5078413" y="2963863"/>
          <p14:tracePt t="63595" x="5078413" y="2979738"/>
          <p14:tracePt t="63609" x="5078413" y="2995613"/>
          <p14:tracePt t="63628" x="5078413" y="3019425"/>
          <p14:tracePt t="63657" x="5086350" y="3019425"/>
          <p14:tracePt t="63668" x="5086350" y="3033713"/>
          <p14:tracePt t="63692" x="5100638" y="3033713"/>
          <p14:tracePt t="63878" x="5100638" y="3049588"/>
          <p14:tracePt t="63902" x="5116513" y="3049588"/>
          <p14:tracePt t="64014" x="5140325" y="3049588"/>
          <p14:tracePt t="64022" x="5140325" y="3065463"/>
          <p14:tracePt t="64036" x="5156200" y="3065463"/>
          <p14:tracePt t="64050" x="5170488" y="3065463"/>
          <p14:tracePt t="64063" x="5186363" y="3065463"/>
          <p14:tracePt t="64074" x="5202238" y="3065463"/>
          <p14:tracePt t="64079" x="5202238" y="3081338"/>
          <p14:tracePt t="64082" x="5224463" y="3081338"/>
          <p14:tracePt t="64095" x="5240338" y="3081338"/>
          <p14:tracePt t="64104" x="5256213" y="3081338"/>
          <p14:tracePt t="64112" x="5272088" y="3081338"/>
          <p14:tracePt t="64129" x="5302250" y="3081338"/>
          <p14:tracePt t="64137" x="5341938" y="3081338"/>
          <p14:tracePt t="64145" x="5372100" y="3081338"/>
          <p14:tracePt t="64153" x="5410200" y="3081338"/>
          <p14:tracePt t="64162" x="5441950" y="3081338"/>
          <p14:tracePt t="64170" x="5472113" y="3081338"/>
          <p14:tracePt t="64178" x="5495925" y="3081338"/>
          <p14:tracePt t="64187" x="5511800" y="3081338"/>
          <p14:tracePt t="64195" x="5527675" y="3073400"/>
          <p14:tracePt t="64207" x="5527675" y="3057525"/>
          <p14:tracePt t="64212" x="5541963" y="3057525"/>
          <p14:tracePt t="64220" x="5541963" y="3041650"/>
          <p14:tracePt t="64237" x="5541963" y="2971800"/>
          <p14:tracePt t="64245" x="5541963" y="2941638"/>
          <p14:tracePt t="64254" x="5541963" y="2887663"/>
          <p14:tracePt t="64262" x="5534025" y="2840038"/>
          <p14:tracePt t="64270" x="5519738" y="2786063"/>
          <p14:tracePt t="64271" x="5519738" y="2771775"/>
          <p14:tracePt t="64279" x="5480050" y="2716213"/>
          <p14:tracePt t="64287" x="5449888" y="2670175"/>
          <p14:tracePt t="64295" x="5418138" y="2632075"/>
          <p14:tracePt t="64304" x="5380038" y="2632075"/>
          <p14:tracePt t="64312" x="5364163" y="2616200"/>
          <p14:tracePt t="64329" x="5310188" y="2616200"/>
          <p14:tracePt t="64337" x="5294313" y="2647950"/>
          <p14:tracePt t="64338" x="5280025" y="2647950"/>
          <p14:tracePt t="64346" x="5248275" y="2678113"/>
          <p14:tracePt t="64354" x="5210175" y="2747963"/>
          <p14:tracePt t="64362" x="5178425" y="2794000"/>
          <p14:tracePt t="64370" x="5148263" y="2863850"/>
          <p14:tracePt t="64379" x="5108575" y="2933700"/>
          <p14:tracePt t="64387" x="5078413" y="2963863"/>
          <p14:tracePt t="64395" x="5062538" y="3019425"/>
          <p14:tracePt t="64403" x="5038725" y="3049588"/>
          <p14:tracePt t="64420" x="5024438" y="3103563"/>
          <p14:tracePt t="64428" x="5024438" y="3119438"/>
          <p14:tracePt t="64437" x="5024438" y="3149600"/>
          <p14:tracePt t="64445" x="5024438" y="3189288"/>
          <p14:tracePt t="64454" x="5032375" y="3205163"/>
          <p14:tracePt t="64470" x="5032375" y="3251200"/>
          <p14:tracePt t="64479" x="5054600" y="3267075"/>
          <p14:tracePt t="64487" x="5054600" y="3289300"/>
          <p14:tracePt t="64495" x="5070475" y="3289300"/>
          <p14:tracePt t="64496" x="5086350" y="3305175"/>
          <p14:tracePt t="64512" x="5116513" y="3321050"/>
          <p14:tracePt t="64513" x="5140325" y="3321050"/>
          <p14:tracePt t="64520" x="5156200" y="3335338"/>
          <p14:tracePt t="64521" x="5170488" y="3335338"/>
          <p14:tracePt t="64529" x="5202238" y="3351213"/>
          <p14:tracePt t="64537" x="5256213" y="3351213"/>
          <p14:tracePt t="64545" x="5326063" y="3351213"/>
          <p14:tracePt t="64546" x="5341938" y="3351213"/>
          <p14:tracePt t="64562" x="5511800" y="3375025"/>
          <p14:tracePt t="64570" x="5595938" y="3375025"/>
          <p14:tracePt t="64579" x="5657850" y="3375025"/>
          <p14:tracePt t="64587" x="5713413" y="3375025"/>
          <p14:tracePt t="64595" x="5743575" y="3359150"/>
          <p14:tracePt t="64612" x="5797550" y="3313113"/>
          <p14:tracePt t="64620" x="5829300" y="3243263"/>
          <p14:tracePt t="64629" x="5845175" y="3173413"/>
          <p14:tracePt t="64637" x="5845175" y="3111500"/>
          <p14:tracePt t="64646" x="5837238" y="3025775"/>
          <p14:tracePt t="64654" x="5805488" y="2957513"/>
          <p14:tracePt t="64662" x="5751513" y="2887663"/>
          <p14:tracePt t="64670" x="5689600" y="2840038"/>
          <p14:tracePt t="64679" x="5603875" y="2786063"/>
          <p14:tracePt t="64687" x="5519738" y="2732088"/>
          <p14:tracePt t="64704" x="5310188" y="2701925"/>
          <p14:tracePt t="64712" x="5224463" y="2686050"/>
          <p14:tracePt t="64720" x="5148263" y="2686050"/>
          <p14:tracePt t="64729" x="5078413" y="2686050"/>
          <p14:tracePt t="64737" x="5024438" y="2693988"/>
          <p14:tracePt t="64746" x="4954588" y="2724150"/>
          <p14:tracePt t="64753" x="4922838" y="2763838"/>
          <p14:tracePt t="64762" x="4892675" y="2833688"/>
          <p14:tracePt t="64772" x="4876800" y="2895600"/>
          <p14:tracePt t="64778" x="4852988" y="2949575"/>
          <p14:tracePt t="64796" x="4852988" y="3081338"/>
          <p14:tracePt t="64803" x="4852988" y="3135313"/>
          <p14:tracePt t="64812" x="4852988" y="3189288"/>
          <p14:tracePt t="64820" x="4868863" y="3235325"/>
          <p14:tracePt t="64829" x="4884738" y="3267075"/>
          <p14:tracePt t="64845" x="4930775" y="3335338"/>
          <p14:tracePt t="64854" x="4970463" y="3375025"/>
          <p14:tracePt t="64862" x="4984750" y="3390900"/>
          <p14:tracePt t="64870" x="5016500" y="3405188"/>
          <p14:tracePt t="64871" x="5032375" y="3405188"/>
          <p14:tracePt t="64879" x="5070475" y="3421063"/>
          <p14:tracePt t="64887" x="5100638" y="3436938"/>
          <p14:tracePt t="64895" x="5170488" y="3460750"/>
          <p14:tracePt t="64904" x="5240338" y="3460750"/>
          <p14:tracePt t="64912" x="5302250" y="3460750"/>
          <p14:tracePt t="64920" x="5372100" y="3460750"/>
          <p14:tracePt t="64921" x="5387975" y="3460750"/>
          <p14:tracePt t="64937" x="5527675" y="3460750"/>
          <p14:tracePt t="64945" x="5573713" y="3444875"/>
          <p14:tracePt t="64946" x="5595938" y="3444875"/>
          <p14:tracePt t="64953" x="5643563" y="3429000"/>
          <p14:tracePt t="64962" x="5681663" y="3413125"/>
          <p14:tracePt t="64971" x="5713413" y="3382963"/>
          <p14:tracePt t="64987" x="5727700" y="3313113"/>
          <p14:tracePt t="64995" x="5727700" y="3259138"/>
          <p14:tracePt t="65004" x="5727700" y="3189288"/>
          <p14:tracePt t="65005" x="5727700" y="3173413"/>
          <p14:tracePt t="65012" x="5705475" y="3127375"/>
          <p14:tracePt t="65029" x="5635625" y="3003550"/>
          <p14:tracePt t="65037" x="5581650" y="2971800"/>
          <p14:tracePt t="65045" x="5534025" y="2917825"/>
          <p14:tracePt t="65054" x="5465763" y="2887663"/>
          <p14:tracePt t="65062" x="5418138" y="2871788"/>
          <p14:tracePt t="65079" x="5280025" y="2840038"/>
          <p14:tracePt t="65087" x="5210175" y="2840038"/>
          <p14:tracePt t="65095" x="5162550" y="2817813"/>
          <p14:tracePt t="65104" x="5108575" y="2817813"/>
          <p14:tracePt t="65112" x="5062538" y="2817813"/>
          <p14:tracePt t="65121" x="5008563" y="2833688"/>
          <p14:tracePt t="65129" x="4976813" y="2847975"/>
          <p14:tracePt t="65137" x="4954588" y="2863850"/>
          <p14:tracePt t="65145" x="4938713" y="2895600"/>
          <p14:tracePt t="65153" x="4922838" y="2933700"/>
          <p14:tracePt t="65170" x="4922838" y="3019425"/>
          <p14:tracePt t="65178" x="4922838" y="3049588"/>
          <p14:tracePt t="65187" x="4922838" y="3081338"/>
          <p14:tracePt t="65195" x="4930775" y="3119438"/>
          <p14:tracePt t="65196" x="4930775" y="3135313"/>
          <p14:tracePt t="65203" x="4954588" y="3149600"/>
          <p14:tracePt t="65220" x="5000625" y="3219450"/>
          <p14:tracePt t="65229" x="5032375" y="3235325"/>
          <p14:tracePt t="65237" x="5070475" y="3251200"/>
          <p14:tracePt t="65245" x="5116513" y="3267075"/>
          <p14:tracePt t="65253" x="5170488" y="3289300"/>
          <p14:tracePt t="65262" x="5240338" y="3289300"/>
          <p14:tracePt t="65263" x="5256213" y="3289300"/>
          <p14:tracePt t="65270" x="5302250" y="3289300"/>
          <p14:tracePt t="65271" x="5326063" y="3289300"/>
          <p14:tracePt t="65279" x="5372100" y="3289300"/>
          <p14:tracePt t="65287" x="5441950" y="3289300"/>
          <p14:tracePt t="65295" x="5495925" y="3289300"/>
          <p14:tracePt t="65296" x="5511800" y="3289300"/>
          <p14:tracePt t="65304" x="5557838" y="3259138"/>
          <p14:tracePt t="65312" x="5611813" y="3243263"/>
          <p14:tracePt t="65320" x="5643563" y="3211513"/>
          <p14:tracePt t="65328" x="5657850" y="3173413"/>
          <p14:tracePt t="65337" x="5681663" y="3127375"/>
          <p14:tracePt t="65345" x="5681663" y="3073400"/>
          <p14:tracePt t="65362" x="5651500" y="2957513"/>
          <p14:tracePt t="65370" x="5619750" y="2887663"/>
          <p14:tracePt t="65379" x="5565775" y="2817813"/>
          <p14:tracePt t="65387" x="5519738" y="2771775"/>
          <p14:tracePt t="65395" x="5449888" y="2716213"/>
          <p14:tracePt t="65404" x="5380038" y="2686050"/>
          <p14:tracePt t="65412" x="5294313" y="2670175"/>
          <p14:tracePt t="65421" x="5194300" y="2647950"/>
          <p14:tracePt t="65429" x="5108575" y="2632075"/>
          <p14:tracePt t="65437" x="5024438" y="2632075"/>
          <p14:tracePt t="65445" x="4938713" y="2632075"/>
          <p14:tracePt t="65454" x="4892675" y="2647950"/>
          <p14:tracePt t="65462" x="4838700" y="2662238"/>
          <p14:tracePt t="65470" x="4806950" y="2693988"/>
          <p14:tracePt t="65471" x="4791075" y="2693988"/>
          <p14:tracePt t="65479" x="4768850" y="2724150"/>
          <p14:tracePt t="65487" x="4737100" y="2778125"/>
          <p14:tracePt t="65495" x="4737100" y="2833688"/>
          <p14:tracePt t="65496" x="4737100" y="2847975"/>
          <p14:tracePt t="65504" x="4737100" y="2895600"/>
          <p14:tracePt t="65512" x="4737100" y="2949575"/>
          <p14:tracePt t="65520" x="4745038" y="2995613"/>
          <p14:tracePt t="65521" x="4760913" y="2995613"/>
          <p14:tracePt t="65528" x="4799013" y="3049588"/>
          <p14:tracePt t="65545" x="4884738" y="3119438"/>
          <p14:tracePt t="65553" x="4930775" y="3149600"/>
          <p14:tracePt t="65562" x="5000625" y="3165475"/>
          <p14:tracePt t="65570" x="5070475" y="3205163"/>
          <p14:tracePt t="65579" x="5156200" y="3219450"/>
          <p14:tracePt t="65587" x="5240338" y="3235325"/>
          <p14:tracePt t="65595" x="5341938" y="3235325"/>
          <p14:tracePt t="65603" x="5410200" y="3251200"/>
          <p14:tracePt t="65612" x="5495925" y="3251200"/>
          <p14:tracePt t="65620" x="5573713" y="3267075"/>
          <p14:tracePt t="65621" x="5595938" y="3267075"/>
          <p14:tracePt t="65629" x="5657850" y="3267075"/>
          <p14:tracePt t="65637" x="5713413" y="3267075"/>
          <p14:tracePt t="65645" x="5767388" y="3267075"/>
          <p14:tracePt t="65654" x="5797550" y="3259138"/>
          <p14:tracePt t="65662" x="5829300" y="3243263"/>
          <p14:tracePt t="65670" x="5845175" y="3189288"/>
          <p14:tracePt t="65687" x="5845175" y="3111500"/>
          <p14:tracePt t="65695" x="5845175" y="3041650"/>
          <p14:tracePt t="65696" x="5837238" y="3041650"/>
          <p14:tracePt t="65704" x="5805488" y="2987675"/>
          <p14:tracePt t="65712" x="5767388" y="2917825"/>
          <p14:tracePt t="65720" x="5721350" y="2871788"/>
          <p14:tracePt t="65728" x="5651500" y="2840038"/>
          <p14:tracePt t="65737" x="5581650" y="2801938"/>
          <p14:tracePt t="65745" x="5495925" y="2771775"/>
          <p14:tracePt t="65754" x="5395913" y="2755900"/>
          <p14:tracePt t="65762" x="5310188" y="2755900"/>
          <p14:tracePt t="65779" x="5162550" y="2755900"/>
          <p14:tracePt t="65787" x="5108575" y="2755900"/>
          <p14:tracePt t="65795" x="5062538" y="2763838"/>
          <p14:tracePt t="65803" x="5024438" y="2794000"/>
          <p14:tracePt t="65812" x="4992688" y="2847975"/>
          <p14:tracePt t="65829" x="4954588" y="2949575"/>
          <p14:tracePt t="65837" x="4954588" y="2995613"/>
          <p14:tracePt t="65845" x="4954588" y="3049588"/>
          <p14:tracePt t="65854" x="4954588" y="3103563"/>
          <p14:tracePt t="65862" x="4970463" y="3135313"/>
          <p14:tracePt t="65870" x="5000625" y="3165475"/>
          <p14:tracePt t="65879" x="5032375" y="3205163"/>
          <p14:tracePt t="65887" x="5086350" y="3219450"/>
          <p14:tracePt t="65895" x="5140325" y="3235325"/>
          <p14:tracePt t="65896" x="5156200" y="3235325"/>
          <p14:tracePt t="65903" x="5224463" y="3251200"/>
          <p14:tracePt t="65912" x="5326063" y="3251200"/>
          <p14:tracePt t="65920" x="5426075" y="3251200"/>
          <p14:tracePt t="65929" x="5541963" y="3267075"/>
          <p14:tracePt t="65937" x="5611813" y="3267075"/>
          <p14:tracePt t="65945" x="5697538" y="3267075"/>
          <p14:tracePt t="65946" x="5713413" y="3267075"/>
          <p14:tracePt t="65954" x="5783263" y="3267075"/>
          <p14:tracePt t="65970" x="5913438" y="3227388"/>
          <p14:tracePt t="65978" x="5953125" y="3211513"/>
          <p14:tracePt t="65987" x="5983288" y="3173413"/>
          <p14:tracePt t="65995" x="5999163" y="3127375"/>
          <p14:tracePt t="66012" x="5999163" y="3003550"/>
          <p14:tracePt t="66020" x="5999163" y="2941638"/>
          <p14:tracePt t="66021" x="5991225" y="2917825"/>
          <p14:tracePt t="66029" x="5961063" y="2840038"/>
          <p14:tracePt t="66037" x="5907088" y="2771775"/>
          <p14:tracePt t="66045" x="5821363" y="2701925"/>
          <p14:tracePt t="66062" x="5651500" y="2600325"/>
          <p14:tracePt t="66070" x="5549900" y="2586038"/>
          <p14:tracePt t="66071" x="5534025" y="2586038"/>
          <p14:tracePt t="66079" x="5449888" y="2570163"/>
          <p14:tracePt t="66087" x="5348288" y="2546350"/>
          <p14:tracePt t="66095" x="5264150" y="2546350"/>
          <p14:tracePt t="66112" x="5148263" y="2562225"/>
          <p14:tracePt t="66120" x="5094288" y="2592388"/>
          <p14:tracePt t="66128" x="5038725" y="2647950"/>
          <p14:tracePt t="66137" x="4992688" y="2693988"/>
          <p14:tracePt t="66145" x="4976813" y="2747963"/>
          <p14:tracePt t="66154" x="4976813" y="2794000"/>
          <p14:tracePt t="66162" x="4954588" y="2847975"/>
          <p14:tracePt t="66170" x="4970463" y="2895600"/>
          <p14:tracePt t="66171" x="4970463" y="2917825"/>
          <p14:tracePt t="66179" x="4984750" y="2963863"/>
          <p14:tracePt t="66187" x="5016500" y="3019425"/>
          <p14:tracePt t="66204" x="5100638" y="3081338"/>
          <p14:tracePt t="66212" x="5156200" y="3135313"/>
          <p14:tracePt t="66220" x="5240338" y="3149600"/>
          <p14:tracePt t="66229" x="5326063" y="3189288"/>
          <p14:tracePt t="66237" x="5387975" y="3189288"/>
          <p14:tracePt t="66245" x="5457825" y="3205163"/>
          <p14:tracePt t="66254" x="5527675" y="3205163"/>
          <p14:tracePt t="66262" x="5573713" y="3205163"/>
          <p14:tracePt t="66270" x="5643563" y="3205163"/>
          <p14:tracePt t="66279" x="5697538" y="3205163"/>
          <p14:tracePt t="66287" x="5743575" y="3205163"/>
          <p14:tracePt t="66296" x="5783263" y="3189288"/>
          <p14:tracePt t="66303" x="5797550" y="3157538"/>
          <p14:tracePt t="66312" x="5813425" y="3127375"/>
          <p14:tracePt t="66320" x="5829300" y="3087688"/>
          <p14:tracePt t="66321" x="5829300" y="3073400"/>
          <p14:tracePt t="66328" x="5829300" y="3041650"/>
          <p14:tracePt t="66338" x="5829300" y="2971800"/>
          <p14:tracePt t="66338" x="5821363" y="2971800"/>
          <p14:tracePt t="66354" x="5767388" y="2871788"/>
          <p14:tracePt t="66362" x="5721350" y="2817813"/>
          <p14:tracePt t="66370" x="5665788" y="2786063"/>
          <p14:tracePt t="66379" x="5603875" y="2755900"/>
          <p14:tracePt t="66387" x="5549900" y="2716213"/>
          <p14:tracePt t="66388" x="5534025" y="2716213"/>
          <p14:tracePt t="66395" x="5480050" y="2701925"/>
          <p14:tracePt t="66396" x="5465763" y="2701925"/>
          <p14:tracePt t="66404" x="5395913" y="2701925"/>
          <p14:tracePt t="66412" x="5334000" y="2701925"/>
          <p14:tracePt t="66420" x="5280025" y="2701925"/>
          <p14:tracePt t="66421" x="5264150" y="2701925"/>
          <p14:tracePt t="66429" x="5210175" y="2701925"/>
          <p14:tracePt t="66437" x="5162550" y="2701925"/>
          <p14:tracePt t="66438" x="5162550" y="2709863"/>
          <p14:tracePt t="66445" x="5108575" y="2724150"/>
          <p14:tracePt t="66454" x="5062538" y="2763838"/>
          <p14:tracePt t="66462" x="5024438" y="2794000"/>
          <p14:tracePt t="66470" x="5008563" y="2847975"/>
          <p14:tracePt t="66487" x="4992688" y="2933700"/>
          <p14:tracePt t="66495" x="4992688" y="2979738"/>
          <p14:tracePt t="66504" x="5000625" y="3033713"/>
          <p14:tracePt t="66512" x="5016500" y="3049588"/>
          <p14:tracePt t="66520" x="5054600" y="3081338"/>
          <p14:tracePt t="66521" x="5054600" y="3103563"/>
          <p14:tracePt t="66529" x="5086350" y="3135313"/>
          <p14:tracePt t="66545" x="5186363" y="3165475"/>
          <p14:tracePt t="66553" x="5256213" y="3189288"/>
          <p14:tracePt t="66562" x="5356225" y="3219450"/>
          <p14:tracePt t="66570" x="5441950" y="3235325"/>
          <p14:tracePt t="66571" x="5457825" y="3235325"/>
          <p14:tracePt t="66579" x="5541963" y="3235325"/>
          <p14:tracePt t="66587" x="5643563" y="3251200"/>
          <p14:tracePt t="66595" x="5727700" y="3251200"/>
          <p14:tracePt t="66596" x="5743575" y="3251200"/>
          <p14:tracePt t="66604" x="5829300" y="3251200"/>
          <p14:tracePt t="66612" x="5899150" y="3251200"/>
          <p14:tracePt t="66620" x="5969000" y="3251200"/>
          <p14:tracePt t="66629" x="5999163" y="3243263"/>
          <p14:tracePt t="66637" x="6015038" y="3211513"/>
          <p14:tracePt t="66645" x="6037263" y="3173413"/>
          <p14:tracePt t="66654" x="6037263" y="3127375"/>
          <p14:tracePt t="66662" x="6022975" y="3073400"/>
          <p14:tracePt t="66670" x="5975350" y="3003550"/>
          <p14:tracePt t="66679" x="5921375" y="2941638"/>
          <p14:tracePt t="66687" x="5821363" y="2855913"/>
          <p14:tracePt t="66688" x="5821363" y="2840038"/>
          <p14:tracePt t="66695" x="5735638" y="2786063"/>
          <p14:tracePt t="66696" x="5721350" y="2786063"/>
          <p14:tracePt t="66704" x="5619750" y="2716213"/>
          <p14:tracePt t="66712" x="5519738" y="2670175"/>
          <p14:tracePt t="66720" x="5418138" y="2647950"/>
          <p14:tracePt t="66730" x="5310188" y="2632075"/>
          <p14:tracePt t="66737" x="5264150" y="2632075"/>
          <p14:tracePt t="66746" x="5194300" y="2632075"/>
          <p14:tracePt t="66753" x="5162550" y="2647950"/>
          <p14:tracePt t="66762" x="5124450" y="2693988"/>
          <p14:tracePt t="66770" x="5108575" y="2724150"/>
          <p14:tracePt t="66771" x="5108575" y="2747963"/>
          <p14:tracePt t="66779" x="5094288" y="2794000"/>
          <p14:tracePt t="66787" x="5094288" y="2847975"/>
          <p14:tracePt t="66795" x="5094288" y="2917825"/>
          <p14:tracePt t="66796" x="5094288" y="2933700"/>
          <p14:tracePt t="66803" x="5100638" y="2979738"/>
          <p14:tracePt t="66813" x="5116513" y="3049588"/>
          <p14:tracePt t="66814" x="5140325" y="3049588"/>
          <p14:tracePt t="66820" x="5156200" y="3081338"/>
          <p14:tracePt t="66821" x="5156200" y="3103563"/>
          <p14:tracePt t="66829" x="5186363" y="3135313"/>
          <p14:tracePt t="66837" x="5240338" y="3165475"/>
          <p14:tracePt t="66845" x="5286375" y="3205163"/>
          <p14:tracePt t="66854" x="5356225" y="3219450"/>
          <p14:tracePt t="66862" x="5426075" y="3235325"/>
          <p14:tracePt t="66870" x="5511800" y="3235325"/>
          <p14:tracePt t="66871" x="5511800" y="3251200"/>
          <p14:tracePt t="66879" x="5595938" y="3251200"/>
          <p14:tracePt t="66880" x="5611813" y="3251200"/>
          <p14:tracePt t="66887" x="5657850" y="3251200"/>
          <p14:tracePt t="66895" x="5727700" y="3251200"/>
          <p14:tracePt t="66896" x="5743575" y="3251200"/>
          <p14:tracePt t="66904" x="5813425" y="3243263"/>
          <p14:tracePt t="66912" x="5867400" y="3243263"/>
          <p14:tracePt t="66920" x="5913438" y="3211513"/>
          <p14:tracePt t="66929" x="5953125" y="3173413"/>
          <p14:tracePt t="66937" x="5969000" y="3143250"/>
          <p14:tracePt t="66946" x="5983288" y="3087688"/>
          <p14:tracePt t="66954" x="5983288" y="3025775"/>
          <p14:tracePt t="66962" x="5975350" y="2971800"/>
          <p14:tracePt t="66970" x="5937250" y="2901950"/>
          <p14:tracePt t="66979" x="5891213" y="2855913"/>
          <p14:tracePt t="66987" x="5821363" y="2817813"/>
          <p14:tracePt t="66995" x="5767388" y="2786063"/>
          <p14:tracePt t="66996" x="5751513" y="2786063"/>
          <p14:tracePt t="67004" x="5689600" y="2771775"/>
          <p14:tracePt t="67013" x="5581650" y="2755900"/>
          <p14:tracePt t="67020" x="5519738" y="2732088"/>
          <p14:tracePt t="67021" x="5495925" y="2732088"/>
          <p14:tracePt t="67029" x="5418138" y="2732088"/>
          <p14:tracePt t="67037" x="5334000" y="2732088"/>
          <p14:tracePt t="67046" x="5248275" y="2732088"/>
          <p14:tracePt t="67054" x="5194300" y="2747963"/>
          <p14:tracePt t="67062" x="5178425" y="2763838"/>
          <p14:tracePt t="67070" x="5148263" y="2794000"/>
          <p14:tracePt t="67079" x="5108575" y="2833688"/>
          <p14:tracePt t="67087" x="5094288" y="2879725"/>
          <p14:tracePt t="67096" x="5078413" y="2933700"/>
          <p14:tracePt t="67104" x="5078413" y="2963863"/>
          <p14:tracePt t="67112" x="5078413" y="3019425"/>
          <p14:tracePt t="67121" x="5078413" y="3081338"/>
          <p14:tracePt t="67129" x="5086350" y="3119438"/>
          <p14:tracePt t="67137" x="5100638" y="3165475"/>
          <p14:tracePt t="67154" x="5140325" y="3235325"/>
          <p14:tracePt t="67162" x="5156200" y="3251200"/>
          <p14:tracePt t="67170" x="5170488" y="3267075"/>
          <p14:tracePt t="67179" x="5186363" y="3289300"/>
          <p14:tracePt t="67187" x="5224463" y="3289300"/>
          <p14:tracePt t="67195" x="5256213" y="3289300"/>
          <p14:tracePt t="67196" x="5272088" y="3289300"/>
          <p14:tracePt t="67204" x="5326063" y="3289300"/>
          <p14:tracePt t="67213" x="5372100" y="3289300"/>
          <p14:tracePt t="67220" x="5410200" y="3289300"/>
          <p14:tracePt t="67229" x="5457825" y="3273425"/>
          <p14:tracePt t="67245" x="5527675" y="3243263"/>
          <p14:tracePt t="67253" x="5541963" y="3227388"/>
          <p14:tracePt t="67262" x="5557838" y="3211513"/>
          <p14:tracePt t="67270" x="5595938" y="3173413"/>
          <p14:tracePt t="67279" x="5611813" y="3127375"/>
          <p14:tracePt t="67296" x="5627688" y="3003550"/>
          <p14:tracePt t="67296" x="5627688" y="2987675"/>
          <p14:tracePt t="67304" x="5627688" y="2941638"/>
          <p14:tracePt t="67312" x="5603875" y="2871788"/>
          <p14:tracePt t="67320" x="5549900" y="2801938"/>
          <p14:tracePt t="67329" x="5519738" y="2755900"/>
          <p14:tracePt t="67337" x="5449888" y="2716213"/>
          <p14:tracePt t="67346" x="5364163" y="2686050"/>
          <p14:tracePt t="67354" x="5280025" y="2647950"/>
          <p14:tracePt t="67362" x="5210175" y="2647950"/>
          <p14:tracePt t="67370" x="5124450" y="2647950"/>
          <p14:tracePt t="67387" x="5038725" y="2647950"/>
          <p14:tracePt t="67395" x="5008563" y="2678113"/>
          <p14:tracePt t="67396" x="5008563" y="2693988"/>
          <p14:tracePt t="67404" x="4976813" y="2724150"/>
          <p14:tracePt t="67412" x="4938713" y="2809875"/>
          <p14:tracePt t="67420" x="4938713" y="2863850"/>
          <p14:tracePt t="67421" x="4922838" y="2879725"/>
          <p14:tracePt t="67437" x="4922838" y="3019425"/>
          <p14:tracePt t="67445" x="4930775" y="3065463"/>
          <p14:tracePt t="67446" x="4930775" y="3081338"/>
          <p14:tracePt t="67454" x="4954588" y="3135313"/>
          <p14:tracePt t="67462" x="4984750" y="3189288"/>
          <p14:tracePt t="67471" x="5032375" y="3219450"/>
          <p14:tracePt t="67480" x="5086350" y="3251200"/>
          <p14:tracePt t="67487" x="5170488" y="3267075"/>
          <p14:tracePt t="67495" x="5256213" y="3289300"/>
          <p14:tracePt t="67504" x="5356225" y="3305175"/>
          <p14:tracePt t="67512" x="5441950" y="3305175"/>
          <p14:tracePt t="67529" x="5627688" y="3305175"/>
          <p14:tracePt t="67537" x="5697538" y="3305175"/>
          <p14:tracePt t="67546" x="5783263" y="3297238"/>
          <p14:tracePt t="67554" x="5829300" y="3259138"/>
          <p14:tracePt t="67562" x="5867400" y="3243263"/>
          <p14:tracePt t="67579" x="5899150" y="3157538"/>
          <p14:tracePt t="67587" x="5899150" y="3111500"/>
          <p14:tracePt t="67595" x="5891213" y="3057525"/>
          <p14:tracePt t="67604" x="5821363" y="3003550"/>
          <p14:tracePt t="67613" x="5751513" y="2941638"/>
          <p14:tracePt t="67620" x="5689600" y="2901950"/>
          <p14:tracePt t="67621" x="5665788" y="2887663"/>
          <p14:tracePt t="67631" x="5565775" y="2855913"/>
          <p14:tracePt t="67632" x="5549900" y="2840038"/>
          <p14:tracePt t="67637" x="5495925" y="2817813"/>
          <p14:tracePt t="67645" x="5434013" y="2817813"/>
          <p14:tracePt t="67646" x="5418138" y="2817813"/>
          <p14:tracePt t="67654" x="5364163" y="2801938"/>
          <p14:tracePt t="67670" x="5280025" y="2809875"/>
          <p14:tracePt t="67679" x="5248275" y="2833688"/>
          <p14:tracePt t="67687" x="5224463" y="2863850"/>
          <p14:tracePt t="67695" x="5210175" y="2917825"/>
          <p14:tracePt t="67704" x="5194300" y="2963863"/>
          <p14:tracePt t="67720" x="5194300" y="3049588"/>
          <p14:tracePt t="67729" x="5194300" y="3103563"/>
          <p14:tracePt t="67738" x="5194300" y="3149600"/>
          <p14:tracePt t="67746" x="5194300" y="3189288"/>
          <p14:tracePt t="67762" x="5240338" y="3251200"/>
          <p14:tracePt t="67770" x="5272088" y="3267075"/>
          <p14:tracePt t="67779" x="5326063" y="3305175"/>
          <p14:tracePt t="67780" x="5341938" y="3305175"/>
          <p14:tracePt t="67787" x="5372100" y="3305175"/>
          <p14:tracePt t="67795" x="5426075" y="3321050"/>
          <p14:tracePt t="67812" x="5527675" y="3335338"/>
          <p14:tracePt t="67820" x="5573713" y="3335338"/>
          <p14:tracePt t="67821" x="5595938" y="3335338"/>
          <p14:tracePt t="67829" x="5643563" y="3335338"/>
          <p14:tracePt t="67837" x="5681663" y="3335338"/>
          <p14:tracePt t="67845" x="5713413" y="3328988"/>
          <p14:tracePt t="67862" x="5767388" y="3243263"/>
          <p14:tracePt t="67863" x="5767388" y="3227388"/>
          <p14:tracePt t="67870" x="5767388" y="3189288"/>
          <p14:tracePt t="67879" x="5767388" y="3143250"/>
          <p14:tracePt t="67887" x="5767388" y="3087688"/>
          <p14:tracePt t="67896" x="5735638" y="3025775"/>
          <p14:tracePt t="67904" x="5689600" y="2971800"/>
          <p14:tracePt t="67912" x="5635625" y="2917825"/>
          <p14:tracePt t="67920" x="5549900" y="2871788"/>
          <p14:tracePt t="67929" x="5480050" y="2840038"/>
          <p14:tracePt t="67937" x="5418138" y="2817813"/>
          <p14:tracePt t="67954" x="5248275" y="2801938"/>
          <p14:tracePt t="67962" x="5178425" y="2801938"/>
          <p14:tracePt t="67970" x="5124450" y="2801938"/>
          <p14:tracePt t="67971" x="5108575" y="2801938"/>
          <p14:tracePt t="67979" x="5078413" y="2809875"/>
          <p14:tracePt t="67987" x="5038725" y="2863850"/>
          <p14:tracePt t="67996" x="5008563" y="2917825"/>
          <p14:tracePt t="68004" x="4976813" y="2963863"/>
          <p14:tracePt t="68012" x="4954588" y="3033713"/>
          <p14:tracePt t="68021" x="4954588" y="3103563"/>
          <p14:tracePt t="68029" x="4938713" y="3149600"/>
          <p14:tracePt t="68046" x="4970463" y="3267075"/>
          <p14:tracePt t="68054" x="5000625" y="3305175"/>
          <p14:tracePt t="68062" x="5032375" y="3335338"/>
          <p14:tracePt t="68070" x="5086350" y="3375025"/>
          <p14:tracePt t="68071" x="5100638" y="3375025"/>
          <p14:tracePt t="68079" x="5170488" y="3390900"/>
          <p14:tracePt t="68087" x="5272088" y="3405188"/>
          <p14:tracePt t="68095" x="5372100" y="3405188"/>
          <p14:tracePt t="68104" x="5457825" y="3405188"/>
          <p14:tracePt t="68112" x="5541963" y="3405188"/>
          <p14:tracePt t="68121" x="5627688" y="3397250"/>
          <p14:tracePt t="68129" x="5681663" y="3359150"/>
          <p14:tracePt t="68129" x="5697538" y="3359150"/>
          <p14:tracePt t="68137" x="5727700" y="3313113"/>
          <p14:tracePt t="68146" x="5783263" y="3259138"/>
          <p14:tracePt t="68154" x="5797550" y="3189288"/>
          <p14:tracePt t="68162" x="5813425" y="3143250"/>
          <p14:tracePt t="68170" x="5813425" y="3087688"/>
          <p14:tracePt t="68187" x="5789613" y="3003550"/>
          <p14:tracePt t="68195" x="5751513" y="2971800"/>
          <p14:tracePt t="68204" x="5721350" y="2957513"/>
          <p14:tracePt t="68212" x="5665788" y="2917825"/>
          <p14:tracePt t="68220" x="5635625" y="2901950"/>
          <p14:tracePt t="68229" x="5603875" y="2887663"/>
          <p14:tracePt t="68237" x="5565775" y="2887663"/>
          <p14:tracePt t="68245" x="5549900" y="2887663"/>
          <p14:tracePt t="68254" x="5534025" y="2887663"/>
          <p14:tracePt t="68292" x="5534025" y="2895600"/>
          <p14:tracePt t="68305" x="5534025" y="2917825"/>
          <p14:tracePt t="68317" x="5534025" y="2933700"/>
          <p14:tracePt t="68322" x="5519738" y="2933700"/>
          <p14:tracePt t="68337" x="5519738" y="2949575"/>
          <p14:tracePt t="68432" x="5495925" y="2949575"/>
          <p14:tracePt t="68443" x="5495925" y="2963863"/>
          <p14:tracePt t="68453" x="5480050" y="2963863"/>
          <p14:tracePt t="68462" x="5465763" y="2963863"/>
          <p14:tracePt t="68470" x="5449888" y="2963863"/>
          <p14:tracePt t="68479" x="5434013" y="2963863"/>
          <p14:tracePt t="68491" x="5418138" y="2957513"/>
          <p14:tracePt t="68563" x="5395913" y="2957513"/>
          <p14:tracePt t="68568" x="5395913" y="2941638"/>
          <p14:tracePt t="68745" x="5410200" y="2941638"/>
          <p14:tracePt t="68749" x="5426075" y="2949575"/>
          <p14:tracePt t="68754" x="5441950" y="2963863"/>
          <p14:tracePt t="68762" x="5495925" y="2979738"/>
          <p14:tracePt t="68770" x="5557838" y="3019425"/>
          <p14:tracePt t="68779" x="5643563" y="3049588"/>
          <p14:tracePt t="68787" x="5727700" y="3081338"/>
          <p14:tracePt t="68795" x="5813425" y="3119438"/>
          <p14:tracePt t="68804" x="5913438" y="3149600"/>
          <p14:tracePt t="68813" x="6015038" y="3189288"/>
          <p14:tracePt t="68820" x="6084888" y="3205163"/>
          <p14:tracePt t="68829" x="6169025" y="3219450"/>
          <p14:tracePt t="68846" x="6308725" y="3235325"/>
          <p14:tracePt t="68854" x="6370638" y="3235325"/>
          <p14:tracePt t="68862" x="6424613" y="3235325"/>
          <p14:tracePt t="68870" x="6470650" y="3227388"/>
          <p14:tracePt t="68879" x="6510338" y="3211513"/>
          <p14:tracePt t="68887" x="6540500" y="3173413"/>
          <p14:tracePt t="68888" x="6556375" y="3173413"/>
          <p14:tracePt t="68895" x="6580188" y="3143250"/>
          <p14:tracePt t="68904" x="6596063" y="3087688"/>
          <p14:tracePt t="68912" x="6610350" y="3041650"/>
          <p14:tracePt t="68920" x="6610350" y="2987675"/>
          <p14:tracePt t="68929" x="6610350" y="2957513"/>
          <p14:tracePt t="68937" x="6610350" y="2901950"/>
          <p14:tracePt t="68946" x="6602413" y="2871788"/>
          <p14:tracePt t="68954" x="6580188" y="2855913"/>
          <p14:tracePt t="68962" x="6564313" y="2817813"/>
          <p14:tracePt t="68970" x="6548438" y="2801938"/>
          <p14:tracePt t="68979" x="6534150" y="2786063"/>
          <p14:tracePt t="68996" x="6518275" y="2771775"/>
          <p14:tracePt t="69020" x="6502400" y="2771775"/>
          <p14:tracePt t="69037" x="6478588" y="2771775"/>
          <p14:tracePt t="69053" x="6464300" y="2771775"/>
          <p14:tracePt t="69063" x="6448425" y="2771775"/>
          <p14:tracePt t="69076" x="6432550" y="2771775"/>
          <p14:tracePt t="69081" x="6432550" y="2778125"/>
          <p14:tracePt t="69087" x="6416675" y="2778125"/>
          <p14:tracePt t="69096" x="6394450" y="2794000"/>
          <p14:tracePt t="69109" x="6378575" y="2794000"/>
          <p14:tracePt t="69113" x="6378575" y="2809875"/>
          <p14:tracePt t="69130" x="6362700" y="2809875"/>
          <p14:tracePt t="69138" x="6362700" y="2833688"/>
          <p14:tracePt t="69155" x="6346825" y="2833688"/>
          <p14:tracePt t="69157" x="6346825" y="2847975"/>
          <p14:tracePt t="69172" x="6346825" y="2863850"/>
          <p14:tracePt t="69185" x="6346825" y="2879725"/>
          <p14:tracePt t="69188" x="6332538" y="2879725"/>
          <p14:tracePt t="69299" x="6332538" y="2895600"/>
          <p14:tracePt t="69312" x="6332538" y="2917825"/>
          <p14:tracePt t="69324" x="6332538" y="2933700"/>
          <p14:tracePt t="69333" x="6340475" y="2933700"/>
          <p14:tracePt t="69337" x="6340475" y="2949575"/>
          <p14:tracePt t="69346" x="6354763" y="2963863"/>
          <p14:tracePt t="69363" x="6424613" y="2995613"/>
          <p14:tracePt t="69371" x="6494463" y="3019425"/>
          <p14:tracePt t="69379" x="6540500" y="3033713"/>
          <p14:tracePt t="69387" x="6596063" y="3033713"/>
          <p14:tracePt t="69404" x="6711950" y="3049588"/>
          <p14:tracePt t="69412" x="6765925" y="3049588"/>
          <p14:tracePt t="69420" x="6796088" y="3049588"/>
          <p14:tracePt t="69421" x="6811963" y="3049588"/>
          <p14:tracePt t="69429" x="6850063" y="3049588"/>
          <p14:tracePt t="69437" x="6865938" y="3041650"/>
          <p14:tracePt t="69454" x="6897688" y="3003550"/>
          <p14:tracePt t="69462" x="6897688" y="2971800"/>
          <p14:tracePt t="69470" x="6897688" y="2917825"/>
          <p14:tracePt t="69479" x="6873875" y="2871788"/>
          <p14:tracePt t="69487" x="6850063" y="2840038"/>
          <p14:tracePt t="69495" x="6804025" y="2801938"/>
          <p14:tracePt t="69512" x="6719888" y="2755900"/>
          <p14:tracePt t="69521" x="6664325" y="2732088"/>
          <p14:tracePt t="69529" x="6618288" y="2732088"/>
          <p14:tracePt t="69537" x="6580188" y="2716213"/>
          <p14:tracePt t="69546" x="6548438" y="2716213"/>
          <p14:tracePt t="69554" x="6502400" y="2716213"/>
          <p14:tracePt t="69562" x="6464300" y="2716213"/>
          <p14:tracePt t="69570" x="6432550" y="2724150"/>
          <p14:tracePt t="69579" x="6394450" y="2724150"/>
          <p14:tracePt t="69596" x="6362700" y="2778125"/>
          <p14:tracePt t="69604" x="6332538" y="2794000"/>
          <p14:tracePt t="69612" x="6308725" y="2809875"/>
          <p14:tracePt t="69620" x="6292850" y="2833688"/>
          <p14:tracePt t="69621" x="6292850" y="2847975"/>
          <p14:tracePt t="69629" x="6278563" y="2863850"/>
          <p14:tracePt t="69637" x="6278563" y="2879725"/>
          <p14:tracePt t="69654" x="6278563" y="2895600"/>
          <p14:tracePt t="69664" x="6278563" y="2917825"/>
          <p14:tracePt t="69677" x="6284913" y="2917825"/>
          <p14:tracePt t="69687" x="6324600" y="2933700"/>
          <p14:tracePt t="69696" x="6370638" y="2949575"/>
          <p14:tracePt t="69704" x="6424613" y="2949575"/>
          <p14:tracePt t="69712" x="6470650" y="2949575"/>
          <p14:tracePt t="69721" x="6540500" y="2949575"/>
          <p14:tracePt t="69737" x="6642100" y="2963863"/>
          <p14:tracePt t="69738" x="6657975" y="2963863"/>
          <p14:tracePt t="69746" x="6696075" y="2963863"/>
          <p14:tracePt t="69754" x="6726238" y="2957513"/>
          <p14:tracePt t="69762" x="6765925" y="2941638"/>
          <p14:tracePt t="69771" x="6781800" y="2917825"/>
          <p14:tracePt t="69779" x="6781800" y="2901950"/>
          <p14:tracePt t="69787" x="6781800" y="2871788"/>
          <p14:tracePt t="69795" x="6781800" y="2855913"/>
          <p14:tracePt t="69796" x="6781800" y="2840038"/>
          <p14:tracePt t="69804" x="6773863" y="2817813"/>
          <p14:tracePt t="69812" x="6750050" y="2786063"/>
          <p14:tracePt t="69821" x="6719888" y="2755900"/>
          <p14:tracePt t="69829" x="6688138" y="2732088"/>
          <p14:tracePt t="69837" x="6650038" y="2716213"/>
          <p14:tracePt t="69845" x="6602413" y="2701925"/>
          <p14:tracePt t="69854" x="6534150" y="2686050"/>
          <p14:tracePt t="69862" x="6464300" y="2670175"/>
          <p14:tracePt t="69871" x="6378575" y="2670175"/>
          <p14:tracePt t="69879" x="6308725" y="2670175"/>
          <p14:tracePt t="69887" x="6262688" y="2670175"/>
          <p14:tracePt t="69896" x="6208713" y="2678113"/>
          <p14:tracePt t="69904" x="6161088" y="2693988"/>
          <p14:tracePt t="69912" x="6122988" y="2724150"/>
          <p14:tracePt t="69921" x="6092825" y="2747963"/>
          <p14:tracePt t="69929" x="6076950" y="2763838"/>
          <p14:tracePt t="69937" x="6061075" y="2778125"/>
          <p14:tracePt t="69945" x="6061075" y="2794000"/>
          <p14:tracePt t="69954" x="6061075" y="2809875"/>
          <p14:tracePt t="69971" x="6069013" y="2863850"/>
          <p14:tracePt t="69979" x="6099175" y="2879725"/>
          <p14:tracePt t="69987" x="6154738" y="2917825"/>
          <p14:tracePt t="69995" x="6200775" y="2933700"/>
          <p14:tracePt t="70004" x="6270625" y="2949575"/>
          <p14:tracePt t="70013" x="6354763" y="2963863"/>
          <p14:tracePt t="70020" x="6408738" y="2979738"/>
          <p14:tracePt t="70029" x="6494463" y="2995613"/>
          <p14:tracePt t="70037" x="6580188" y="3019425"/>
          <p14:tracePt t="70046" x="6642100" y="3033713"/>
          <p14:tracePt t="70054" x="6742113" y="3033713"/>
          <p14:tracePt t="70062" x="6811963" y="3033713"/>
          <p14:tracePt t="70063" x="6827838" y="3049588"/>
          <p14:tracePt t="70070" x="6897688" y="3049588"/>
          <p14:tracePt t="70071" x="6911975" y="3049588"/>
          <p14:tracePt t="70079" x="6981825" y="3049588"/>
          <p14:tracePt t="70087" x="7051675" y="3049588"/>
          <p14:tracePt t="70096" x="7121525" y="3049588"/>
          <p14:tracePt t="70112" x="7167563" y="3003550"/>
          <p14:tracePt t="70121" x="7167563" y="2987675"/>
          <p14:tracePt t="70129" x="7167563" y="2957513"/>
          <p14:tracePt t="70137" x="7167563" y="2917825"/>
          <p14:tracePt t="70145" x="7121525" y="2887663"/>
          <p14:tracePt t="70154" x="7075488" y="2871788"/>
          <p14:tracePt t="70162" x="6989763" y="2840038"/>
          <p14:tracePt t="70170" x="6905625" y="2801938"/>
          <p14:tracePt t="70179" x="6804025" y="2786063"/>
          <p14:tracePt t="70187" x="6704013" y="2771775"/>
          <p14:tracePt t="70195" x="6602413" y="2771775"/>
          <p14:tracePt t="70196" x="6580188" y="2771775"/>
          <p14:tracePt t="70204" x="6478588" y="2771775"/>
          <p14:tracePt t="70212" x="6362700" y="2771775"/>
          <p14:tracePt t="70220" x="6262688" y="2771775"/>
          <p14:tracePt t="70229" x="6176963" y="2771775"/>
          <p14:tracePt t="70237" x="6122988" y="2771775"/>
          <p14:tracePt t="70246" x="6076950" y="2794000"/>
          <p14:tracePt t="70254" x="6061075" y="2809875"/>
          <p14:tracePt t="70262" x="6022975" y="2833688"/>
          <p14:tracePt t="70270" x="6022975" y="2863850"/>
          <p14:tracePt t="70279" x="6022975" y="2895600"/>
          <p14:tracePt t="70287" x="6053138" y="2933700"/>
          <p14:tracePt t="70296" x="6099175" y="2963863"/>
          <p14:tracePt t="70304" x="6169025" y="3019425"/>
          <p14:tracePt t="70312" x="6238875" y="3049588"/>
          <p14:tracePt t="70321" x="6340475" y="3081338"/>
          <p14:tracePt t="70329" x="6440488" y="3103563"/>
          <p14:tracePt t="70337" x="6540500" y="3135313"/>
          <p14:tracePt t="70346" x="6642100" y="3149600"/>
          <p14:tracePt t="70354" x="6726238" y="3165475"/>
          <p14:tracePt t="70362" x="6811963" y="3165475"/>
          <p14:tracePt t="70371" x="6911975" y="3165475"/>
          <p14:tracePt t="70379" x="6981825" y="3165475"/>
          <p14:tracePt t="70388" x="7051675" y="3165475"/>
          <p14:tracePt t="70404" x="7137400" y="3157538"/>
          <p14:tracePt t="70412" x="7153275" y="3143250"/>
          <p14:tracePt t="70420" x="7153275" y="3111500"/>
          <p14:tracePt t="70429" x="7145338" y="3073400"/>
          <p14:tracePt t="70437" x="7121525" y="3025775"/>
          <p14:tracePt t="70438" x="7105650" y="3025775"/>
          <p14:tracePt t="70445" x="7075488" y="2987675"/>
          <p14:tracePt t="70454" x="7021513" y="2941638"/>
          <p14:tracePt t="70462" x="6959600" y="2901950"/>
          <p14:tracePt t="70470" x="6889750" y="2871788"/>
          <p14:tracePt t="70479" x="6819900" y="2855913"/>
          <p14:tracePt t="70487" x="6734175" y="2840038"/>
          <p14:tracePt t="70496" x="6650038" y="2840038"/>
          <p14:tracePt t="70504" x="6564313" y="2840038"/>
          <p14:tracePt t="70512" x="6478588" y="2840038"/>
          <p14:tracePt t="70521" x="6432550" y="2840038"/>
          <p14:tracePt t="70529" x="6378575" y="2847975"/>
          <p14:tracePt t="70545" x="6292850" y="2895600"/>
          <p14:tracePt t="70554" x="6262688" y="2917825"/>
          <p14:tracePt t="70562" x="6246813" y="2949575"/>
          <p14:tracePt t="70570" x="6230938" y="2963863"/>
          <p14:tracePt t="70579" x="6230938" y="2979738"/>
          <p14:tracePt t="70587" x="6230938" y="2995613"/>
          <p14:tracePt t="70595" x="6238875" y="3019425"/>
          <p14:tracePt t="70604" x="6270625" y="3049588"/>
          <p14:tracePt t="70612" x="6324600" y="3065463"/>
          <p14:tracePt t="70620" x="6370638" y="3081338"/>
          <p14:tracePt t="70629" x="6440488" y="3103563"/>
          <p14:tracePt t="70637" x="6510338" y="3119438"/>
          <p14:tracePt t="70645" x="6596063" y="3135313"/>
          <p14:tracePt t="70646" x="6610350" y="3135313"/>
          <p14:tracePt t="70654" x="6680200" y="3135313"/>
          <p14:tracePt t="70662" x="6765925" y="3135313"/>
          <p14:tracePt t="70671" x="6827838" y="3135313"/>
          <p14:tracePt t="70679" x="6881813" y="3135313"/>
          <p14:tracePt t="70687" x="6911975" y="3135313"/>
          <p14:tracePt t="70695" x="6927850" y="3135313"/>
          <p14:tracePt t="70704" x="6951663" y="3127375"/>
          <p14:tracePt t="70712" x="6951663" y="3111500"/>
          <p14:tracePt t="70721" x="6935788" y="3073400"/>
          <p14:tracePt t="70729" x="6905625" y="3057525"/>
          <p14:tracePt t="70737" x="6873875" y="3025775"/>
          <p14:tracePt t="70745" x="6819900" y="2987675"/>
          <p14:tracePt t="70754" x="6773863" y="2971800"/>
          <p14:tracePt t="70762" x="6704013" y="2957513"/>
          <p14:tracePt t="70770" x="6634163" y="2941638"/>
          <p14:tracePt t="70779" x="6564313" y="2917825"/>
          <p14:tracePt t="70787" x="6502400" y="2901950"/>
          <p14:tracePt t="70795" x="6448425" y="2887663"/>
          <p14:tracePt t="70804" x="6432550" y="2871788"/>
          <p14:tracePt t="70812" x="6416675" y="2871788"/>
          <p14:tracePt t="70922" x="6416675" y="2879725"/>
          <p14:tracePt t="71052" x="6416675" y="2895600"/>
          <p14:tracePt t="71070" x="6416675" y="2917825"/>
          <p14:tracePt t="71090" x="6416675" y="2933700"/>
          <p14:tracePt t="71213" x="6394450" y="2949575"/>
          <p14:tracePt t="71227" x="6378575" y="2949575"/>
          <p14:tracePt t="71246" x="6346825" y="2949575"/>
          <p14:tracePt t="71254" x="6332538" y="2949575"/>
          <p14:tracePt t="71262" x="6292850" y="2949575"/>
          <p14:tracePt t="71271" x="6262688" y="2949575"/>
          <p14:tracePt t="71279" x="6246813" y="2949575"/>
          <p14:tracePt t="71287" x="6208713" y="2949575"/>
          <p14:tracePt t="71296" x="6161088" y="2949575"/>
          <p14:tracePt t="71304" x="6122988" y="2949575"/>
          <p14:tracePt t="71312" x="6107113" y="2949575"/>
          <p14:tracePt t="71320" x="6092825" y="2949575"/>
          <p14:tracePt t="71329" x="6061075" y="2963863"/>
          <p14:tracePt t="71345" x="6022975" y="2995613"/>
          <p14:tracePt t="71354" x="6007100" y="3019425"/>
          <p14:tracePt t="71362" x="5991225" y="3033713"/>
          <p14:tracePt t="71371" x="5975350" y="3065463"/>
          <p14:tracePt t="71379" x="5961063" y="3081338"/>
          <p14:tracePt t="71387" x="5961063" y="3119438"/>
          <p14:tracePt t="71396" x="5937250" y="3149600"/>
          <p14:tracePt t="71404" x="5937250" y="3189288"/>
          <p14:tracePt t="71412" x="5921375" y="3219450"/>
          <p14:tracePt t="71421" x="5921375" y="3251200"/>
          <p14:tracePt t="71429" x="5921375" y="3289300"/>
          <p14:tracePt t="71437" x="5921375" y="3305175"/>
          <p14:tracePt t="71445" x="5929313" y="3335338"/>
          <p14:tracePt t="71454" x="5929313" y="3375025"/>
          <p14:tracePt t="71462" x="5953125" y="3390900"/>
          <p14:tracePt t="71471" x="5969000" y="3421063"/>
          <p14:tracePt t="71479" x="5969000" y="3436938"/>
          <p14:tracePt t="71496" x="5999163" y="3506788"/>
          <p14:tracePt t="71504" x="6015038" y="3536950"/>
          <p14:tracePt t="71512" x="6053138" y="3576638"/>
          <p14:tracePt t="71521" x="6069013" y="3622675"/>
          <p14:tracePt t="71529" x="6099175" y="3660775"/>
          <p14:tracePt t="71537" x="6138863" y="3708400"/>
          <p14:tracePt t="71546" x="6154738" y="3762375"/>
          <p14:tracePt t="71554" x="6184900" y="3808413"/>
          <p14:tracePt t="71562" x="6200775" y="3862388"/>
          <p14:tracePt t="71570" x="6223000" y="3894138"/>
          <p14:tracePt t="71571" x="6238875" y="3894138"/>
          <p14:tracePt t="71579" x="6254750" y="3932238"/>
          <p14:tracePt t="71587" x="6284913" y="3962400"/>
          <p14:tracePt t="71595" x="6308725" y="3978275"/>
          <p14:tracePt t="71604" x="6324600" y="4002088"/>
          <p14:tracePt t="71612" x="6340475" y="4017963"/>
          <p14:tracePt t="71621" x="6354763" y="4017963"/>
          <p14:tracePt t="71629" x="6370638" y="4017963"/>
          <p14:tracePt t="71637" x="6386513" y="4017963"/>
          <p14:tracePt t="71645" x="6408738" y="4032250"/>
          <p14:tracePt t="71654" x="6424613" y="4032250"/>
          <p14:tracePt t="71662" x="6456363" y="4032250"/>
          <p14:tracePt t="71671" x="6470650" y="4024313"/>
          <p14:tracePt t="71679" x="6510338" y="4002088"/>
          <p14:tracePt t="71687" x="6556375" y="3970338"/>
          <p14:tracePt t="71696" x="6610350" y="3924300"/>
          <p14:tracePt t="71704" x="6642100" y="3870325"/>
          <p14:tracePt t="71712" x="6696075" y="3800475"/>
          <p14:tracePt t="71721" x="6726238" y="3700463"/>
          <p14:tracePt t="71729" x="6765925" y="3630613"/>
          <p14:tracePt t="71737" x="6781800" y="3544888"/>
          <p14:tracePt t="71738" x="6781800" y="3529013"/>
          <p14:tracePt t="71746" x="6796088" y="3429000"/>
          <p14:tracePt t="71762" x="6796088" y="3273425"/>
          <p14:tracePt t="71771" x="6773863" y="3211513"/>
          <p14:tracePt t="71779" x="6719888" y="3157538"/>
          <p14:tracePt t="71787" x="6650038" y="3111500"/>
          <p14:tracePt t="71796" x="6548438" y="3041650"/>
          <p14:tracePt t="71812" x="6394450" y="2971800"/>
          <p14:tracePt t="71813" x="6378575" y="2971800"/>
          <p14:tracePt t="71821" x="6346825" y="2971800"/>
          <p14:tracePt t="71829" x="6332538" y="2971800"/>
          <p14:tracePt t="71837" x="6292850" y="2971800"/>
          <p14:tracePt t="71846" x="6278563" y="2971800"/>
          <p14:tracePt t="71854" x="6262688" y="2995613"/>
          <p14:tracePt t="71862" x="6246813" y="3033713"/>
          <p14:tracePt t="71871" x="6230938" y="3081338"/>
          <p14:tracePt t="71879" x="6208713" y="3135313"/>
          <p14:tracePt t="71887" x="6208713" y="3165475"/>
          <p14:tracePt t="71905" x="6192838" y="3289300"/>
          <p14:tracePt t="71905" x="6192838" y="3305175"/>
          <p14:tracePt t="71921" x="6192838" y="3390900"/>
          <p14:tracePt t="71929" x="6192838" y="3436938"/>
          <p14:tracePt t="71937" x="6200775" y="3490913"/>
          <p14:tracePt t="71938" x="6200775" y="3506788"/>
          <p14:tracePt t="71946" x="6223000" y="3560763"/>
          <p14:tracePt t="71954" x="6254750" y="3606800"/>
          <p14:tracePt t="71962" x="6284913" y="3660775"/>
          <p14:tracePt t="71970" x="6340475" y="3730625"/>
          <p14:tracePt t="71979" x="6408738" y="3776663"/>
          <p14:tracePt t="71996" x="6556375" y="3846513"/>
          <p14:tracePt t="72004" x="6626225" y="3862388"/>
          <p14:tracePt t="72012" x="6711950" y="3862388"/>
          <p14:tracePt t="72013" x="6726238" y="3862388"/>
          <p14:tracePt t="72020" x="6811963" y="3878263"/>
          <p14:tracePt t="72029" x="6897688" y="3878263"/>
          <p14:tracePt t="72037" x="6981825" y="3870325"/>
          <p14:tracePt t="72045" x="7051675" y="3838575"/>
          <p14:tracePt t="72054" x="7121525" y="3784600"/>
          <p14:tracePt t="72062" x="7153275" y="3730625"/>
          <p14:tracePt t="72070" x="7183438" y="3668713"/>
          <p14:tracePt t="72079" x="7183438" y="3584575"/>
          <p14:tracePt t="72087" x="7183438" y="3498850"/>
          <p14:tracePt t="72088" x="7183438" y="3482975"/>
          <p14:tracePt t="72096" x="7175500" y="3397250"/>
          <p14:tracePt t="72104" x="7121525" y="3297238"/>
          <p14:tracePt t="72112" x="7075488" y="3227388"/>
          <p14:tracePt t="72121" x="7005638" y="3143250"/>
          <p14:tracePt t="72129" x="6935788" y="3087688"/>
          <p14:tracePt t="72137" x="6850063" y="3041650"/>
          <p14:tracePt t="72146" x="6773863" y="3003550"/>
          <p14:tracePt t="72154" x="6688138" y="2987675"/>
          <p14:tracePt t="72162" x="6618288" y="2987675"/>
          <p14:tracePt t="72171" x="6534150" y="2987675"/>
          <p14:tracePt t="72179" x="6478588" y="2987675"/>
          <p14:tracePt t="72187" x="6416675" y="2995613"/>
          <p14:tracePt t="72195" x="6346825" y="3033713"/>
          <p14:tracePt t="72196" x="6332538" y="3049588"/>
          <p14:tracePt t="72204" x="6278563" y="3081338"/>
          <p14:tracePt t="72212" x="6208713" y="3149600"/>
          <p14:tracePt t="72221" x="6146800" y="3219450"/>
          <p14:tracePt t="72221" x="6122988" y="3235325"/>
          <p14:tracePt t="72229" x="6076950" y="3305175"/>
          <p14:tracePt t="72237" x="6007100" y="3390900"/>
          <p14:tracePt t="72246" x="5961063" y="3475038"/>
          <p14:tracePt t="72254" x="5921375" y="3560763"/>
          <p14:tracePt t="72262" x="5907088" y="3622675"/>
          <p14:tracePt t="72279" x="5891213" y="3746500"/>
          <p14:tracePt t="72296" x="5983288" y="3862388"/>
          <p14:tracePt t="72304" x="6069013" y="3916363"/>
          <p14:tracePt t="72313" x="6169025" y="3962400"/>
          <p14:tracePt t="72321" x="6270625" y="4002088"/>
          <p14:tracePt t="72329" x="6370638" y="4017963"/>
          <p14:tracePt t="72337" x="6494463" y="4032250"/>
          <p14:tracePt t="72345" x="6596063" y="4048125"/>
          <p14:tracePt t="72346" x="6610350" y="4048125"/>
          <p14:tracePt t="72354" x="6711950" y="4048125"/>
          <p14:tracePt t="72362" x="6827838" y="4048125"/>
          <p14:tracePt t="72370" x="6927850" y="4040188"/>
          <p14:tracePt t="72379" x="7035800" y="3970338"/>
          <p14:tracePt t="72387" x="7137400" y="3900488"/>
          <p14:tracePt t="72396" x="7199313" y="3838575"/>
          <p14:tracePt t="72404" x="7253288" y="3754438"/>
          <p14:tracePt t="72421" x="7269163" y="3584575"/>
          <p14:tracePt t="72437" x="7207250" y="3444875"/>
          <p14:tracePt t="72446" x="7145338" y="3382963"/>
          <p14:tracePt t="72454" x="7075488" y="3328988"/>
          <p14:tracePt t="72471" x="6905625" y="3259138"/>
          <p14:tracePt t="72479" x="6788150" y="3243263"/>
          <p14:tracePt t="72487" x="6664325" y="3227388"/>
          <p14:tracePt t="72496" x="6564313" y="3227388"/>
          <p14:tracePt t="72512" x="6394450" y="3227388"/>
          <p14:tracePt t="72513" x="6378575" y="3227388"/>
          <p14:tracePt t="72520" x="6308725" y="3235325"/>
          <p14:tracePt t="72529" x="6230938" y="3267075"/>
          <p14:tracePt t="72537" x="6176963" y="3321050"/>
          <p14:tracePt t="72546" x="6122988" y="3375025"/>
          <p14:tracePt t="72554" x="6107113" y="3421063"/>
          <p14:tracePt t="72562" x="6092825" y="3506788"/>
          <p14:tracePt t="72570" x="6092825" y="3560763"/>
          <p14:tracePt t="72571" x="6092825" y="3576638"/>
          <p14:tracePt t="72579" x="6092825" y="3622675"/>
          <p14:tracePt t="72588" x="6138863" y="3676650"/>
          <p14:tracePt t="72596" x="6184900" y="3730625"/>
          <p14:tracePt t="72604" x="6270625" y="3762375"/>
          <p14:tracePt t="72612" x="6370638" y="3792538"/>
          <p14:tracePt t="72621" x="6526213" y="3832225"/>
          <p14:tracePt t="72629" x="6657975" y="3846513"/>
          <p14:tracePt t="72638" x="6850063" y="3878263"/>
          <p14:tracePt t="72639" x="6865938" y="3878263"/>
          <p14:tracePt t="72646" x="6997700" y="3878263"/>
          <p14:tracePt t="72654" x="7167563" y="3894138"/>
          <p14:tracePt t="72655" x="7183438" y="3894138"/>
          <p14:tracePt t="72662" x="7323138" y="3894138"/>
          <p14:tracePt t="72671" x="7508875" y="3886200"/>
          <p14:tracePt t="72679" x="7678738" y="3854450"/>
          <p14:tracePt t="72687" x="7826375" y="3816350"/>
          <p14:tracePt t="72688" x="7848600" y="3816350"/>
          <p14:tracePt t="72695" x="7996238" y="3784600"/>
          <p14:tracePt t="72696" x="8012113" y="3770313"/>
          <p14:tracePt t="72704" x="8135938" y="3730625"/>
          <p14:tracePt t="72712" x="8251825" y="3700463"/>
          <p14:tracePt t="72721" x="8367713" y="3652838"/>
          <p14:tracePt t="72729" x="8475663" y="3614738"/>
          <p14:tracePt t="72737" x="8553450" y="3584575"/>
          <p14:tracePt t="72738" x="8577263" y="3568700"/>
          <p14:tracePt t="72746" x="8661400" y="3529013"/>
          <p14:tracePt t="72754" x="8723313" y="3482975"/>
          <p14:tracePt t="72762" x="8778875" y="3444875"/>
          <p14:tracePt t="72772" x="8809038" y="3413125"/>
          <p14:tracePt t="72779" x="8824913" y="3397250"/>
          <p14:tracePt t="72796" x="8878888" y="3359150"/>
          <p14:tracePt t="72804" x="8894763" y="3343275"/>
          <p14:tracePt t="72848" x="8894763" y="3328988"/>
          <p14:tracePt t="72852" x="8909050" y="3328988"/>
          <p14:tracePt t="72866" x="8932863" y="3328988"/>
          <p14:tracePt t="72869" x="8932863" y="3313113"/>
          <p14:tracePt t="72879" x="8948738" y="3313113"/>
          <p14:tracePt t="72887" x="8964613" y="3297238"/>
          <p14:tracePt t="72904" x="9034463" y="3273425"/>
          <p14:tracePt t="72912" x="9048750" y="3259138"/>
          <p14:tracePt t="72922" x="9064625" y="3259138"/>
          <p14:tracePt t="72929" x="9080500" y="3259138"/>
          <p14:tracePt t="72995" x="9080500" y="3243263"/>
          <p14:tracePt t="72998" x="9096375" y="3243263"/>
          <p14:tracePt t="73004" x="9096375" y="3227388"/>
          <p14:tracePt t="73012" x="9118600" y="3189288"/>
          <p14:tracePt t="73029" x="9164638" y="3127375"/>
          <p14:tracePt t="73037" x="9180513" y="3111500"/>
          <p14:tracePt t="73045" x="9220200" y="3087688"/>
          <p14:tracePt t="73054" x="9234488" y="3073400"/>
          <p14:tracePt t="73062" x="9250363" y="3057525"/>
          <p14:tracePt t="73079" x="9304338" y="3057525"/>
          <p14:tracePt t="73087" x="9320213" y="3057525"/>
          <p14:tracePt t="73096" x="9336088" y="3057525"/>
          <p14:tracePt t="73106" x="9350375" y="3057525"/>
          <p14:tracePt t="73121" x="9366250" y="3057525"/>
          <p14:tracePt t="73131" x="9390063" y="3057525"/>
          <p14:tracePt t="73146" x="9405938" y="3057525"/>
          <p14:tracePt t="73186" x="9398000" y="3057525"/>
          <p14:tracePt t="73194" x="9374188" y="3057525"/>
          <p14:tracePt t="73196" x="9358313" y="3057525"/>
          <p14:tracePt t="73204" x="9312275" y="3057525"/>
          <p14:tracePt t="73221" x="9188450" y="3081338"/>
          <p14:tracePt t="73229" x="9142413" y="3103563"/>
          <p14:tracePt t="73237" x="9072563" y="3103563"/>
          <p14:tracePt t="73246" x="9002713" y="3119438"/>
          <p14:tracePt t="73254" x="8956675" y="3135313"/>
          <p14:tracePt t="73255" x="8940800" y="3135313"/>
          <p14:tracePt t="73262" x="8902700" y="3135313"/>
          <p14:tracePt t="73271" x="8870950" y="3135313"/>
          <p14:tracePt t="73279" x="8855075" y="3135313"/>
          <p14:tracePt t="73305" x="8863013" y="3135313"/>
          <p14:tracePt t="73308" x="8878888" y="3135313"/>
          <p14:tracePt t="73312" x="8894763" y="3135313"/>
          <p14:tracePt t="73321" x="8994775" y="3135313"/>
          <p14:tracePt t="73330" x="9118600" y="3135313"/>
          <p14:tracePt t="73337" x="9250363" y="3135313"/>
          <p14:tracePt t="73346" x="9390063" y="3135313"/>
          <p14:tracePt t="73354" x="9536113" y="3149600"/>
          <p14:tracePt t="73362" x="9691688" y="3149600"/>
          <p14:tracePt t="73371" x="9847263" y="3149600"/>
          <p14:tracePt t="73379" x="9993313" y="3149600"/>
          <p14:tracePt t="73388" x="10133013" y="3149600"/>
          <p14:tracePt t="73396" x="10248900" y="3149600"/>
          <p14:tracePt t="73404" x="10318750" y="3149600"/>
          <p14:tracePt t="73412" x="10372725" y="3149600"/>
          <p14:tracePt t="73420" x="10388600" y="3149600"/>
          <p14:tracePt t="73444" x="10372725" y="3149600"/>
          <p14:tracePt t="73448" x="10356850" y="3149600"/>
          <p14:tracePt t="73455" x="10310813" y="3149600"/>
          <p14:tracePt t="73462" x="10225088" y="3149600"/>
          <p14:tracePt t="73471" x="10101263" y="3149600"/>
          <p14:tracePt t="73479" x="10001250" y="3165475"/>
          <p14:tracePt t="73496" x="9769475" y="3165475"/>
          <p14:tracePt t="73512" x="9498013" y="3165475"/>
          <p14:tracePt t="73513" x="9482138" y="3165475"/>
          <p14:tracePt t="73521" x="9344025" y="3165475"/>
          <p14:tracePt t="73529" x="9226550" y="3165475"/>
          <p14:tracePt t="73537" x="9102725" y="3157538"/>
          <p14:tracePt t="73546" x="9002713" y="3157538"/>
          <p14:tracePt t="73554" x="8956675" y="3157538"/>
          <p14:tracePt t="73562" x="8902700" y="3157538"/>
          <p14:tracePt t="73570" x="8886825" y="3157538"/>
          <p14:tracePt t="73590" x="8886825" y="3143250"/>
          <p14:tracePt t="73597" x="8894763" y="3143250"/>
          <p14:tracePt t="73604" x="8932863" y="3143250"/>
          <p14:tracePt t="73612" x="8994775" y="3143250"/>
          <p14:tracePt t="73621" x="9118600" y="3143250"/>
          <p14:tracePt t="73637" x="9350375" y="3143250"/>
          <p14:tracePt t="73638" x="9366250" y="3143250"/>
          <p14:tracePt t="73646" x="9505950" y="3143250"/>
          <p14:tracePt t="73654" x="9637713" y="3143250"/>
          <p14:tracePt t="73662" x="9761538" y="3143250"/>
          <p14:tracePt t="73671" x="9893300" y="3143250"/>
          <p14:tracePt t="73687" x="10063163" y="3127375"/>
          <p14:tracePt t="73688" x="10079038" y="3127375"/>
          <p14:tracePt t="73696" x="10117138" y="3127375"/>
          <p14:tracePt t="73704" x="10133013" y="3127375"/>
          <p14:tracePt t="73725" x="10125075" y="3127375"/>
          <p14:tracePt t="73729" x="10101263" y="3127375"/>
          <p14:tracePt t="73738" x="10025063" y="3127375"/>
          <p14:tracePt t="73747" x="9915525" y="3127375"/>
          <p14:tracePt t="73754" x="9785350" y="3127375"/>
          <p14:tracePt t="73762" x="9629775" y="3127375"/>
          <p14:tracePt t="73779" x="9242425" y="3127375"/>
          <p14:tracePt t="73787" x="9002713" y="3127375"/>
          <p14:tracePt t="73788" x="8972550" y="3127375"/>
          <p14:tracePt t="73796" x="8731250" y="3127375"/>
          <p14:tracePt t="73804" x="8429625" y="3135313"/>
          <p14:tracePt t="73812" x="8189913" y="3135313"/>
          <p14:tracePt t="73829" x="7702550" y="3189288"/>
          <p14:tracePt t="73837" x="7516813" y="3205163"/>
          <p14:tracePt t="73846" x="7315200" y="3235325"/>
          <p14:tracePt t="73854" x="7121525" y="3251200"/>
          <p14:tracePt t="73871" x="6850063" y="3251200"/>
          <p14:tracePt t="73879" x="6773863" y="3251200"/>
          <p14:tracePt t="73887" x="6688138" y="3251200"/>
          <p14:tracePt t="73896" x="6618288" y="3251200"/>
          <p14:tracePt t="73904" x="6580188" y="3251200"/>
          <p14:tracePt t="73921" x="6534150" y="3251200"/>
          <p14:tracePt t="73929" x="6518275" y="3251200"/>
          <p14:tracePt t="73937" x="6502400" y="3251200"/>
          <p14:tracePt t="73974" x="6502400" y="3243263"/>
          <p14:tracePt t="73980" x="6502400" y="3227388"/>
          <p14:tracePt t="73985" x="6502400" y="3211513"/>
          <p14:tracePt t="73989" x="6502400" y="3189288"/>
          <p14:tracePt t="73995" x="6478588" y="3157538"/>
          <p14:tracePt t="74004" x="6448425" y="3127375"/>
          <p14:tracePt t="74012" x="6432550" y="3087688"/>
          <p14:tracePt t="74013" x="6416675" y="3073400"/>
          <p14:tracePt t="74021" x="6378575" y="3041650"/>
          <p14:tracePt t="74029" x="6332538" y="3003550"/>
          <p14:tracePt t="74037" x="6278563" y="2971800"/>
          <p14:tracePt t="74046" x="6230938" y="2957513"/>
          <p14:tracePt t="74062" x="6161088" y="2957513"/>
          <p14:tracePt t="74071" x="6122988" y="2957513"/>
          <p14:tracePt t="74079" x="6092825" y="2963863"/>
          <p14:tracePt t="74087" x="6076950" y="2979738"/>
          <p14:tracePt t="74096" x="6061075" y="3019425"/>
          <p14:tracePt t="74104" x="6037263" y="3065463"/>
          <p14:tracePt t="74112" x="6037263" y="3135313"/>
          <p14:tracePt t="74113" x="6022975" y="3135313"/>
          <p14:tracePt t="74122" x="6022975" y="3205163"/>
          <p14:tracePt t="74129" x="6022975" y="3267075"/>
          <p14:tracePt t="74137" x="6007100" y="3351213"/>
          <p14:tracePt t="74146" x="6007100" y="3436938"/>
          <p14:tracePt t="74154" x="6007100" y="3522663"/>
          <p14:tracePt t="74163" x="6015038" y="3606800"/>
          <p14:tracePt t="74171" x="6053138" y="3692525"/>
          <p14:tracePt t="74179" x="6084888" y="3776663"/>
          <p14:tracePt t="74188" x="6138863" y="3832225"/>
          <p14:tracePt t="74204" x="6270625" y="3932238"/>
          <p14:tracePt t="74212" x="6354763" y="3962400"/>
          <p14:tracePt t="74221" x="6456363" y="3978275"/>
          <p14:tracePt t="74229" x="6540500" y="4002088"/>
          <p14:tracePt t="74237" x="6642100" y="4002088"/>
          <p14:tracePt t="74246" x="6781800" y="4002088"/>
          <p14:tracePt t="74254" x="6881813" y="4002088"/>
          <p14:tracePt t="74255" x="6897688" y="3986213"/>
          <p14:tracePt t="74262" x="6997700" y="3970338"/>
          <p14:tracePt t="74271" x="7097713" y="3940175"/>
          <p14:tracePt t="74279" x="7183438" y="3886200"/>
          <p14:tracePt t="74287" x="7269163" y="3816350"/>
          <p14:tracePt t="74296" x="7307263" y="3754438"/>
          <p14:tracePt t="74304" x="7323138" y="3684588"/>
          <p14:tracePt t="74312" x="7323138" y="3598863"/>
          <p14:tracePt t="74321" x="7261225" y="3514725"/>
          <p14:tracePt t="74329" x="7207250" y="3429000"/>
          <p14:tracePt t="74346" x="6989763" y="3259138"/>
          <p14:tracePt t="74354" x="6889750" y="3211513"/>
          <p14:tracePt t="74362" x="6773863" y="3173413"/>
          <p14:tracePt t="74371" x="6650038" y="3143250"/>
          <p14:tracePt t="74379" x="6548438" y="3143250"/>
          <p14:tracePt t="74388" x="6432550" y="3143250"/>
          <p14:tracePt t="74396" x="6346825" y="3143250"/>
          <p14:tracePt t="74404" x="6262688" y="3149600"/>
          <p14:tracePt t="74412" x="6192838" y="3189288"/>
          <p14:tracePt t="74421" x="6146800" y="3235325"/>
          <p14:tracePt t="74429" x="6092825" y="3305175"/>
          <p14:tracePt t="74437" x="6061075" y="3351213"/>
          <p14:tracePt t="74438" x="6061075" y="3375025"/>
          <p14:tracePt t="74446" x="6037263" y="3460750"/>
          <p14:tracePt t="74454" x="6022975" y="3560763"/>
          <p14:tracePt t="74455" x="6022975" y="3576638"/>
          <p14:tracePt t="74462" x="6022975" y="3660775"/>
          <p14:tracePt t="74471" x="6037263" y="3762375"/>
          <p14:tracePt t="74479" x="6069013" y="3846513"/>
          <p14:tracePt t="74487" x="6115050" y="3932238"/>
          <p14:tracePt t="74496" x="6184900" y="4002088"/>
          <p14:tracePt t="74504" x="6284913" y="4032250"/>
          <p14:tracePt t="74512" x="6370638" y="4064000"/>
          <p14:tracePt t="74521" x="6494463" y="4064000"/>
          <p14:tracePt t="74529" x="6610350" y="4064000"/>
          <p14:tracePt t="74538" x="6711950" y="4056063"/>
          <p14:tracePt t="74546" x="6850063" y="4002088"/>
          <p14:tracePt t="74554" x="6951663" y="3940175"/>
          <p14:tracePt t="74555" x="6967538" y="3924300"/>
          <p14:tracePt t="74562" x="7035800" y="3854450"/>
          <p14:tracePt t="74579" x="7121525" y="3652838"/>
          <p14:tracePt t="74588" x="7137400" y="3544888"/>
          <p14:tracePt t="74595" x="7121525" y="3460750"/>
          <p14:tracePt t="74604" x="7075488" y="3359150"/>
          <p14:tracePt t="74612" x="7005638" y="3273425"/>
          <p14:tracePt t="74613" x="6989763" y="3273425"/>
          <p14:tracePt t="74621" x="6919913" y="3189288"/>
          <p14:tracePt t="74629" x="6819900" y="3143250"/>
          <p14:tracePt t="74637" x="6719888" y="3087688"/>
          <p14:tracePt t="74646" x="6602413" y="3073400"/>
          <p14:tracePt t="74654" x="6518275" y="3073400"/>
          <p14:tracePt t="74655" x="6502400" y="3073400"/>
          <p14:tracePt t="74662" x="6432550" y="3073400"/>
          <p14:tracePt t="74679" x="6278563" y="3119438"/>
          <p14:tracePt t="74687" x="6230938" y="3165475"/>
          <p14:tracePt t="74696" x="6192838" y="3235325"/>
          <p14:tracePt t="74704" x="6176963" y="3305175"/>
          <p14:tracePt t="74721" x="6176963" y="3421063"/>
          <p14:tracePt t="74730" x="6200775" y="3475038"/>
          <p14:tracePt t="74737" x="6238875" y="3506788"/>
          <p14:tracePt t="74746" x="6270625" y="3560763"/>
          <p14:tracePt t="74754" x="6324600" y="3576638"/>
          <p14:tracePt t="74763" x="6370638" y="3590925"/>
          <p14:tracePt t="74771" x="6440488" y="3590925"/>
          <p14:tracePt t="74779" x="6494463" y="3590925"/>
          <p14:tracePt t="74787" x="6540500" y="3568700"/>
          <p14:tracePt t="74788" x="6556375" y="3568700"/>
          <p14:tracePt t="74796" x="6626225" y="3514725"/>
          <p14:tracePt t="74804" x="6696075" y="3444875"/>
          <p14:tracePt t="74813" x="6765925" y="3359150"/>
          <p14:tracePt t="74813" x="6781800" y="3359150"/>
          <p14:tracePt t="74821" x="6811963" y="3273425"/>
          <p14:tracePt t="74829" x="6827838" y="3189288"/>
          <p14:tracePt t="74837" x="6850063" y="3111500"/>
          <p14:tracePt t="74846" x="6850063" y="2987675"/>
          <p14:tracePt t="74855" x="6835775" y="2887663"/>
          <p14:tracePt t="74862" x="6804025" y="2801938"/>
          <p14:tracePt t="74871" x="6788150" y="2755900"/>
          <p14:tracePt t="74879" x="6734175" y="2686050"/>
          <p14:tracePt t="74887" x="6704013" y="2647950"/>
          <p14:tracePt t="74888" x="6704013" y="2632075"/>
          <p14:tracePt t="74896" x="6664325" y="2616200"/>
          <p14:tracePt t="74904" x="6634163" y="2586038"/>
          <p14:tracePt t="74913" x="6602413" y="2570163"/>
          <p14:tracePt t="74913" x="6580188" y="2570163"/>
          <p14:tracePt t="74921" x="6548438" y="2530475"/>
          <p14:tracePt t="74929" x="6518275" y="2516188"/>
          <p14:tracePt t="74937" x="6478588" y="2516188"/>
          <p14:tracePt t="74946" x="6464300" y="2500313"/>
          <p14:tracePt t="74973" x="6464300" y="2484438"/>
          <p14:tracePt t="74978" x="6448425" y="2484438"/>
          <p14:tracePt t="74982" x="6448425" y="2462213"/>
          <p14:tracePt t="74989" x="6448425" y="2446338"/>
          <p14:tracePt t="74996" x="6448425" y="2414588"/>
          <p14:tracePt t="75004" x="6448425" y="2376488"/>
          <p14:tracePt t="76298" x="6456363" y="2376488"/>
          <p14:tracePt t="76301" x="6470650" y="2376488"/>
          <p14:tracePt t="76305" x="6494463" y="2376488"/>
          <p14:tracePt t="76312" x="6556375" y="2422525"/>
          <p14:tracePt t="76329" x="6827838" y="2492375"/>
          <p14:tracePt t="76337" x="6981825" y="2508250"/>
          <p14:tracePt t="76346" x="7199313" y="2508250"/>
          <p14:tracePt t="76354" x="7323138" y="2508250"/>
          <p14:tracePt t="76371" x="7392988" y="2524125"/>
          <p14:tracePt t="76387" x="7377113" y="2524125"/>
          <p14:tracePt t="76392" x="7361238" y="2524125"/>
          <p14:tracePt t="76396" x="7346950" y="2524125"/>
          <p14:tracePt t="76404" x="7261225" y="2562225"/>
          <p14:tracePt t="76413" x="7145338" y="2624138"/>
          <p14:tracePt t="76414" x="7105650" y="2624138"/>
          <p14:tracePt t="76421" x="6935788" y="2724150"/>
          <p14:tracePt t="76429" x="6734175" y="2863850"/>
          <p14:tracePt t="76437" x="6564313" y="3019425"/>
          <p14:tracePt t="76446" x="6518275" y="3251200"/>
          <p14:tracePt t="76454" x="6526213" y="3590925"/>
          <p14:tracePt t="76471" x="6796088" y="4187825"/>
          <p14:tracePt t="76479" x="6951663" y="4435475"/>
          <p14:tracePt t="76487" x="7013575" y="4575175"/>
          <p14:tracePt t="76496" x="7013575" y="4659313"/>
          <p14:tracePt t="76504" x="7005638" y="4691063"/>
          <p14:tracePt t="76513" x="6989763" y="4729163"/>
          <p14:tracePt t="76529" x="6935788" y="4791075"/>
          <p14:tracePt t="76537" x="6919913" y="4830763"/>
          <p14:tracePt t="76538" x="6919913" y="4845050"/>
          <p14:tracePt t="76546" x="6905625" y="4892675"/>
          <p14:tracePt t="76563" x="6889750" y="5030788"/>
          <p14:tracePt t="76571" x="6873875" y="5100638"/>
          <p14:tracePt t="76579" x="6873875" y="5162550"/>
          <p14:tracePt t="76587" x="6850063" y="5202238"/>
          <p14:tracePt t="76596" x="6835775" y="5216525"/>
          <p14:tracePt t="76613" x="6804025" y="5216525"/>
          <p14:tracePt t="76621" x="6773863" y="5216525"/>
          <p14:tracePt t="76629" x="6734175" y="5216525"/>
          <p14:tracePt t="76637" x="6704013" y="5194300"/>
          <p14:tracePt t="76646" x="6650038" y="5140325"/>
          <p14:tracePt t="76654" x="6618288" y="5070475"/>
          <p14:tracePt t="76662" x="6580188" y="4984750"/>
          <p14:tracePt t="76671" x="6534150" y="4899025"/>
          <p14:tracePt t="76679" x="6518275" y="4852988"/>
          <p14:tracePt t="76687" x="6478588" y="4799013"/>
          <p14:tracePt t="76704" x="6432550" y="4752975"/>
          <p14:tracePt t="76712" x="6416675" y="4713288"/>
          <p14:tracePt t="76721" x="6394450" y="4699000"/>
          <p14:tracePt t="76729" x="6362700" y="4667250"/>
          <p14:tracePt t="76737" x="6346825" y="4651375"/>
          <p14:tracePt t="76746" x="6332538" y="4629150"/>
          <p14:tracePt t="76754" x="6332538" y="4613275"/>
          <p14:tracePt t="76763" x="6308725" y="4597400"/>
          <p14:tracePt t="76771" x="6308725" y="4567238"/>
          <p14:tracePt t="76779" x="6308725" y="4527550"/>
          <p14:tracePt t="76787" x="6308725" y="4513263"/>
          <p14:tracePt t="76796" x="6308725" y="4497388"/>
          <p14:tracePt t="76808" x="6308725" y="4481513"/>
          <p14:tracePt t="76857" x="6308725" y="4465638"/>
          <p14:tracePt t="76868" x="6308725" y="4443413"/>
          <p14:tracePt t="76874" x="6292850" y="4443413"/>
          <p14:tracePt t="76881" x="6292850" y="4427538"/>
          <p14:tracePt t="76904" x="6278563" y="4411663"/>
          <p14:tracePt t="76912" x="6278563" y="4395788"/>
          <p14:tracePt t="76921" x="6278563" y="4381500"/>
          <p14:tracePt t="76929" x="6278563" y="4357688"/>
          <p14:tracePt t="76937" x="6278563" y="4327525"/>
          <p14:tracePt t="76946" x="6262688" y="4295775"/>
          <p14:tracePt t="76954" x="6246813" y="4241800"/>
          <p14:tracePt t="76962" x="6208713" y="4210050"/>
          <p14:tracePt t="76963" x="6192838" y="4195763"/>
          <p14:tracePt t="76971" x="6146800" y="4156075"/>
          <p14:tracePt t="76988" x="6022975" y="4086225"/>
          <p14:tracePt t="76996" x="5991225" y="4086225"/>
          <p14:tracePt t="77004" x="5975350" y="4086225"/>
          <p14:tracePt t="77026" x="5975350" y="4071938"/>
          <p14:tracePt t="77037" x="5975350" y="4056063"/>
          <p14:tracePt t="77044" x="5975350" y="4040188"/>
          <p14:tracePt t="77045" x="5983288" y="4040188"/>
          <p14:tracePt t="77096" x="5983288" y="4048125"/>
          <p14:tracePt t="77101" x="5983288" y="4064000"/>
          <p14:tracePt t="77106" x="5983288" y="4079875"/>
          <p14:tracePt t="77112" x="5983288" y="4117975"/>
          <p14:tracePt t="77121" x="5999163" y="4164013"/>
          <p14:tracePt t="77129" x="5999163" y="4203700"/>
          <p14:tracePt t="77138" x="6015038" y="4217988"/>
          <p14:tracePt t="77138" x="6037263" y="4217988"/>
          <p14:tracePt t="77146" x="6053138" y="4249738"/>
          <p14:tracePt t="77154" x="6084888" y="4271963"/>
          <p14:tracePt t="77162" x="6138863" y="4271963"/>
          <p14:tracePt t="77163" x="6154738" y="4271963"/>
          <p14:tracePt t="77171" x="6223000" y="4271963"/>
          <p14:tracePt t="77179" x="6324600" y="4287838"/>
          <p14:tracePt t="77187" x="6440488" y="4287838"/>
          <p14:tracePt t="77188" x="6456363" y="4287838"/>
          <p14:tracePt t="77196" x="6556375" y="4287838"/>
          <p14:tracePt t="77204" x="6642100" y="4271963"/>
          <p14:tracePt t="77221" x="6811963" y="4257675"/>
          <p14:tracePt t="77229" x="6881813" y="4241800"/>
          <p14:tracePt t="77237" x="6927850" y="4225925"/>
          <p14:tracePt t="77246" x="6951663" y="4210050"/>
          <p14:tracePt t="77258" x="6967538" y="4210050"/>
          <p14:tracePt t="77262" x="6967538" y="4195763"/>
          <p14:tracePt t="77271" x="6967538" y="4156075"/>
          <p14:tracePt t="77279" x="6967538" y="4125913"/>
          <p14:tracePt t="77287" x="6967538" y="4110038"/>
          <p14:tracePt t="77296" x="6959600" y="4071938"/>
          <p14:tracePt t="77304" x="6935788" y="4056063"/>
          <p14:tracePt t="77313" x="6919913" y="4040188"/>
          <p14:tracePt t="77329" x="6873875" y="4024313"/>
          <p14:tracePt t="77338" x="6835775" y="4024313"/>
          <p14:tracePt t="77338" x="6819900" y="4024313"/>
          <p14:tracePt t="77346" x="6773863" y="4024313"/>
          <p14:tracePt t="77354" x="6719888" y="4024313"/>
          <p14:tracePt t="77362" x="6664325" y="4024313"/>
          <p14:tracePt t="77363" x="6650038" y="4024313"/>
          <p14:tracePt t="77371" x="6602413" y="4024313"/>
          <p14:tracePt t="77379" x="6534150" y="4024313"/>
          <p14:tracePt t="77387" x="6478588" y="4032250"/>
          <p14:tracePt t="77396" x="6416675" y="4032250"/>
          <p14:tracePt t="77404" x="6362700" y="4032250"/>
          <p14:tracePt t="77412" x="6308725" y="4032250"/>
          <p14:tracePt t="77421" x="6278563" y="4048125"/>
          <p14:tracePt t="77429" x="6230938" y="4048125"/>
          <p14:tracePt t="77437" x="6192838" y="4048125"/>
          <p14:tracePt t="77446" x="6161088" y="4064000"/>
          <p14:tracePt t="77454" x="6146800" y="4064000"/>
          <p14:tracePt t="77462" x="6122988" y="4064000"/>
          <p14:tracePt t="77471" x="6122988" y="4079875"/>
          <p14:tracePt t="77500" x="6122988" y="4102100"/>
          <p14:tracePt t="77522" x="6138863" y="4102100"/>
          <p14:tracePt t="77532" x="6154738" y="4102100"/>
          <p14:tracePt t="77535" x="6154738" y="4117975"/>
          <p14:tracePt t="77539" x="6169025" y="4117975"/>
          <p14:tracePt t="77546" x="6184900" y="4117975"/>
          <p14:tracePt t="77563" x="6254750" y="4117975"/>
          <p14:tracePt t="77571" x="6308725" y="4117975"/>
          <p14:tracePt t="77579" x="6340475" y="4117975"/>
          <p14:tracePt t="77587" x="6386513" y="4110038"/>
          <p14:tracePt t="77596" x="6408738" y="4086225"/>
          <p14:tracePt t="77604" x="6424613" y="4086225"/>
          <p14:tracePt t="77612" x="6424613" y="4071938"/>
          <p14:tracePt t="77621" x="6424613" y="4056063"/>
          <p14:tracePt t="77629" x="6394450" y="4024313"/>
          <p14:tracePt t="77638" x="6346825" y="4002088"/>
          <p14:tracePt t="77638" x="6346825" y="3986213"/>
          <p14:tracePt t="77646" x="6278563" y="3956050"/>
          <p14:tracePt t="77654" x="6208713" y="3940175"/>
          <p14:tracePt t="77662" x="6122988" y="3924300"/>
          <p14:tracePt t="77663" x="6107113" y="3924300"/>
          <p14:tracePt t="77671" x="6022975" y="3924300"/>
          <p14:tracePt t="77679" x="5921375" y="3924300"/>
          <p14:tracePt t="77688" x="5805488" y="3900488"/>
          <p14:tracePt t="77696" x="5735638" y="3900488"/>
          <p14:tracePt t="77704" x="5665788" y="3900488"/>
          <p14:tracePt t="77712" x="5619750" y="3916363"/>
          <p14:tracePt t="77721" x="5603875" y="3932238"/>
          <p14:tracePt t="77729" x="5581650" y="3932238"/>
          <p14:tracePt t="77738" x="5581650" y="3948113"/>
          <p14:tracePt t="77746" x="5581650" y="3962400"/>
          <p14:tracePt t="77754" x="5581650" y="3978275"/>
          <p14:tracePt t="77771" x="5627688" y="4017963"/>
          <p14:tracePt t="77779" x="5681663" y="4048125"/>
          <p14:tracePt t="77787" x="5727700" y="4064000"/>
          <p14:tracePt t="77796" x="5797550" y="4079875"/>
          <p14:tracePt t="77804" x="5845175" y="4117975"/>
          <p14:tracePt t="77812" x="5929313" y="4133850"/>
          <p14:tracePt t="77821" x="5999163" y="4164013"/>
          <p14:tracePt t="77830" x="6084888" y="4187825"/>
          <p14:tracePt t="77830" x="6099175" y="4187825"/>
          <p14:tracePt t="77838" x="6169025" y="4203700"/>
          <p14:tracePt t="77838" x="6184900" y="4203700"/>
          <p14:tracePt t="77846" x="6238875" y="4203700"/>
          <p14:tracePt t="77854" x="6284913" y="4203700"/>
          <p14:tracePt t="77863" x="6324600" y="4203700"/>
          <p14:tracePt t="77871" x="6340475" y="4203700"/>
          <p14:tracePt t="77888" x="6354763" y="4203700"/>
          <p14:tracePt t="77888" x="6354763" y="4195763"/>
          <p14:tracePt t="77896" x="6370638" y="4171950"/>
          <p14:tracePt t="77904" x="6370638" y="4141788"/>
          <p14:tracePt t="77913" x="6386513" y="4110038"/>
          <p14:tracePt t="77921" x="6386513" y="4056063"/>
          <p14:tracePt t="77929" x="6386513" y="4024313"/>
          <p14:tracePt t="77938" x="6386513" y="3986213"/>
          <p14:tracePt t="77946" x="6386513" y="3956050"/>
          <p14:tracePt t="77954" x="6378575" y="3940175"/>
          <p14:tracePt t="77963" x="6378575" y="3924300"/>
          <p14:tracePt t="77988" x="6346825" y="3900488"/>
          <p14:tracePt t="77996" x="6308725" y="3886200"/>
          <p14:tracePt t="78004" x="6278563" y="3886200"/>
          <p14:tracePt t="78013" x="6230938" y="3886200"/>
          <p14:tracePt t="78021" x="6176963" y="3886200"/>
          <p14:tracePt t="78038" x="6037263" y="3894138"/>
          <p14:tracePt t="78046" x="5961063" y="3894138"/>
          <p14:tracePt t="78054" x="5891213" y="3932238"/>
          <p14:tracePt t="78063" x="5821363" y="3948113"/>
          <p14:tracePt t="78071" x="5789613" y="3962400"/>
          <p14:tracePt t="78079" x="5751513" y="3978275"/>
          <p14:tracePt t="78088" x="5735638" y="4002088"/>
          <p14:tracePt t="78088" x="5735638" y="4017963"/>
          <p14:tracePt t="78096" x="5735638" y="4032250"/>
          <p14:tracePt t="78104" x="5721350" y="4048125"/>
          <p14:tracePt t="78121" x="5721350" y="4102100"/>
          <p14:tracePt t="78129" x="5743575" y="4133850"/>
          <p14:tracePt t="78137" x="5783263" y="4164013"/>
          <p14:tracePt t="78146" x="5813425" y="4203700"/>
          <p14:tracePt t="78154" x="5867400" y="4233863"/>
          <p14:tracePt t="78162" x="5913438" y="4271963"/>
          <p14:tracePt t="78171" x="5999163" y="4303713"/>
          <p14:tracePt t="78179" x="6084888" y="4319588"/>
          <p14:tracePt t="78187" x="6184900" y="4333875"/>
          <p14:tracePt t="78196" x="6284913" y="4349750"/>
          <p14:tracePt t="78204" x="6370638" y="4349750"/>
          <p14:tracePt t="78212" x="6470650" y="4349750"/>
          <p14:tracePt t="78221" x="6580188" y="4349750"/>
          <p14:tracePt t="78229" x="6626225" y="4349750"/>
          <p14:tracePt t="78237" x="6680200" y="4341813"/>
          <p14:tracePt t="78246" x="6711950" y="4311650"/>
          <p14:tracePt t="78263" x="6742113" y="4257675"/>
          <p14:tracePt t="78271" x="6765925" y="4210050"/>
          <p14:tracePt t="78279" x="6765925" y="4171950"/>
          <p14:tracePt t="78287" x="6765925" y="4141788"/>
          <p14:tracePt t="78296" x="6750050" y="4110038"/>
          <p14:tracePt t="78304" x="6734175" y="4086225"/>
          <p14:tracePt t="78312" x="6719888" y="4071938"/>
          <p14:tracePt t="78321" x="6664325" y="4056063"/>
          <p14:tracePt t="78329" x="6618288" y="4040188"/>
          <p14:tracePt t="78337" x="6534150" y="4024313"/>
          <p14:tracePt t="78338" x="6518275" y="4002088"/>
          <p14:tracePt t="78346" x="6432550" y="3986213"/>
          <p14:tracePt t="78354" x="6346825" y="3986213"/>
          <p14:tracePt t="78363" x="6230938" y="3970338"/>
          <p14:tracePt t="78371" x="6146800" y="3956050"/>
          <p14:tracePt t="78379" x="6061075" y="3956050"/>
          <p14:tracePt t="78388" x="5975350" y="3956050"/>
          <p14:tracePt t="78404" x="5837238" y="3956050"/>
          <p14:tracePt t="78412" x="5805488" y="3956050"/>
          <p14:tracePt t="78421" x="5767388" y="3956050"/>
          <p14:tracePt t="78438" x="5751513" y="3956050"/>
          <p14:tracePt t="78454" x="5751513" y="3978275"/>
          <p14:tracePt t="78462" x="5751513" y="4002088"/>
          <p14:tracePt t="78471" x="5767388" y="4017963"/>
          <p14:tracePt t="78479" x="5797550" y="4032250"/>
          <p14:tracePt t="78488" x="5813425" y="4048125"/>
          <p14:tracePt t="78496" x="5845175" y="4064000"/>
          <p14:tracePt t="78504" x="5883275" y="4064000"/>
          <p14:tracePt t="78512" x="5899150" y="4079875"/>
          <p14:tracePt t="78521" x="5929313" y="4079875"/>
          <p14:tracePt t="78529" x="5953125" y="4079875"/>
          <p14:tracePt t="78546" x="5983288" y="4079875"/>
          <p14:tracePt t="78554" x="5999163" y="4079875"/>
          <p14:tracePt t="78563" x="6037263" y="4071938"/>
          <p14:tracePt t="78571" x="6053138" y="4056063"/>
          <p14:tracePt t="78579" x="6084888" y="4040188"/>
          <p14:tracePt t="78588" x="6099175" y="4002088"/>
          <p14:tracePt t="78588" x="6115050" y="4002088"/>
          <p14:tracePt t="78596" x="6138863" y="3970338"/>
          <p14:tracePt t="78604" x="6154738" y="3940175"/>
          <p14:tracePt t="78612" x="6169025" y="3924300"/>
          <p14:tracePt t="78621" x="6184900" y="3886200"/>
          <p14:tracePt t="78629" x="6200775" y="3870325"/>
          <p14:tracePt t="78638" x="6200775" y="3854450"/>
          <p14:tracePt t="78693" x="6192838" y="3854450"/>
          <p14:tracePt t="78698" x="6176963" y="3854450"/>
          <p14:tracePt t="78704" x="6161088" y="3854450"/>
          <p14:tracePt t="78712" x="6146800" y="3838575"/>
          <p14:tracePt t="78721" x="6107113" y="3838575"/>
          <p14:tracePt t="78729" x="6076950" y="3838575"/>
          <p14:tracePt t="78737" x="6022975" y="3838575"/>
          <p14:tracePt t="78738" x="6007100" y="3838575"/>
          <p14:tracePt t="78746" x="5937250" y="3846513"/>
          <p14:tracePt t="78754" x="5891213" y="3846513"/>
          <p14:tracePt t="78763" x="5837238" y="3862388"/>
          <p14:tracePt t="78772" x="5789613" y="3878263"/>
          <p14:tracePt t="78779" x="5751513" y="3894138"/>
          <p14:tracePt t="78787" x="5735638" y="3916363"/>
          <p14:tracePt t="78796" x="5721350" y="3932238"/>
          <p14:tracePt t="78806" x="5721350" y="3948113"/>
          <p14:tracePt t="78813" x="5721350" y="3962400"/>
          <p14:tracePt t="78829" x="5743575" y="4017963"/>
          <p14:tracePt t="78837" x="5797550" y="4048125"/>
          <p14:tracePt t="78846" x="5845175" y="4079875"/>
          <p14:tracePt t="78854" x="5913438" y="4117975"/>
          <p14:tracePt t="78871" x="6053138" y="4164013"/>
          <p14:tracePt t="78879" x="6154738" y="4187825"/>
          <p14:tracePt t="78887" x="6238875" y="4203700"/>
          <p14:tracePt t="78888" x="6254750" y="4203700"/>
          <p14:tracePt t="78896" x="6354763" y="4203700"/>
          <p14:tracePt t="78904" x="6456363" y="4203700"/>
          <p14:tracePt t="78921" x="6610350" y="4203700"/>
          <p14:tracePt t="78929" x="6657975" y="4203700"/>
          <p14:tracePt t="78938" x="6711950" y="4195763"/>
          <p14:tracePt t="78938" x="6726238" y="4195763"/>
          <p14:tracePt t="78946" x="6765925" y="4195763"/>
          <p14:tracePt t="78954" x="6781800" y="4171950"/>
          <p14:tracePt t="78963" x="6796088" y="4171950"/>
          <p14:tracePt t="78971" x="6796088" y="4156075"/>
          <p14:tracePt t="78979" x="6796088" y="4141788"/>
          <p14:tracePt t="78988" x="6796088" y="4110038"/>
          <p14:tracePt t="78996" x="6773863" y="4071938"/>
          <p14:tracePt t="79012" x="6664325" y="4024313"/>
          <p14:tracePt t="79013" x="6664325" y="4002088"/>
          <p14:tracePt t="79021" x="6602413" y="3986213"/>
          <p14:tracePt t="79030" x="6502400" y="3956050"/>
          <p14:tracePt t="79037" x="6432550" y="3956050"/>
          <p14:tracePt t="79046" x="6346825" y="3940175"/>
          <p14:tracePt t="79063" x="6230938" y="3948113"/>
          <p14:tracePt t="79063" x="6208713" y="3948113"/>
          <p14:tracePt t="79071" x="6176963" y="3962400"/>
          <p14:tracePt t="79079" x="6122988" y="4017963"/>
          <p14:tracePt t="79087" x="6092825" y="4048125"/>
          <p14:tracePt t="79096" x="6076950" y="4102100"/>
          <p14:tracePt t="79104" x="6076950" y="4133850"/>
          <p14:tracePt t="79113" x="6076950" y="4164013"/>
          <p14:tracePt t="79113" x="6076950" y="4187825"/>
          <p14:tracePt t="79122" x="6084888" y="4203700"/>
          <p14:tracePt t="79122" x="6084888" y="4217988"/>
          <p14:tracePt t="79129" x="6099175" y="4233863"/>
          <p14:tracePt t="79138" x="6138863" y="4271963"/>
          <p14:tracePt t="79138" x="6154738" y="4271963"/>
          <p14:tracePt t="79146" x="6184900" y="4303713"/>
          <p14:tracePt t="79154" x="6254750" y="4319588"/>
          <p14:tracePt t="79163" x="6340475" y="4349750"/>
          <p14:tracePt t="79171" x="6440488" y="4373563"/>
          <p14:tracePt t="79188" x="6610350" y="4389438"/>
          <p14:tracePt t="79188" x="6626225" y="4389438"/>
          <p14:tracePt t="79196" x="6696075" y="4389438"/>
          <p14:tracePt t="79204" x="6765925" y="4389438"/>
          <p14:tracePt t="79212" x="6781800" y="4381500"/>
          <p14:tracePt t="79213" x="6796088" y="4381500"/>
          <p14:tracePt t="79221" x="6796088" y="4357688"/>
          <p14:tracePt t="79230" x="6796088" y="4327525"/>
          <p14:tracePt t="79237" x="6788150" y="4271963"/>
          <p14:tracePt t="79246" x="6719888" y="4210050"/>
          <p14:tracePt t="79254" x="6650038" y="4156075"/>
          <p14:tracePt t="79263" x="6564313" y="4125913"/>
          <p14:tracePt t="79263" x="6548438" y="4110038"/>
          <p14:tracePt t="79271" x="6464300" y="4056063"/>
          <p14:tracePt t="79272" x="6448425" y="4056063"/>
          <p14:tracePt t="79279" x="6362700" y="4024313"/>
          <p14:tracePt t="79288" x="6246813" y="4002088"/>
          <p14:tracePt t="79296" x="6122988" y="3986213"/>
          <p14:tracePt t="79304" x="6022975" y="3986213"/>
          <p14:tracePt t="79312" x="5937250" y="3970338"/>
          <p14:tracePt t="79313" x="5921375" y="3970338"/>
          <p14:tracePt t="79321" x="5851525" y="3970338"/>
          <p14:tracePt t="79329" x="5821363" y="3978275"/>
          <p14:tracePt t="79346" x="5789613" y="4017963"/>
          <p14:tracePt t="79354" x="5789613" y="4032250"/>
          <p14:tracePt t="79363" x="5797550" y="4048125"/>
          <p14:tracePt t="79371" x="5829300" y="4064000"/>
          <p14:tracePt t="79379" x="5867400" y="4079875"/>
          <p14:tracePt t="79388" x="5929313" y="4117975"/>
          <p14:tracePt t="79396" x="5983288" y="4133850"/>
          <p14:tracePt t="79404" x="6053138" y="4164013"/>
          <p14:tracePt t="79412" x="6099175" y="4187825"/>
          <p14:tracePt t="79413" x="6115050" y="4187825"/>
          <p14:tracePt t="79421" x="6169025" y="4203700"/>
          <p14:tracePt t="79438" x="6284913" y="4233863"/>
          <p14:tracePt t="79446" x="6354763" y="4233863"/>
          <p14:tracePt t="79454" x="6408738" y="4249738"/>
          <p14:tracePt t="79462" x="6440488" y="4249738"/>
          <p14:tracePt t="79463" x="6456363" y="4249738"/>
          <p14:tracePt t="79471" x="6470650" y="4249738"/>
          <p14:tracePt t="79488" x="6510338" y="4195763"/>
          <p14:tracePt t="79496" x="6510338" y="4156075"/>
          <p14:tracePt t="79504" x="6510338" y="4110038"/>
          <p14:tracePt t="79513" x="6502400" y="4056063"/>
          <p14:tracePt t="79513" x="6502400" y="4040188"/>
          <p14:tracePt t="79521" x="6464300" y="3986213"/>
          <p14:tracePt t="79530" x="6416675" y="3940175"/>
          <p14:tracePt t="79530" x="6416675" y="3924300"/>
          <p14:tracePt t="79538" x="6362700" y="3886200"/>
          <p14:tracePt t="79538" x="6346825" y="3886200"/>
          <p14:tracePt t="79546" x="6278563" y="3854450"/>
          <p14:tracePt t="79554" x="6230938" y="3816350"/>
          <p14:tracePt t="79563" x="6161088" y="3800475"/>
          <p14:tracePt t="79571" x="6092825" y="3800475"/>
          <p14:tracePt t="79579" x="6037263" y="3800475"/>
          <p14:tracePt t="79587" x="6007100" y="3800475"/>
          <p14:tracePt t="79596" x="5975350" y="3832225"/>
          <p14:tracePt t="79604" x="5937250" y="3846513"/>
          <p14:tracePt t="79612" x="5921375" y="3862388"/>
          <p14:tracePt t="79621" x="5907088" y="3894138"/>
          <p14:tracePt t="79630" x="5907088" y="3916363"/>
          <p14:tracePt t="79806" x="5907088" y="3932238"/>
          <p14:tracePt t="79813" x="5913438" y="3948113"/>
          <p14:tracePt t="79829" x="5983288" y="3978275"/>
          <p14:tracePt t="79837" x="6015038" y="4002088"/>
          <p14:tracePt t="79846" x="6037263" y="4002088"/>
          <p14:tracePt t="79854" x="6053138" y="4002088"/>
          <p14:tracePt t="79880" x="6053138" y="4017963"/>
          <p14:tracePt t="79913" x="6069013" y="4017963"/>
          <p14:tracePt t="79923" x="6084888" y="4017963"/>
          <p14:tracePt t="79929" x="6099175" y="4017963"/>
          <p14:tracePt t="79933" x="6099175" y="4002088"/>
          <p14:tracePt t="79937" x="6115050" y="4002088"/>
          <p14:tracePt t="79946" x="6138863" y="3986213"/>
          <p14:tracePt t="79954" x="6154738" y="3986213"/>
          <p14:tracePt t="79963" x="6169025" y="3970338"/>
          <p14:tracePt t="79971" x="6184900" y="3956050"/>
          <p14:tracePt t="79979" x="6200775" y="3956050"/>
          <p14:tracePt t="79988" x="6200775" y="3940175"/>
          <p14:tracePt t="79996" x="6223000" y="3924300"/>
          <p14:tracePt t="80057" x="6223000" y="3932238"/>
          <p14:tracePt t="80093" x="6223000" y="3948113"/>
          <p14:tracePt t="80098" x="6238875" y="3948113"/>
          <p14:tracePt t="80105" x="6254750" y="3948113"/>
          <p14:tracePt t="80112" x="6270625" y="3962400"/>
          <p14:tracePt t="80121" x="6284913" y="3962400"/>
          <p14:tracePt t="80168" x="6308725" y="3962400"/>
          <p14:tracePt t="80187" x="6324600" y="3962400"/>
          <p14:tracePt t="80196" x="6340475" y="3956050"/>
          <p14:tracePt t="80204" x="6340475" y="3940175"/>
          <p14:tracePt t="80212" x="6354763" y="3940175"/>
          <p14:tracePt t="80221" x="6354763" y="3924300"/>
          <p14:tracePt t="83327" x="6370638" y="3924300"/>
          <p14:tracePt t="83334" x="6386513" y="3924300"/>
          <p14:tracePt t="83338" x="6408738" y="3924300"/>
          <p14:tracePt t="83346" x="6470650" y="3924300"/>
          <p14:tracePt t="83354" x="6540500" y="3924300"/>
          <p14:tracePt t="83363" x="6610350" y="3924300"/>
          <p14:tracePt t="83371" x="6680200" y="3924300"/>
          <p14:tracePt t="83379" x="6742113" y="3900488"/>
          <p14:tracePt t="83388" x="6827838" y="3900488"/>
          <p14:tracePt t="83388" x="6850063" y="3900488"/>
          <p14:tracePt t="83396" x="6951663" y="3900488"/>
          <p14:tracePt t="83405" x="7051675" y="3900488"/>
          <p14:tracePt t="83405" x="7067550" y="3900488"/>
          <p14:tracePt t="83413" x="7183438" y="3900488"/>
          <p14:tracePt t="83413" x="7199313" y="3900488"/>
          <p14:tracePt t="83421" x="7307263" y="3886200"/>
          <p14:tracePt t="83429" x="7439025" y="3886200"/>
          <p14:tracePt t="83438" x="7554913" y="3886200"/>
          <p14:tracePt t="83454" x="7594600" y="3886200"/>
          <p14:tracePt t="83467" x="7594600" y="3894138"/>
          <p14:tracePt t="83471" x="7586663" y="3894138"/>
          <p14:tracePt t="83479" x="7546975" y="3916363"/>
          <p14:tracePt t="83488" x="7516813" y="3916363"/>
          <p14:tracePt t="83496" x="7477125" y="3932238"/>
          <p14:tracePt t="83504" x="7446963" y="3962400"/>
          <p14:tracePt t="83513" x="7392988" y="4002088"/>
          <p14:tracePt t="83521" x="7346950" y="4032250"/>
          <p14:tracePt t="83529" x="7291388" y="4102100"/>
          <p14:tracePt t="83538" x="7245350" y="4148138"/>
          <p14:tracePt t="83538" x="7229475" y="4148138"/>
          <p14:tracePt t="83546" x="7175500" y="4203700"/>
          <p14:tracePt t="83554" x="7145338" y="4249738"/>
          <p14:tracePt t="83563" x="7091363" y="4287838"/>
          <p14:tracePt t="83563" x="7091363" y="4303713"/>
          <p14:tracePt t="83571" x="7059613" y="4319588"/>
          <p14:tracePt t="83579" x="7021513" y="4349750"/>
          <p14:tracePt t="83588" x="6989763" y="4373563"/>
          <p14:tracePt t="83596" x="6935788" y="4389438"/>
          <p14:tracePt t="83604" x="6919913" y="4403725"/>
          <p14:tracePt t="83613" x="6889750" y="4419600"/>
          <p14:tracePt t="83621" x="6850063" y="4435475"/>
          <p14:tracePt t="83629" x="6835775" y="4457700"/>
          <p14:tracePt t="83638" x="6819900" y="4473575"/>
          <p14:tracePt t="83740" x="6827838" y="4473575"/>
          <p14:tracePt t="83779" x="6850063" y="4465638"/>
          <p14:tracePt t="83788" x="6865938" y="4443413"/>
          <p14:tracePt t="83788" x="6881813" y="4443413"/>
          <p14:tracePt t="83796" x="6911975" y="4411663"/>
          <p14:tracePt t="83813" x="6997700" y="4357688"/>
          <p14:tracePt t="83821" x="7035800" y="4341813"/>
          <p14:tracePt t="83871" x="7051675" y="4341813"/>
          <p14:tracePt t="83879" x="7051675" y="4389438"/>
          <p14:tracePt t="83888" x="7067550" y="4435475"/>
          <p14:tracePt t="83896" x="7083425" y="4457700"/>
          <p14:tracePt t="83904" x="7097713" y="4473575"/>
          <p14:tracePt t="83913" x="7121525" y="4473575"/>
          <p14:tracePt t="83948" x="7121525" y="4465638"/>
          <p14:tracePt t="83953" x="7121525" y="4443413"/>
          <p14:tracePt t="83958" x="7121525" y="4427538"/>
          <p14:tracePt t="83963" x="7121525" y="4411663"/>
          <p14:tracePt t="83980" x="7121525" y="4357688"/>
          <p14:tracePt t="83988" x="7121525" y="4341813"/>
          <p14:tracePt t="83996" x="7121525" y="4327525"/>
          <p14:tracePt t="84038" x="7121525" y="4333875"/>
          <p14:tracePt t="84042" x="7105650" y="4333875"/>
          <p14:tracePt t="84058" x="7091363" y="4333875"/>
          <p14:tracePt t="84072" x="7091363" y="4349750"/>
          <p14:tracePt t="84090" x="7075488" y="4349750"/>
          <p14:tracePt t="84114" x="7075488" y="4373563"/>
          <p14:tracePt t="84121" x="7075488" y="4389438"/>
          <p14:tracePt t="84127" x="7075488" y="4403725"/>
          <p14:tracePt t="84133" x="7075488" y="4419600"/>
          <p14:tracePt t="84139" x="7083425" y="4419600"/>
          <p14:tracePt t="84146" x="7083425" y="4435475"/>
          <p14:tracePt t="84171" x="7083425" y="4457700"/>
          <p14:tracePt t="84179" x="7083425" y="4473575"/>
          <p14:tracePt t="84320" x="7083425" y="4489450"/>
          <p14:tracePt t="84329" x="7075488" y="4489450"/>
          <p14:tracePt t="84338" x="7059613" y="4489450"/>
          <p14:tracePt t="84340" x="7059613" y="4505325"/>
          <p14:tracePt t="84355" x="7043738" y="4505325"/>
          <p14:tracePt t="84363" x="7043738" y="4519613"/>
          <p14:tracePt t="84371" x="7021513" y="4519613"/>
          <p14:tracePt t="84379" x="7005638" y="4543425"/>
          <p14:tracePt t="84388" x="6973888" y="4559300"/>
          <p14:tracePt t="84405" x="6889750" y="4605338"/>
          <p14:tracePt t="84405" x="6873875" y="4605338"/>
          <p14:tracePt t="84413" x="6835775" y="4605338"/>
          <p14:tracePt t="84413" x="6819900" y="4621213"/>
          <p14:tracePt t="84421" x="6773863" y="4621213"/>
          <p14:tracePt t="84429" x="6719888" y="4645025"/>
          <p14:tracePt t="84438" x="6688138" y="4659313"/>
          <p14:tracePt t="84455" x="6650038" y="4691063"/>
          <p14:tracePt t="84463" x="6634163" y="4706938"/>
          <p14:tracePt t="84472" x="6634163" y="4729163"/>
          <p14:tracePt t="84479" x="6618288" y="4745038"/>
          <p14:tracePt t="84488" x="6618288" y="4775200"/>
          <p14:tracePt t="84496" x="6618288" y="4791075"/>
          <p14:tracePt t="84504" x="6618288" y="4830763"/>
          <p14:tracePt t="84513" x="6618288" y="4845050"/>
          <p14:tracePt t="84513" x="6618288" y="4860925"/>
          <p14:tracePt t="84521" x="6626225" y="4876800"/>
          <p14:tracePt t="84529" x="6626225" y="4892675"/>
          <p14:tracePt t="84546" x="6626225" y="4930775"/>
          <p14:tracePt t="84554" x="6626225" y="4946650"/>
          <p14:tracePt t="84563" x="6626225" y="4960938"/>
          <p14:tracePt t="84571" x="6626225" y="4976813"/>
          <p14:tracePt t="84580" x="6626225" y="5000625"/>
          <p14:tracePt t="84596" x="6642100" y="5030788"/>
          <p14:tracePt t="84631" x="6642100" y="5046663"/>
          <p14:tracePt t="85347" x="6642100" y="5062538"/>
          <p14:tracePt t="85361" x="6642100" y="5084763"/>
          <p14:tracePt t="85371" x="6642100" y="5100638"/>
          <p14:tracePt t="85380" x="6642100" y="5116513"/>
          <p14:tracePt t="85396" x="6642100" y="5132388"/>
          <p14:tracePt t="85405" x="6642100" y="5146675"/>
          <p14:tracePt t="85417" x="6642100" y="5162550"/>
          <p14:tracePt t="85431" x="6642100" y="5186363"/>
          <p14:tracePt t="85446" x="6642100" y="5202238"/>
          <p14:tracePt t="85456" x="6642100" y="5216525"/>
          <p14:tracePt t="85470" x="6642100" y="5232400"/>
          <p14:tracePt t="85484" x="6642100" y="5248275"/>
          <p14:tracePt t="85496" x="6642100" y="5270500"/>
          <p14:tracePt t="85498" x="6634163" y="5270500"/>
          <p14:tracePt t="85507" x="6634163" y="5286375"/>
          <p14:tracePt t="85516" x="6618288" y="5286375"/>
          <p14:tracePt t="85521" x="6618288" y="5302250"/>
          <p14:tracePt t="85530" x="6618288" y="5318125"/>
          <p14:tracePt t="85538" x="6602413" y="5332413"/>
          <p14:tracePt t="85546" x="6602413" y="5356225"/>
          <p14:tracePt t="85554" x="6580188" y="5372100"/>
          <p14:tracePt t="85563" x="6580188" y="5387975"/>
          <p14:tracePt t="85580" x="6564313" y="5418138"/>
          <p14:tracePt t="85588" x="6564313" y="5434013"/>
          <p14:tracePt t="85596" x="6564313" y="5456238"/>
          <p14:tracePt t="85605" x="6548438" y="5503863"/>
          <p14:tracePt t="85613" x="6548438" y="5541963"/>
          <p14:tracePt t="85630" x="6548438" y="5627688"/>
          <p14:tracePt t="85630" x="6548438" y="5641975"/>
          <p14:tracePt t="85638" x="6548438" y="5673725"/>
          <p14:tracePt t="85638" x="6548438" y="5689600"/>
          <p14:tracePt t="85646" x="6548438" y="5727700"/>
          <p14:tracePt t="85654" x="6548438" y="5773738"/>
          <p14:tracePt t="85663" x="6556375" y="5813425"/>
          <p14:tracePt t="85672" x="6556375" y="5843588"/>
          <p14:tracePt t="85688" x="6580188" y="5875338"/>
          <p14:tracePt t="85696" x="6596063" y="5875338"/>
          <p14:tracePt t="85704" x="6610350" y="5875338"/>
          <p14:tracePt t="85713" x="6626225" y="5875338"/>
          <p14:tracePt t="85721" x="6642100" y="5867400"/>
          <p14:tracePt t="85729" x="6657975" y="5835650"/>
          <p14:tracePt t="85738" x="6680200" y="5781675"/>
          <p14:tracePt t="85746" x="6680200" y="5735638"/>
          <p14:tracePt t="85754" x="6680200" y="5665788"/>
          <p14:tracePt t="85763" x="6650038" y="5595938"/>
          <p14:tracePt t="85771" x="6618288" y="5511800"/>
          <p14:tracePt t="85779" x="6564313" y="5441950"/>
          <p14:tracePt t="85788" x="6518275" y="5394325"/>
          <p14:tracePt t="85796" x="6464300" y="5356225"/>
          <p14:tracePt t="85805" x="6416675" y="5326063"/>
          <p14:tracePt t="85805" x="6394450" y="5326063"/>
          <p14:tracePt t="85816" x="6346825" y="5310188"/>
          <p14:tracePt t="85830" x="6308725" y="5310188"/>
          <p14:tracePt t="85838" x="6278563" y="5318125"/>
          <p14:tracePt t="85846" x="6262688" y="5356225"/>
          <p14:tracePt t="85856" x="6230938" y="5402263"/>
          <p14:tracePt t="85856" x="6208713" y="5418138"/>
          <p14:tracePt t="85871" x="6176963" y="5573713"/>
          <p14:tracePt t="85880" x="6176963" y="5689600"/>
          <p14:tracePt t="85888" x="6176963" y="5789613"/>
          <p14:tracePt t="85896" x="6184900" y="5913438"/>
          <p14:tracePt t="85905" x="6238875" y="6015038"/>
          <p14:tracePt t="85913" x="6284913" y="6099175"/>
          <p14:tracePt t="85913" x="6284913" y="6115050"/>
          <p14:tracePt t="85921" x="6340475" y="6184900"/>
          <p14:tracePt t="85930" x="6370638" y="6215063"/>
          <p14:tracePt t="85938" x="6386513" y="6246813"/>
          <p14:tracePt t="85946" x="6408738" y="6246813"/>
          <p14:tracePt t="85955" x="6424613" y="6246813"/>
          <p14:tracePt t="85963" x="6456363" y="6238875"/>
          <p14:tracePt t="85971" x="6470650" y="6207125"/>
          <p14:tracePt t="85980" x="6470650" y="6153150"/>
          <p14:tracePt t="85988" x="6470650" y="6107113"/>
          <p14:tracePt t="85988" x="6470650" y="6091238"/>
          <p14:tracePt t="85996" x="6470650" y="6021388"/>
          <p14:tracePt t="86013" x="6416675" y="5851525"/>
          <p14:tracePt t="86021" x="6362700" y="5797550"/>
          <p14:tracePt t="86030" x="6332538" y="5781675"/>
          <p14:tracePt t="86030" x="6308725" y="5781675"/>
          <p14:tracePt t="86038" x="6278563" y="5767388"/>
          <p14:tracePt t="86046" x="6230938" y="5751513"/>
          <p14:tracePt t="86054" x="6192838" y="5751513"/>
          <p14:tracePt t="86063" x="6146800" y="5751513"/>
          <p14:tracePt t="86072" x="6092825" y="5773738"/>
          <p14:tracePt t="86079" x="6076950" y="5813425"/>
          <p14:tracePt t="86088" x="6037263" y="5875338"/>
          <p14:tracePt t="86096" x="6037263" y="5959475"/>
          <p14:tracePt t="86104" x="6037263" y="6029325"/>
          <p14:tracePt t="86113" x="6053138" y="6083300"/>
          <p14:tracePt t="86113" x="6053138" y="6099175"/>
          <p14:tracePt t="86121" x="6099175" y="6145213"/>
          <p14:tracePt t="86130" x="6154738" y="6184900"/>
          <p14:tracePt t="86139" x="6238875" y="6200775"/>
          <p14:tracePt t="86146" x="6284913" y="6215063"/>
          <p14:tracePt t="86155" x="6370638" y="6215063"/>
          <p14:tracePt t="86163" x="6440488" y="6215063"/>
          <p14:tracePt t="86163" x="6456363" y="6215063"/>
          <p14:tracePt t="86171" x="6510338" y="6192838"/>
          <p14:tracePt t="86180" x="6580188" y="6138863"/>
          <p14:tracePt t="86188" x="6626225" y="6069013"/>
          <p14:tracePt t="86196" x="6657975" y="5983288"/>
          <p14:tracePt t="86205" x="6680200" y="5851525"/>
          <p14:tracePt t="86213" x="6696075" y="5697538"/>
          <p14:tracePt t="86213" x="6696075" y="5681663"/>
          <p14:tracePt t="86221" x="6688138" y="5511800"/>
          <p14:tracePt t="86229" x="6634163" y="5326063"/>
          <p14:tracePt t="86238" x="6564313" y="5084763"/>
          <p14:tracePt t="86246" x="6478588" y="4852988"/>
          <p14:tracePt t="86254" x="6394450" y="4651375"/>
          <p14:tracePt t="86263" x="6292850" y="4411663"/>
          <p14:tracePt t="86271" x="6176963" y="4225925"/>
          <p14:tracePt t="86280" x="6092825" y="4110038"/>
          <p14:tracePt t="86296" x="5937250" y="3924300"/>
          <p14:tracePt t="86304" x="5891213" y="3870325"/>
          <p14:tracePt t="86313" x="5875338" y="383857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68B268-DAB7-F302-0646-0BF3EC6E7C26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Marcador de contenido 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F4693667-F452-90BB-479D-3E7EF9224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10" y="1181816"/>
            <a:ext cx="7661098" cy="5362770"/>
          </a:xfr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F58A49B1-B2E2-2728-64C7-8875A941DD3F}"/>
              </a:ext>
            </a:extLst>
          </p:cNvPr>
          <p:cNvSpPr txBox="1"/>
          <p:nvPr/>
        </p:nvSpPr>
        <p:spPr>
          <a:xfrm>
            <a:off x="309243" y="1513816"/>
            <a:ext cx="1960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>
                <a:latin typeface="Lato" panose="020F0502020204030203" pitchFamily="34" charset="0"/>
                <a:cs typeface="Lato" panose="020F0502020204030203" pitchFamily="34" charset="0"/>
              </a:rPr>
              <a:t>By</a:t>
            </a:r>
            <a:r>
              <a:rPr lang="es-ES" sz="1600" b="1" dirty="0">
                <a:latin typeface="Lato" panose="020F0502020204030203" pitchFamily="34" charset="0"/>
                <a:cs typeface="Lato" panose="020F0502020204030203" pitchFamily="34" charset="0"/>
              </a:rPr>
              <a:t> Time </a:t>
            </a:r>
            <a:r>
              <a:rPr lang="es-ES" sz="1600" b="1" dirty="0" err="1">
                <a:latin typeface="Lato" panose="020F0502020204030203" pitchFamily="34" charset="0"/>
                <a:cs typeface="Lato" panose="020F0502020204030203" pitchFamily="34" charset="0"/>
              </a:rPr>
              <a:t>points</a:t>
            </a:r>
            <a:endParaRPr lang="es-ES" sz="1600" b="1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1400" dirty="0" err="1">
                <a:latin typeface="Lato" panose="020F0502020204030203" pitchFamily="34" charset="0"/>
                <a:cs typeface="Lato" panose="020F0502020204030203" pitchFamily="34" charset="0"/>
              </a:rPr>
              <a:t>CancerSEA</a:t>
            </a:r>
            <a:endParaRPr lang="es-ES" sz="1400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1400" dirty="0">
                <a:latin typeface="Lato" panose="020F0502020204030203" pitchFamily="34" charset="0"/>
                <a:cs typeface="Lato" panose="020F0502020204030203" pitchFamily="34" charset="0"/>
              </a:rPr>
              <a:t>CCC </a:t>
            </a:r>
            <a:r>
              <a:rPr lang="es-ES" sz="1400" dirty="0" err="1">
                <a:latin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en-US" sz="14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65D6E92-3413-4C78-B7BA-41A522E3046C}"/>
              </a:ext>
            </a:extLst>
          </p:cNvPr>
          <p:cNvCxnSpPr>
            <a:cxnSpLocks/>
          </p:cNvCxnSpPr>
          <p:nvPr/>
        </p:nvCxnSpPr>
        <p:spPr>
          <a:xfrm>
            <a:off x="400968" y="1513816"/>
            <a:ext cx="17728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DA49798-352C-9757-A61C-A62474BB080F}"/>
              </a:ext>
            </a:extLst>
          </p:cNvPr>
          <p:cNvSpPr txBox="1"/>
          <p:nvPr/>
        </p:nvSpPr>
        <p:spPr>
          <a:xfrm>
            <a:off x="1879727" y="6023387"/>
            <a:ext cx="782608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Day 0</a:t>
            </a:r>
          </a:p>
        </p:txBody>
      </p:sp>
      <p:pic>
        <p:nvPicPr>
          <p:cNvPr id="26" name="Imagen 25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E3D569E7-FBBE-C146-9CD7-C4868884B2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786" y="1181817"/>
            <a:ext cx="7661098" cy="5362769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4D566C9C-2E95-E6C8-2678-4099243D610E}"/>
              </a:ext>
            </a:extLst>
          </p:cNvPr>
          <p:cNvSpPr txBox="1"/>
          <p:nvPr/>
        </p:nvSpPr>
        <p:spPr>
          <a:xfrm>
            <a:off x="1885560" y="6023385"/>
            <a:ext cx="782608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Day 2</a:t>
            </a:r>
          </a:p>
        </p:txBody>
      </p:sp>
      <p:pic>
        <p:nvPicPr>
          <p:cNvPr id="28" name="Imagen 27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C87A1A24-21C0-1602-D380-A7892463D6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16" y="1181815"/>
            <a:ext cx="7661098" cy="5362769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DC1552D3-B6D9-46B4-FC5F-981954911777}"/>
              </a:ext>
            </a:extLst>
          </p:cNvPr>
          <p:cNvSpPr txBox="1"/>
          <p:nvPr/>
        </p:nvSpPr>
        <p:spPr>
          <a:xfrm>
            <a:off x="1889441" y="6024278"/>
            <a:ext cx="782608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Day 7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3C696B02-A51D-A654-2334-585FEF945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50" y="1214613"/>
            <a:ext cx="7661098" cy="5362770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10300244-0DCD-4341-8F26-2E8362CBE0A8}"/>
              </a:ext>
            </a:extLst>
          </p:cNvPr>
          <p:cNvSpPr txBox="1"/>
          <p:nvPr/>
        </p:nvSpPr>
        <p:spPr>
          <a:xfrm>
            <a:off x="1879727" y="6023385"/>
            <a:ext cx="96714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Day 14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13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295"/>
    </mc:Choice>
    <mc:Fallback xmlns="">
      <p:transition spd="slow" advTm="83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7" grpId="1" animBg="1"/>
      <p:bldP spid="29" grpId="0" animBg="1"/>
      <p:bldP spid="29" grpId="1" animBg="1"/>
      <p:bldP spid="31" grpId="0" animBg="1"/>
    </p:bldLst>
  </p:timing>
  <p:extLst>
    <p:ext uri="{3A86A75C-4F4B-4683-9AE1-C65F6400EC91}">
      <p14:laserTraceLst xmlns:p14="http://schemas.microsoft.com/office/powerpoint/2010/main">
        <p14:tracePtLst>
          <p14:tracePt t="25" x="6138863" y="4659313"/>
          <p14:tracePt t="99" x="6138863" y="4583113"/>
          <p14:tracePt t="101" x="6122988" y="4583113"/>
          <p14:tracePt t="108" x="6122988" y="4567238"/>
          <p14:tracePt t="122" x="6138863" y="4567238"/>
          <p14:tracePt t="135" x="6154738" y="4567238"/>
          <p14:tracePt t="136" x="6154738" y="4575175"/>
          <p14:tracePt t="169" x="6146800" y="4567238"/>
          <p14:tracePt t="174" x="6146800" y="4543425"/>
          <p14:tracePt t="180" x="6122988" y="4527550"/>
          <p14:tracePt t="188" x="6092825" y="4513263"/>
          <p14:tracePt t="197" x="6076950" y="4481513"/>
          <p14:tracePt t="206" x="6037263" y="4443413"/>
          <p14:tracePt t="213" x="6022975" y="4411663"/>
          <p14:tracePt t="222" x="5991225" y="4381500"/>
          <p14:tracePt t="231" x="5961063" y="4327525"/>
          <p14:tracePt t="231" x="5937250" y="4311650"/>
          <p14:tracePt t="238" x="5907088" y="4257675"/>
          <p14:tracePt t="247" x="5851525" y="4195763"/>
          <p14:tracePt t="255" x="5805488" y="4110038"/>
          <p14:tracePt t="256" x="5805488" y="4086225"/>
          <p14:tracePt t="263" x="5751513" y="4024313"/>
          <p14:tracePt t="264" x="5735638" y="4002088"/>
          <p14:tracePt t="265" x="5735638" y="3986213"/>
          <p14:tracePt t="273" x="5689600" y="3924300"/>
          <p14:tracePt t="273" x="5665788" y="3900488"/>
          <p14:tracePt t="280" x="5619750" y="3854450"/>
          <p14:tracePt t="288" x="5549900" y="3784600"/>
          <p14:tracePt t="297" x="5495925" y="3754438"/>
          <p14:tracePt t="305" x="5434013" y="3714750"/>
          <p14:tracePt t="313" x="5364163" y="3684588"/>
          <p14:tracePt t="314" x="5348288" y="3684588"/>
          <p14:tracePt t="322" x="5280025" y="3652838"/>
          <p14:tracePt t="330" x="5162550" y="3614738"/>
          <p14:tracePt t="339" x="5038725" y="3568700"/>
          <p14:tracePt t="347" x="4922838" y="3514725"/>
          <p14:tracePt t="355" x="4768850" y="3482975"/>
          <p14:tracePt t="356" x="4737100" y="3482975"/>
          <p14:tracePt t="363" x="4605338" y="3444875"/>
          <p14:tracePt t="364" x="4583113" y="3429000"/>
          <p14:tracePt t="372" x="4397375" y="3397250"/>
          <p14:tracePt t="380" x="4179888" y="3343275"/>
          <p14:tracePt t="397" x="3708400" y="3259138"/>
          <p14:tracePt t="405" x="3522663" y="3227388"/>
          <p14:tracePt t="406" x="3482975" y="3227388"/>
          <p14:tracePt t="413" x="3313113" y="3173413"/>
          <p14:tracePt t="414" x="3282950" y="3173413"/>
          <p14:tracePt t="422" x="3111500" y="3127375"/>
          <p14:tracePt t="430" x="2925763" y="3073400"/>
          <p14:tracePt t="447" x="2624138" y="2957513"/>
          <p14:tracePt t="455" x="2516188" y="2887663"/>
          <p14:tracePt t="456" x="2500313" y="2871788"/>
          <p14:tracePt t="463" x="2400300" y="2771775"/>
          <p14:tracePt t="472" x="2314575" y="2647950"/>
          <p14:tracePt t="480" x="2244725" y="2516188"/>
          <p14:tracePt t="488" x="2166938" y="2360613"/>
          <p14:tracePt t="497" x="2097088" y="2212975"/>
          <p14:tracePt t="505" x="2012950" y="2089150"/>
          <p14:tracePt t="513" x="1911350" y="1958975"/>
          <p14:tracePt t="522" x="1827213" y="1873250"/>
          <p14:tracePt t="539" x="1625600" y="1717675"/>
          <p14:tracePt t="547" x="1501775" y="1671638"/>
          <p14:tracePt t="555" x="1401763" y="1617663"/>
          <p14:tracePt t="563" x="1300163" y="1587500"/>
          <p14:tracePt t="572" x="1230313" y="1547813"/>
          <p14:tracePt t="589" x="1146175" y="1517650"/>
          <p14:tracePt t="597" x="1130300" y="1517650"/>
          <p14:tracePt t="597" x="1130300" y="1501775"/>
          <p14:tracePt t="810" x="1138238" y="1501775"/>
          <p14:tracePt t="812" x="1138238" y="1509713"/>
          <p14:tracePt t="822" x="1192213" y="1539875"/>
          <p14:tracePt t="830" x="1222375" y="1563688"/>
          <p14:tracePt t="838" x="1262063" y="1579563"/>
          <p14:tracePt t="847" x="1277938" y="1579563"/>
          <p14:tracePt t="855" x="1292225" y="1593850"/>
          <p14:tracePt t="872" x="1292225" y="1609725"/>
          <p14:tracePt t="880" x="1308100" y="1641475"/>
          <p14:tracePt t="888" x="1323975" y="1663700"/>
          <p14:tracePt t="897" x="1362075" y="1695450"/>
          <p14:tracePt t="905" x="1408113" y="1725613"/>
          <p14:tracePt t="914" x="1509713" y="1779588"/>
          <p14:tracePt t="922" x="1593850" y="1835150"/>
          <p14:tracePt t="930" x="1703388" y="1897063"/>
          <p14:tracePt t="938" x="1765300" y="1935163"/>
          <p14:tracePt t="1232" x="1765300" y="1951038"/>
          <p14:tracePt t="1243" x="1781175" y="1951038"/>
          <p14:tracePt t="1247" x="1781175" y="1965325"/>
          <p14:tracePt t="1259" x="1781175" y="1981200"/>
          <p14:tracePt t="1291" x="1781175" y="1997075"/>
          <p14:tracePt t="1334" x="1781175" y="1989138"/>
          <p14:tracePt t="1337" x="1773238" y="1989138"/>
          <p14:tracePt t="1350" x="1773238" y="1973263"/>
          <p14:tracePt t="1377" x="1757363" y="1973263"/>
          <p14:tracePt t="1378" x="1757363" y="1958975"/>
          <p14:tracePt t="1422" x="1757363" y="1965325"/>
          <p14:tracePt t="1519" x="1741488" y="1965325"/>
          <p14:tracePt t="1574" x="1725613" y="1965325"/>
          <p14:tracePt t="1661" x="1703388" y="1965325"/>
          <p14:tracePt t="1700" x="1687513" y="1965325"/>
          <p14:tracePt t="1703" x="1687513" y="1958975"/>
          <p14:tracePt t="1757" x="1671638" y="1958975"/>
          <p14:tracePt t="1781" x="1671638" y="1965325"/>
          <p14:tracePt t="1788" x="1671638" y="1981200"/>
          <p14:tracePt t="1803" x="1671638" y="1997075"/>
          <p14:tracePt t="1813" x="1671638" y="2020888"/>
          <p14:tracePt t="1822" x="1671638" y="2035175"/>
          <p14:tracePt t="1830" x="1679575" y="2035175"/>
          <p14:tracePt t="1838" x="1679575" y="2051050"/>
          <p14:tracePt t="1847" x="1679575" y="2066925"/>
          <p14:tracePt t="1855" x="1679575" y="2082800"/>
          <p14:tracePt t="1864" x="1679575" y="2105025"/>
          <p14:tracePt t="1872" x="1679575" y="2120900"/>
          <p14:tracePt t="1880" x="1679575" y="2136775"/>
          <p14:tracePt t="1889" x="1679575" y="2166938"/>
          <p14:tracePt t="1897" x="1679575" y="2182813"/>
          <p14:tracePt t="1922" x="1679575" y="2220913"/>
          <p14:tracePt t="1930" x="1703388" y="2236788"/>
          <p14:tracePt t="1938" x="1703388" y="2252663"/>
          <p14:tracePt t="1947" x="1703388" y="2268538"/>
          <p14:tracePt t="1955" x="1703388" y="2290763"/>
          <p14:tracePt t="1963" x="1719263" y="2306638"/>
          <p14:tracePt t="1972" x="1719263" y="2322513"/>
          <p14:tracePt t="1981" x="1719263" y="2338388"/>
          <p14:tracePt t="1997" x="1719263" y="2352675"/>
          <p14:tracePt t="2022" x="1719263" y="2376488"/>
          <p14:tracePt t="2029" x="1703388" y="2376488"/>
          <p14:tracePt t="2050" x="1687513" y="2376488"/>
          <p14:tracePt t="2059" x="1671638" y="2376488"/>
          <p14:tracePt t="2068" x="1657350" y="2376488"/>
          <p14:tracePt t="2076" x="1641475" y="2376488"/>
          <p14:tracePt t="2083" x="1625600" y="2376488"/>
          <p14:tracePt t="2098" x="1601788" y="2376488"/>
          <p14:tracePt t="2120" x="1587500" y="2376488"/>
          <p14:tracePt t="2351" x="1593850" y="2376488"/>
          <p14:tracePt t="4957" x="1617663" y="2376488"/>
          <p14:tracePt t="4960" x="1633538" y="2376488"/>
          <p14:tracePt t="4964" x="1663700" y="2376488"/>
          <p14:tracePt t="4972" x="1765300" y="2406650"/>
          <p14:tracePt t="4981" x="1865313" y="2454275"/>
          <p14:tracePt t="4989" x="1989138" y="2538413"/>
          <p14:tracePt t="4997" x="2074863" y="2647950"/>
          <p14:tracePt t="5005" x="2174875" y="2747963"/>
          <p14:tracePt t="5014" x="2276475" y="2917825"/>
          <p14:tracePt t="5022" x="2306638" y="3033713"/>
          <p14:tracePt t="5039" x="2360613" y="3251200"/>
          <p14:tracePt t="5047" x="2376488" y="3289300"/>
          <p14:tracePt t="5055" x="2392363" y="3305175"/>
          <p14:tracePt t="5063" x="2406650" y="3321050"/>
          <p14:tracePt t="5116" x="2406650" y="3313113"/>
          <p14:tracePt t="5119" x="2430463" y="3313113"/>
          <p14:tracePt t="5130" x="2446338" y="3273425"/>
          <p14:tracePt t="5481" x="2446338" y="3289300"/>
          <p14:tracePt t="5505" x="2462213" y="3289300"/>
          <p14:tracePt t="5510" x="2476500" y="3289300"/>
          <p14:tracePt t="5517" x="2492375" y="3305175"/>
          <p14:tracePt t="5522" x="2516188" y="3305175"/>
          <p14:tracePt t="5530" x="2578100" y="3335338"/>
          <p14:tracePt t="5538" x="2647950" y="3375025"/>
          <p14:tracePt t="5547" x="2701925" y="3421063"/>
          <p14:tracePt t="5555" x="2732088" y="3460750"/>
          <p14:tracePt t="5564" x="2747963" y="3475038"/>
          <p14:tracePt t="5578" x="2747963" y="3490913"/>
          <p14:tracePt t="5591" x="2763838" y="3490913"/>
          <p14:tracePt t="5598" x="2763838" y="3506788"/>
          <p14:tracePt t="5606" x="2763838" y="3522663"/>
          <p14:tracePt t="5624" x="2763838" y="3536950"/>
          <p14:tracePt t="5633" x="2763838" y="3560763"/>
          <p14:tracePt t="5640" x="2763838" y="3576638"/>
          <p14:tracePt t="5649" x="2763838" y="3590925"/>
          <p14:tracePt t="5655" x="2786063" y="3622675"/>
          <p14:tracePt t="5664" x="2786063" y="3660775"/>
          <p14:tracePt t="5672" x="2801938" y="3692525"/>
          <p14:tracePt t="5680" x="2801938" y="3708400"/>
          <p14:tracePt t="5689" x="2801938" y="3730625"/>
          <p14:tracePt t="5697" x="2817813" y="3730625"/>
          <p14:tracePt t="5714" x="2817813" y="3746500"/>
          <p14:tracePt t="5728" x="2817813" y="3762375"/>
          <p14:tracePt t="5740" x="2809875" y="3762375"/>
          <p14:tracePt t="5747" x="2809875" y="3776663"/>
          <p14:tracePt t="5758" x="2809875" y="3792538"/>
          <p14:tracePt t="5777" x="2809875" y="3808413"/>
          <p14:tracePt t="5794" x="2809875" y="3832225"/>
          <p14:tracePt t="5802" x="2809875" y="3846513"/>
          <p14:tracePt t="5806" x="2817813" y="3846513"/>
          <p14:tracePt t="5814" x="2863850" y="3878263"/>
          <p14:tracePt t="5822" x="2917825" y="3894138"/>
          <p14:tracePt t="5830" x="2949575" y="3916363"/>
          <p14:tracePt t="6132" x="2949575" y="3900488"/>
          <p14:tracePt t="6134" x="2941638" y="3900488"/>
          <p14:tracePt t="6139" x="2941638" y="3886200"/>
          <p14:tracePt t="6147" x="2925763" y="3854450"/>
          <p14:tracePt t="6155" x="2925763" y="3816350"/>
          <p14:tracePt t="6164" x="2949575" y="3800475"/>
          <p14:tracePt t="6172" x="2987675" y="3784600"/>
          <p14:tracePt t="6180" x="3019425" y="3754438"/>
          <p14:tracePt t="6188" x="3033713" y="3730625"/>
          <p14:tracePt t="6197" x="3033713" y="3714750"/>
          <p14:tracePt t="6205" x="3033713" y="3700463"/>
          <p14:tracePt t="6214" x="3033713" y="3684588"/>
          <p14:tracePt t="6222" x="3033713" y="3668713"/>
          <p14:tracePt t="6230" x="3027363" y="3652838"/>
          <p14:tracePt t="6239" x="3011488" y="3652838"/>
          <p14:tracePt t="6247" x="2995613" y="3630613"/>
          <p14:tracePt t="6264" x="2957513" y="3614738"/>
          <p14:tracePt t="6304" x="2957513" y="3598863"/>
          <p14:tracePt t="6406" x="2941638" y="3598863"/>
          <p14:tracePt t="6454" x="2941638" y="3584575"/>
          <p14:tracePt t="6460" x="2925763" y="3584575"/>
          <p14:tracePt t="6470" x="2909888" y="3584575"/>
          <p14:tracePt t="6476" x="2909888" y="3568700"/>
          <p14:tracePt t="6998" x="2909888" y="3544888"/>
          <p14:tracePt t="7001" x="2895600" y="3544888"/>
          <p14:tracePt t="7006" x="2895600" y="3529013"/>
          <p14:tracePt t="7014" x="2871788" y="3498850"/>
          <p14:tracePt t="7022" x="2855913" y="3460750"/>
          <p14:tracePt t="7023" x="2855913" y="3444875"/>
          <p14:tracePt t="7030" x="2841625" y="3429000"/>
          <p14:tracePt t="7031" x="2841625" y="3413125"/>
          <p14:tracePt t="7039" x="2841625" y="3382963"/>
          <p14:tracePt t="7047" x="2825750" y="3343275"/>
          <p14:tracePt t="7055" x="2825750" y="3328988"/>
          <p14:tracePt t="7056" x="2825750" y="3313113"/>
          <p14:tracePt t="7072" x="2809875" y="3259138"/>
          <p14:tracePt t="7080" x="2809875" y="3227388"/>
          <p14:tracePt t="7089" x="2809875" y="3211513"/>
          <p14:tracePt t="7097" x="2809875" y="3189288"/>
          <p14:tracePt t="7106" x="2809875" y="3173413"/>
          <p14:tracePt t="7122" x="2809875" y="3157538"/>
          <p14:tracePt t="7130" x="2786063" y="3143250"/>
          <p14:tracePt t="7139" x="2786063" y="3127375"/>
          <p14:tracePt t="7147" x="2771775" y="3127375"/>
          <p14:tracePt t="7156" x="2771775" y="3111500"/>
          <p14:tracePt t="7165" x="2771775" y="3087688"/>
          <p14:tracePt t="7172" x="2755900" y="3087688"/>
          <p14:tracePt t="7180" x="2755900" y="3073400"/>
          <p14:tracePt t="7189" x="2755900" y="3057525"/>
          <p14:tracePt t="7197" x="2755900" y="3041650"/>
          <p14:tracePt t="7209" x="2755900" y="3003550"/>
          <p14:tracePt t="7213" x="2740025" y="3003550"/>
          <p14:tracePt t="7222" x="2740025" y="2987675"/>
          <p14:tracePt t="7231" x="2740025" y="2971800"/>
          <p14:tracePt t="7243" x="2740025" y="2957513"/>
          <p14:tracePt t="7248" x="2724150" y="2957513"/>
          <p14:tracePt t="7256" x="2724150" y="2941638"/>
          <p14:tracePt t="7264" x="2709863" y="2941638"/>
          <p14:tracePt t="7273" x="2709863" y="2917825"/>
          <p14:tracePt t="7674" x="2717800" y="2901950"/>
          <p14:tracePt t="7680" x="2732088" y="2887663"/>
          <p14:tracePt t="7689" x="2747963" y="2871788"/>
          <p14:tracePt t="7697" x="2763838" y="2840038"/>
          <p14:tracePt t="7705" x="2786063" y="2817813"/>
          <p14:tracePt t="7714" x="2786063" y="2801938"/>
          <p14:tracePt t="7722" x="2786063" y="2786063"/>
          <p14:tracePt t="7730" x="2786063" y="2771775"/>
          <p14:tracePt t="7739" x="2801938" y="2755900"/>
          <p14:tracePt t="7747" x="2801938" y="2732088"/>
          <p14:tracePt t="7755" x="2817813" y="2716213"/>
          <p14:tracePt t="7764" x="2817813" y="2701925"/>
          <p14:tracePt t="7772" x="2833688" y="2701925"/>
          <p14:tracePt t="7780" x="2833688" y="2686050"/>
          <p14:tracePt t="7789" x="2833688" y="2670175"/>
          <p14:tracePt t="7797" x="2833688" y="2647950"/>
          <p14:tracePt t="7805" x="2833688" y="2632075"/>
          <p14:tracePt t="7816" x="2833688" y="2616200"/>
          <p14:tracePt t="7830" x="2833688" y="2600325"/>
          <p14:tracePt t="7831" x="2825750" y="2600325"/>
          <p14:tracePt t="7839" x="2809875" y="2570163"/>
          <p14:tracePt t="7847" x="2786063" y="2546350"/>
          <p14:tracePt t="7855" x="2771775" y="2530475"/>
          <p14:tracePt t="7864" x="2755900" y="2516188"/>
          <p14:tracePt t="7872" x="2740025" y="2500313"/>
          <p14:tracePt t="7880" x="2709863" y="2484438"/>
          <p14:tracePt t="7889" x="2670175" y="2484438"/>
          <p14:tracePt t="7897" x="2670175" y="2462213"/>
          <p14:tracePt t="7905" x="2655888" y="2462213"/>
          <p14:tracePt t="7983" x="2640013" y="2462213"/>
          <p14:tracePt t="7989" x="2624138" y="2462213"/>
          <p14:tracePt t="7990" x="2624138" y="2476500"/>
          <p14:tracePt t="7997" x="2600325" y="2476500"/>
          <p14:tracePt t="8006" x="2570163" y="2508250"/>
          <p14:tracePt t="9622" x="2554288" y="2508250"/>
          <p14:tracePt t="9629" x="2538413" y="2508250"/>
          <p14:tracePt t="9634" x="2516188" y="2508250"/>
          <p14:tracePt t="9640" x="2500313" y="2508250"/>
          <p14:tracePt t="9647" x="2470150" y="2524125"/>
          <p14:tracePt t="9655" x="2454275" y="2524125"/>
          <p14:tracePt t="9664" x="2438400" y="2538413"/>
          <p14:tracePt t="9672" x="2414588" y="2538413"/>
          <p14:tracePt t="9680" x="2414588" y="2562225"/>
          <p14:tracePt t="9689" x="2400300" y="2578100"/>
          <p14:tracePt t="9697" x="2384425" y="2592388"/>
          <p14:tracePt t="9705" x="2384425" y="2608263"/>
          <p14:tracePt t="9741" x="2384425" y="2624138"/>
          <p14:tracePt t="9753" x="2384425" y="2647950"/>
          <p14:tracePt t="9764" x="2384425" y="2662238"/>
          <p14:tracePt t="9772" x="2384425" y="2678113"/>
          <p14:tracePt t="9780" x="2368550" y="2693988"/>
          <p14:tracePt t="9789" x="2368550" y="2709863"/>
          <p14:tracePt t="9797" x="2376488" y="2724150"/>
          <p14:tracePt t="9805" x="2392363" y="2747963"/>
          <p14:tracePt t="9806" x="2392363" y="2763838"/>
          <p14:tracePt t="9814" x="2430463" y="2778125"/>
          <p14:tracePt t="9822" x="2462213" y="2778125"/>
          <p14:tracePt t="9830" x="2492375" y="2794000"/>
          <p14:tracePt t="9840" x="2516188" y="2809875"/>
          <p14:tracePt t="10352" x="2532063" y="2809875"/>
          <p14:tracePt t="10357" x="2546350" y="2809875"/>
          <p14:tracePt t="10364" x="2578100" y="2801938"/>
          <p14:tracePt t="10372" x="2616200" y="2771775"/>
          <p14:tracePt t="10381" x="2662238" y="2755900"/>
          <p14:tracePt t="10389" x="2701925" y="2716213"/>
          <p14:tracePt t="10397" x="2732088" y="2701925"/>
          <p14:tracePt t="10405" x="2747963" y="2686050"/>
          <p14:tracePt t="10414" x="2763838" y="2670175"/>
          <p14:tracePt t="10422" x="2786063" y="2647950"/>
          <p14:tracePt t="10439" x="2786063" y="2632075"/>
          <p14:tracePt t="10450" x="2786063" y="2616200"/>
          <p14:tracePt t="10453" x="2771775" y="2616200"/>
          <p14:tracePt t="10456" x="2755900" y="2616200"/>
          <p14:tracePt t="10472" x="2686050" y="2600325"/>
          <p14:tracePt t="10473" x="2670175" y="2600325"/>
          <p14:tracePt t="10480" x="2624138" y="2586038"/>
          <p14:tracePt t="10489" x="2570163" y="2586038"/>
          <p14:tracePt t="10497" x="2500313" y="2586038"/>
          <p14:tracePt t="10506" x="2470150" y="2586038"/>
          <p14:tracePt t="10506" x="2454275" y="2586038"/>
          <p14:tracePt t="10514" x="2414588" y="2586038"/>
          <p14:tracePt t="10522" x="2400300" y="2586038"/>
          <p14:tracePt t="10530" x="2400300" y="2592388"/>
          <p14:tracePt t="10545" x="2400300" y="2608263"/>
          <p14:tracePt t="10548" x="2406650" y="2608263"/>
          <p14:tracePt t="10549" x="2406650" y="2624138"/>
          <p14:tracePt t="10556" x="2446338" y="2647950"/>
          <p14:tracePt t="10564" x="2516188" y="2693988"/>
          <p14:tracePt t="10572" x="2578100" y="2747963"/>
          <p14:tracePt t="10580" x="2662238" y="2809875"/>
          <p14:tracePt t="10589" x="2747963" y="2895600"/>
          <p14:tracePt t="10597" x="2833688" y="2963863"/>
          <p14:tracePt t="10605" x="2933700" y="3019425"/>
          <p14:tracePt t="10606" x="2933700" y="3033713"/>
          <p14:tracePt t="10622" x="3103563" y="3103563"/>
          <p14:tracePt t="10630" x="3189288" y="3119438"/>
          <p14:tracePt t="10631" x="3205163" y="3119438"/>
          <p14:tracePt t="10639" x="3289300" y="3119438"/>
          <p14:tracePt t="10647" x="3375025" y="3119438"/>
          <p14:tracePt t="10655" x="3429000" y="3111500"/>
          <p14:tracePt t="10664" x="3475038" y="3073400"/>
          <p14:tracePt t="10672" x="3490913" y="3057525"/>
          <p14:tracePt t="10680" x="3514725" y="3025775"/>
          <p14:tracePt t="10689" x="3498850" y="2987675"/>
          <p14:tracePt t="10697" x="3468688" y="2957513"/>
          <p14:tracePt t="10714" x="3351213" y="2901950"/>
          <p14:tracePt t="10731" x="3165475" y="2871788"/>
          <p14:tracePt t="10739" x="3081338" y="2855913"/>
          <p14:tracePt t="10747" x="2979738" y="2855913"/>
          <p14:tracePt t="10756" x="2855913" y="2855913"/>
          <p14:tracePt t="10764" x="2755900" y="2879725"/>
          <p14:tracePt t="10772" x="2655888" y="2895600"/>
          <p14:tracePt t="10773" x="2655888" y="2917825"/>
          <p14:tracePt t="10780" x="2586038" y="2933700"/>
          <p14:tracePt t="10781" x="2570163" y="2933700"/>
          <p14:tracePt t="10789" x="2484438" y="2979738"/>
          <p14:tracePt t="10797" x="2414588" y="3019425"/>
          <p14:tracePt t="10806" x="2368550" y="3049588"/>
          <p14:tracePt t="10814" x="2314575" y="3103563"/>
          <p14:tracePt t="10822" x="2298700" y="3119438"/>
          <p14:tracePt t="10830" x="2298700" y="3149600"/>
          <p14:tracePt t="10839" x="2298700" y="3189288"/>
          <p14:tracePt t="10856" x="2322513" y="3235325"/>
          <p14:tracePt t="10856" x="2322513" y="3251200"/>
          <p14:tracePt t="10864" x="2360613" y="3289300"/>
          <p14:tracePt t="10872" x="2392363" y="3321050"/>
          <p14:tracePt t="10880" x="2430463" y="3335338"/>
          <p14:tracePt t="10881" x="2430463" y="3351213"/>
          <p14:tracePt t="10889" x="2462213" y="3375025"/>
          <p14:tracePt t="10897" x="2492375" y="3405188"/>
          <p14:tracePt t="10905" x="2532063" y="3436938"/>
          <p14:tracePt t="10914" x="2562225" y="3475038"/>
          <p14:tracePt t="10922" x="2578100" y="3490913"/>
          <p14:tracePt t="10931" x="2593975" y="3522663"/>
          <p14:tracePt t="10939" x="2616200" y="3560763"/>
          <p14:tracePt t="10947" x="2632075" y="3590925"/>
          <p14:tracePt t="10956" x="2647950" y="3622675"/>
          <p14:tracePt t="10964" x="2647950" y="3660775"/>
          <p14:tracePt t="10972" x="2647950" y="3676650"/>
          <p14:tracePt t="10980" x="2647950" y="3708400"/>
          <p14:tracePt t="10997" x="2640013" y="3746500"/>
          <p14:tracePt t="11005" x="2624138" y="3762375"/>
          <p14:tracePt t="11014" x="2624138" y="3792538"/>
          <p14:tracePt t="11022" x="2600325" y="3808413"/>
          <p14:tracePt t="11030" x="2600325" y="3832225"/>
          <p14:tracePt t="11039" x="2600325" y="3846513"/>
          <p14:tracePt t="11048" x="2600325" y="3862388"/>
          <p14:tracePt t="11064" x="2600325" y="3878263"/>
          <p14:tracePt t="11129" x="2616200" y="3878263"/>
          <p14:tracePt t="11130" x="2616200" y="3870325"/>
          <p14:tracePt t="11139" x="2632075" y="3854450"/>
          <p14:tracePt t="11147" x="2662238" y="3816350"/>
          <p14:tracePt t="11156" x="2717800" y="3784600"/>
          <p14:tracePt t="11165" x="2747963" y="3754438"/>
          <p14:tracePt t="11172" x="2786063" y="3714750"/>
          <p14:tracePt t="11173" x="2801938" y="3714750"/>
          <p14:tracePt t="11180" x="2817813" y="3700463"/>
          <p14:tracePt t="11189" x="2847975" y="3668713"/>
          <p14:tracePt t="11197" x="2847975" y="3652838"/>
          <p14:tracePt t="11205" x="2847975" y="3630613"/>
          <p14:tracePt t="11214" x="2841625" y="3614738"/>
          <p14:tracePt t="11231" x="2771775" y="3598863"/>
          <p14:tracePt t="11239" x="2740025" y="3584575"/>
          <p14:tracePt t="11247" x="2686050" y="3584575"/>
          <p14:tracePt t="11255" x="2640013" y="3584575"/>
          <p14:tracePt t="11256" x="2624138" y="3584575"/>
          <p14:tracePt t="11264" x="2586038" y="3590925"/>
          <p14:tracePt t="11273" x="2586038" y="3606800"/>
          <p14:tracePt t="11273" x="2570163" y="3606800"/>
          <p14:tracePt t="11280" x="2570163" y="3622675"/>
          <p14:tracePt t="11289" x="2570163" y="3660775"/>
          <p14:tracePt t="11297" x="2578100" y="3676650"/>
          <p14:tracePt t="11305" x="2616200" y="3708400"/>
          <p14:tracePt t="11322" x="2763838" y="3762375"/>
          <p14:tracePt t="11331" x="2847975" y="3776663"/>
          <p14:tracePt t="11331" x="2863850" y="3776663"/>
          <p14:tracePt t="11339" x="2971800" y="3808413"/>
          <p14:tracePt t="11347" x="3073400" y="3832225"/>
          <p14:tracePt t="11356" x="3157538" y="3846513"/>
          <p14:tracePt t="11372" x="3275013" y="3862388"/>
          <p14:tracePt t="11381" x="3289300" y="3862388"/>
          <p14:tracePt t="11397" x="3282950" y="3862388"/>
          <p14:tracePt t="11401" x="3267075" y="3862388"/>
          <p14:tracePt t="11405" x="3251200" y="3862388"/>
          <p14:tracePt t="11414" x="3165475" y="3854450"/>
          <p14:tracePt t="11430" x="2941638" y="3816350"/>
          <p14:tracePt t="11431" x="2925763" y="3816350"/>
          <p14:tracePt t="11439" x="2809875" y="3800475"/>
          <p14:tracePt t="11447" x="2686050" y="3784600"/>
          <p14:tracePt t="11455" x="2600325" y="3770313"/>
          <p14:tracePt t="11456" x="2586038" y="3770313"/>
          <p14:tracePt t="11464" x="2538413" y="3770313"/>
          <p14:tracePt t="11472" x="2516188" y="3770313"/>
          <p14:tracePt t="11488" x="2532063" y="3770313"/>
          <p14:tracePt t="11491" x="2546350" y="3770313"/>
          <p14:tracePt t="11497" x="2593975" y="3770313"/>
          <p14:tracePt t="11506" x="2717800" y="3776663"/>
          <p14:tracePt t="11506" x="2732088" y="3776663"/>
          <p14:tracePt t="11507" x="2747963" y="3776663"/>
          <p14:tracePt t="11514" x="2887663" y="3808413"/>
          <p14:tracePt t="11522" x="3057525" y="3832225"/>
          <p14:tracePt t="11530" x="3205163" y="3862388"/>
          <p14:tracePt t="11531" x="3243263" y="3862388"/>
          <p14:tracePt t="11539" x="3390900" y="3894138"/>
          <p14:tracePt t="11547" x="3530600" y="3916363"/>
          <p14:tracePt t="11556" x="3646488" y="3932238"/>
          <p14:tracePt t="11572" x="3746500" y="3932238"/>
          <p14:tracePt t="11584" x="3746500" y="3924300"/>
          <p14:tracePt t="11589" x="3738563" y="3900488"/>
          <p14:tracePt t="11597" x="3684588" y="3870325"/>
          <p14:tracePt t="11606" x="3584575" y="3784600"/>
          <p14:tracePt t="11614" x="3482975" y="3700463"/>
          <p14:tracePt t="11622" x="3367088" y="3584575"/>
          <p14:tracePt t="11630" x="3282950" y="3444875"/>
          <p14:tracePt t="11631" x="3267075" y="3429000"/>
          <p14:tracePt t="11639" x="3165475" y="3297238"/>
          <p14:tracePt t="11647" x="3081338" y="3143250"/>
          <p14:tracePt t="11648" x="3057525" y="3127375"/>
          <p14:tracePt t="11655" x="2979738" y="3025775"/>
          <p14:tracePt t="11656" x="2957513" y="3003550"/>
          <p14:tracePt t="11664" x="2895600" y="2887663"/>
          <p14:tracePt t="11672" x="2825750" y="2801938"/>
          <p14:tracePt t="11681" x="2771775" y="2732088"/>
          <p14:tracePt t="11689" x="2740025" y="2701925"/>
          <p14:tracePt t="11697" x="2740025" y="2686050"/>
          <p14:tracePt t="11740" x="2740025" y="2670175"/>
          <p14:tracePt t="11742" x="2747963" y="2670175"/>
          <p14:tracePt t="11756" x="2786063" y="2647950"/>
          <p14:tracePt t="11764" x="2801938" y="2616200"/>
          <p14:tracePt t="11772" x="2817813" y="2600325"/>
          <p14:tracePt t="11781" x="2833688" y="2570163"/>
          <p14:tracePt t="11789" x="2833688" y="2530475"/>
          <p14:tracePt t="11806" x="2847975" y="2484438"/>
          <p14:tracePt t="11814" x="2847975" y="2446338"/>
          <p14:tracePt t="11822" x="2863850" y="2414588"/>
          <p14:tracePt t="11830" x="2863850" y="2400300"/>
          <p14:tracePt t="12033" x="2855913" y="2400300"/>
          <p14:tracePt t="12037" x="2855913" y="2406650"/>
          <p14:tracePt t="12045" x="2841625" y="2406650"/>
          <p14:tracePt t="12071" x="2841625" y="2422525"/>
          <p14:tracePt t="12176" x="2841625" y="2414588"/>
          <p14:tracePt t="12182" x="2841625" y="2400300"/>
          <p14:tracePt t="12189" x="2841625" y="2360613"/>
          <p14:tracePt t="12197" x="2841625" y="2314575"/>
          <p14:tracePt t="12205" x="2841625" y="2274888"/>
          <p14:tracePt t="12214" x="2825750" y="2244725"/>
          <p14:tracePt t="12222" x="2825750" y="2212975"/>
          <p14:tracePt t="12230" x="2825750" y="2190750"/>
          <p14:tracePt t="12231" x="2825750" y="2174875"/>
          <p14:tracePt t="12239" x="2825750" y="2159000"/>
          <p14:tracePt t="12247" x="2825750" y="2128838"/>
          <p14:tracePt t="12255" x="2825750" y="2105025"/>
          <p14:tracePt t="12272" x="2825750" y="2043113"/>
          <p14:tracePt t="12280" x="2809875" y="2005013"/>
          <p14:tracePt t="12289" x="2809875" y="1989138"/>
          <p14:tracePt t="12297" x="2809875" y="1973263"/>
          <p14:tracePt t="12306" x="2809875" y="1958975"/>
          <p14:tracePt t="12326" x="2786063" y="1943100"/>
          <p14:tracePt t="12330" x="2786063" y="1919288"/>
          <p14:tracePt t="12346" x="2786063" y="1903413"/>
          <p14:tracePt t="12352" x="2771775" y="1903413"/>
          <p14:tracePt t="12367" x="2771775" y="1889125"/>
          <p14:tracePt t="12532" x="2771775" y="1897063"/>
          <p14:tracePt t="12540" x="2771775" y="1911350"/>
          <p14:tracePt t="12547" x="2755900" y="1911350"/>
          <p14:tracePt t="12556" x="2755900" y="1935163"/>
          <p14:tracePt t="12564" x="2755900" y="1951038"/>
          <p14:tracePt t="12573" x="2755900" y="1965325"/>
          <p14:tracePt t="12580" x="2740025" y="1965325"/>
          <p14:tracePt t="12589" x="2724150" y="1981200"/>
          <p14:tracePt t="12597" x="2686050" y="1981200"/>
          <p14:tracePt t="12606" x="2640013" y="1981200"/>
          <p14:tracePt t="12614" x="2600325" y="1997075"/>
          <p14:tracePt t="12622" x="2570163" y="1997075"/>
          <p14:tracePt t="12630" x="2538413" y="1997075"/>
          <p14:tracePt t="12696" x="2538413" y="1989138"/>
          <p14:tracePt t="12702" x="2538413" y="1973263"/>
          <p14:tracePt t="12705" x="2546350" y="1973263"/>
          <p14:tracePt t="12714" x="2562225" y="1958975"/>
          <p14:tracePt t="12722" x="2578100" y="1919288"/>
          <p14:tracePt t="12731" x="2593975" y="1889125"/>
          <p14:tracePt t="12739" x="2616200" y="1873250"/>
          <p14:tracePt t="12747" x="2647950" y="1857375"/>
          <p14:tracePt t="12756" x="2678113" y="1835150"/>
          <p14:tracePt t="12764" x="2717800" y="1819275"/>
          <p14:tracePt t="12772" x="2747963" y="1803400"/>
          <p14:tracePt t="12789" x="2863850" y="1787525"/>
          <p14:tracePt t="12797" x="2949575" y="1787525"/>
          <p14:tracePt t="12805" x="3033713" y="1787525"/>
          <p14:tracePt t="12814" x="3135313" y="1787525"/>
          <p14:tracePt t="12822" x="3219450" y="1787525"/>
          <p14:tracePt t="12839" x="3289300" y="1787525"/>
          <p14:tracePt t="12859" x="3289300" y="1795463"/>
          <p14:tracePt t="12865" x="3282950" y="1795463"/>
          <p14:tracePt t="12867" x="3267075" y="1795463"/>
          <p14:tracePt t="12881" x="3165475" y="1835150"/>
          <p14:tracePt t="12889" x="3057525" y="1835150"/>
          <p14:tracePt t="12897" x="2957513" y="1835150"/>
          <p14:tracePt t="12906" x="2825750" y="1835150"/>
          <p14:tracePt t="12914" x="2709863" y="1819275"/>
          <p14:tracePt t="12931" x="2500313" y="1787525"/>
          <p14:tracePt t="12948" x="2352675" y="1757363"/>
          <p14:tracePt t="12956" x="2330450" y="1733550"/>
          <p14:tracePt t="12974" x="2344738" y="1733550"/>
          <p14:tracePt t="12981" x="2406650" y="1717675"/>
          <p14:tracePt t="12989" x="2516188" y="1717675"/>
          <p14:tracePt t="12997" x="2662238" y="1717675"/>
          <p14:tracePt t="13005" x="2863850" y="1717675"/>
          <p14:tracePt t="13006" x="2887663" y="1717675"/>
          <p14:tracePt t="13022" x="3219450" y="1725613"/>
          <p14:tracePt t="13030" x="3390900" y="1749425"/>
          <p14:tracePt t="13031" x="3406775" y="1749425"/>
          <p14:tracePt t="13039" x="3544888" y="1765300"/>
          <p14:tracePt t="13047" x="3630613" y="1779588"/>
          <p14:tracePt t="13055" x="3700463" y="1795463"/>
          <p14:tracePt t="13072" x="3730625" y="1811338"/>
          <p14:tracePt t="13098" x="3722688" y="1811338"/>
          <p14:tracePt t="13103" x="3708400" y="1811338"/>
          <p14:tracePt t="13122" x="3622675" y="1811338"/>
          <p14:tracePt t="13131" x="3568700" y="1811338"/>
          <p14:tracePt t="13139" x="3552825" y="1811338"/>
          <p14:tracePt t="13147" x="3498850" y="1811338"/>
          <p14:tracePt t="13164" x="3436938" y="1835150"/>
          <p14:tracePt t="13172" x="3398838" y="1849438"/>
          <p14:tracePt t="13180" x="3367088" y="1865313"/>
          <p14:tracePt t="13189" x="3367088" y="1881188"/>
          <p14:tracePt t="13197" x="3351213" y="1881188"/>
          <p14:tracePt t="13256" x="3359150" y="1881188"/>
          <p14:tracePt t="13349" x="3359150" y="1897063"/>
          <p14:tracePt t="13358" x="3359150" y="1911350"/>
          <p14:tracePt t="13369" x="3351213" y="1935163"/>
          <p14:tracePt t="13376" x="3351213" y="1951038"/>
          <p14:tracePt t="13381" x="3351213" y="1965325"/>
          <p14:tracePt t="13386" x="3328988" y="1965325"/>
          <p14:tracePt t="13389" x="3328988" y="1981200"/>
          <p14:tracePt t="13398" x="3328988" y="1997075"/>
          <p14:tracePt t="13414" x="3313113" y="2035175"/>
          <p14:tracePt t="13422" x="3313113" y="2051050"/>
          <p14:tracePt t="13431" x="3313113" y="2066925"/>
          <p14:tracePt t="13439" x="3313113" y="2105025"/>
          <p14:tracePt t="13448" x="3328988" y="2120900"/>
          <p14:tracePt t="13456" x="3328988" y="2151063"/>
          <p14:tracePt t="13464" x="3328988" y="2182813"/>
          <p14:tracePt t="13472" x="3344863" y="2220913"/>
          <p14:tracePt t="13481" x="3359150" y="2268538"/>
          <p14:tracePt t="13489" x="3375025" y="2306638"/>
          <p14:tracePt t="13497" x="3375025" y="2338388"/>
          <p14:tracePt t="13506" x="3390900" y="2376488"/>
          <p14:tracePt t="13506" x="3390900" y="2392363"/>
          <p14:tracePt t="13514" x="3390900" y="2422525"/>
          <p14:tracePt t="13522" x="3406775" y="2454275"/>
          <p14:tracePt t="13531" x="3406775" y="2492375"/>
          <p14:tracePt t="13539" x="3429000" y="2508250"/>
          <p14:tracePt t="13547" x="3429000" y="2538413"/>
          <p14:tracePt t="13556" x="3429000" y="2578100"/>
          <p14:tracePt t="13564" x="3429000" y="2608263"/>
          <p14:tracePt t="13572" x="3429000" y="2624138"/>
          <p14:tracePt t="13581" x="3429000" y="2647950"/>
          <p14:tracePt t="13604" x="3429000" y="2662238"/>
          <p14:tracePt t="13606" x="3413125" y="2662238"/>
          <p14:tracePt t="13615" x="3398838" y="2662238"/>
          <p14:tracePt t="13624" x="3382963" y="2678113"/>
          <p14:tracePt t="13631" x="3367088" y="2693988"/>
          <p14:tracePt t="13639" x="3328988" y="2709863"/>
          <p14:tracePt t="13647" x="3282950" y="2724150"/>
          <p14:tracePt t="13655" x="3251200" y="2747963"/>
          <p14:tracePt t="13656" x="3227388" y="2747963"/>
          <p14:tracePt t="13664" x="3197225" y="2763838"/>
          <p14:tracePt t="13672" x="3143250" y="2778125"/>
          <p14:tracePt t="13681" x="3127375" y="2794000"/>
          <p14:tracePt t="13697" x="3081338" y="2809875"/>
          <p14:tracePt t="13705" x="3041650" y="2809875"/>
          <p14:tracePt t="13714" x="3011488" y="2809875"/>
          <p14:tracePt t="13722" x="2995613" y="2809875"/>
          <p14:tracePt t="13731" x="2957513" y="2809875"/>
          <p14:tracePt t="13739" x="2925763" y="2809875"/>
          <p14:tracePt t="13747" x="2895600" y="2809875"/>
          <p14:tracePt t="13756" x="2855913" y="2809875"/>
          <p14:tracePt t="13764" x="2841625" y="2809875"/>
          <p14:tracePt t="13772" x="2825750" y="2809875"/>
          <p14:tracePt t="13815" x="2825750" y="2801938"/>
          <p14:tracePt t="13816" x="2809875" y="2801938"/>
          <p14:tracePt t="13829" x="2809875" y="2786063"/>
          <p14:tracePt t="13843" x="2809875" y="2771775"/>
          <p14:tracePt t="13853" x="2817813" y="2771775"/>
          <p14:tracePt t="13855" x="2817813" y="2755900"/>
          <p14:tracePt t="13866" x="2817813" y="2732088"/>
          <p14:tracePt t="13872" x="2833688" y="2732088"/>
          <p14:tracePt t="13881" x="2833688" y="2716213"/>
          <p14:tracePt t="13889" x="2833688" y="2701925"/>
          <p14:tracePt t="13898" x="2833688" y="2686050"/>
          <p14:tracePt t="13905" x="2825750" y="2686050"/>
          <p14:tracePt t="13914" x="2825750" y="2670175"/>
          <p14:tracePt t="13923" x="2809875" y="2670175"/>
          <p14:tracePt t="13931" x="2809875" y="2647950"/>
          <p14:tracePt t="13963" x="2786063" y="2647950"/>
          <p14:tracePt t="13998" x="2786063" y="2662238"/>
          <p14:tracePt t="14001" x="2771775" y="2662238"/>
          <p14:tracePt t="14016" x="2771775" y="2678113"/>
          <p14:tracePt t="14032" x="2771775" y="2693988"/>
          <p14:tracePt t="14035" x="2755900" y="2693988"/>
          <p14:tracePt t="14083" x="2755900" y="2709863"/>
          <p14:tracePt t="14087" x="2740025" y="2709863"/>
          <p14:tracePt t="14102" x="2724150" y="2709863"/>
          <p14:tracePt t="14112" x="2724150" y="2724150"/>
          <p14:tracePt t="14115" x="2709863" y="2724150"/>
          <p14:tracePt t="14124" x="2686050" y="2724150"/>
          <p14:tracePt t="14134" x="2670175" y="2724150"/>
          <p14:tracePt t="14144" x="2655888" y="2724150"/>
          <p14:tracePt t="14156" x="2655888" y="2747963"/>
          <p14:tracePt t="14164" x="2640013" y="2747963"/>
          <p14:tracePt t="14172" x="2624138" y="2747963"/>
          <p14:tracePt t="14181" x="2586038" y="2747963"/>
          <p14:tracePt t="14189" x="2554288" y="2763838"/>
          <p14:tracePt t="14198" x="2516188" y="2763838"/>
          <p14:tracePt t="14222" x="2414588" y="2763838"/>
          <p14:tracePt t="14231" x="2384425" y="2763838"/>
          <p14:tracePt t="14239" x="2368550" y="2763838"/>
          <p14:tracePt t="14257" x="2352675" y="2763838"/>
          <p14:tracePt t="14298" x="2330450" y="2763838"/>
          <p14:tracePt t="14321" x="2314575" y="2763838"/>
          <p14:tracePt t="14442" x="2322513" y="2763838"/>
          <p14:tracePt t="14451" x="2344738" y="2763838"/>
          <p14:tracePt t="14462" x="2360613" y="2763838"/>
          <p14:tracePt t="14472" x="2376488" y="2763838"/>
          <p14:tracePt t="14481" x="2392363" y="2755900"/>
          <p14:tracePt t="14497" x="2406650" y="2755900"/>
          <p14:tracePt t="14506" x="2430463" y="2755900"/>
          <p14:tracePt t="14514" x="2446338" y="2755900"/>
          <p14:tracePt t="14522" x="2462213" y="2755900"/>
          <p14:tracePt t="14531" x="2476500" y="2732088"/>
          <p14:tracePt t="14539" x="2492375" y="2732088"/>
          <p14:tracePt t="14547" x="2516188" y="2732088"/>
          <p14:tracePt t="14556" x="2532063" y="2732088"/>
          <p14:tracePt t="14564" x="2546350" y="2716213"/>
          <p14:tracePt t="14573" x="2562225" y="2716213"/>
          <p14:tracePt t="14581" x="2593975" y="2716213"/>
          <p14:tracePt t="14581" x="2593975" y="2701925"/>
          <p14:tracePt t="14589" x="2616200" y="2701925"/>
          <p14:tracePt t="14597" x="2632075" y="2701925"/>
          <p14:tracePt t="14606" x="2632075" y="2686050"/>
          <p14:tracePt t="14644" x="2632075" y="2670175"/>
          <p14:tracePt t="14648" x="2624138" y="2670175"/>
          <p14:tracePt t="14655" x="2600325" y="2670175"/>
          <p14:tracePt t="14665" x="2586038" y="2670175"/>
          <p14:tracePt t="14672" x="2570163" y="2670175"/>
          <p14:tracePt t="14864" x="2570163" y="2647950"/>
          <p14:tracePt t="14866" x="2578100" y="2647950"/>
          <p14:tracePt t="14874" x="2593975" y="2647950"/>
          <p14:tracePt t="14881" x="2616200" y="2647950"/>
          <p14:tracePt t="14889" x="2632075" y="2647950"/>
          <p14:tracePt t="14897" x="2647950" y="2647950"/>
          <p14:tracePt t="14914" x="2662238" y="2632075"/>
          <p14:tracePt t="14945" x="2662238" y="2616200"/>
          <p14:tracePt t="15084" x="2655888" y="2624138"/>
          <p14:tracePt t="15099" x="2655888" y="2647950"/>
          <p14:tracePt t="15116" x="2640013" y="2647950"/>
          <p14:tracePt t="15123" x="2640013" y="2662238"/>
          <p14:tracePt t="15285" x="2640013" y="2647950"/>
          <p14:tracePt t="15299" x="2640013" y="2632075"/>
          <p14:tracePt t="15314" x="2640013" y="2616200"/>
          <p14:tracePt t="15320" x="2624138" y="2616200"/>
          <p14:tracePt t="15331" x="2600325" y="2600325"/>
          <p14:tracePt t="15339" x="2586038" y="2600325"/>
          <p14:tracePt t="15347" x="2570163" y="2600325"/>
          <p14:tracePt t="15356" x="2554288" y="2586038"/>
          <p14:tracePt t="15364" x="2538413" y="2586038"/>
          <p14:tracePt t="15372" x="2516188" y="2586038"/>
          <p14:tracePt t="15381" x="2484438" y="2586038"/>
          <p14:tracePt t="15389" x="2470150" y="2592388"/>
          <p14:tracePt t="15398" x="2454275" y="2592388"/>
          <p14:tracePt t="15406" x="2438400" y="2608263"/>
          <p14:tracePt t="15406" x="2414588" y="2608263"/>
          <p14:tracePt t="15414" x="2400300" y="2624138"/>
          <p14:tracePt t="15422" x="2384425" y="2647950"/>
          <p14:tracePt t="15431" x="2384425" y="2662238"/>
          <p14:tracePt t="15439" x="2384425" y="2693988"/>
          <p14:tracePt t="15447" x="2392363" y="2709863"/>
          <p14:tracePt t="15456" x="2430463" y="2747963"/>
          <p14:tracePt t="15465" x="2476500" y="2763838"/>
          <p14:tracePt t="15481" x="2616200" y="2794000"/>
          <p14:tracePt t="15489" x="2662238" y="2809875"/>
          <p14:tracePt t="15497" x="2732088" y="2809875"/>
          <p14:tracePt t="15506" x="2801938" y="2809875"/>
          <p14:tracePt t="15522" x="2887663" y="2801938"/>
          <p14:tracePt t="15531" x="2917825" y="2771775"/>
          <p14:tracePt t="15539" x="2933700" y="2755900"/>
          <p14:tracePt t="15548" x="2933700" y="2716213"/>
          <p14:tracePt t="15548" x="2933700" y="2701925"/>
          <p14:tracePt t="15556" x="2933700" y="2670175"/>
          <p14:tracePt t="15556" x="2925763" y="2670175"/>
          <p14:tracePt t="15564" x="2909888" y="2616200"/>
          <p14:tracePt t="15573" x="2871788" y="2570163"/>
          <p14:tracePt t="15573" x="2855913" y="2570163"/>
          <p14:tracePt t="15581" x="2825750" y="2516188"/>
          <p14:tracePt t="15581" x="2809875" y="2500313"/>
          <p14:tracePt t="15589" x="2755900" y="2462213"/>
          <p14:tracePt t="15598" x="2686050" y="2414588"/>
          <p14:tracePt t="15606" x="2624138" y="2400300"/>
          <p14:tracePt t="15614" x="2570163" y="2376488"/>
          <p14:tracePt t="15622" x="2500313" y="2360613"/>
          <p14:tracePt t="15631" x="2414588" y="2360613"/>
          <p14:tracePt t="15639" x="2368550" y="2376488"/>
          <p14:tracePt t="15647" x="2314575" y="2406650"/>
          <p14:tracePt t="15664" x="2228850" y="2508250"/>
          <p14:tracePt t="15672" x="2214563" y="2562225"/>
          <p14:tracePt t="15681" x="2214563" y="2608263"/>
          <p14:tracePt t="15689" x="2214563" y="2662238"/>
          <p14:tracePt t="15698" x="2244725" y="2693988"/>
          <p14:tracePt t="15714" x="2322513" y="2724150"/>
          <p14:tracePt t="15722" x="2392363" y="2724150"/>
          <p14:tracePt t="15723" x="2406650" y="2724150"/>
          <p14:tracePt t="15732" x="2476500" y="2724150"/>
          <p14:tracePt t="15733" x="2492375" y="2724150"/>
          <p14:tracePt t="15739" x="2546350" y="2724150"/>
          <p14:tracePt t="15748" x="2616200" y="2724150"/>
          <p14:tracePt t="15748" x="2632075" y="2724150"/>
          <p14:tracePt t="15756" x="2678113" y="2724150"/>
          <p14:tracePt t="15764" x="2747963" y="2701925"/>
          <p14:tracePt t="15773" x="2786063" y="2670175"/>
          <p14:tracePt t="15781" x="2817813" y="2632075"/>
          <p14:tracePt t="15789" x="2833688" y="2600325"/>
          <p14:tracePt t="15806" x="2825750" y="2516188"/>
          <p14:tracePt t="15815" x="2786063" y="2484438"/>
          <p14:tracePt t="15823" x="2740025" y="2430463"/>
          <p14:tracePt t="15831" x="2655888" y="2400300"/>
          <p14:tracePt t="15839" x="2570163" y="2360613"/>
          <p14:tracePt t="15856" x="2384425" y="2330450"/>
          <p14:tracePt t="15865" x="2298700" y="2330450"/>
          <p14:tracePt t="15873" x="2214563" y="2330450"/>
          <p14:tracePt t="15881" x="2166938" y="2338388"/>
          <p14:tracePt t="15889" x="2144713" y="2352675"/>
          <p14:tracePt t="15898" x="2144713" y="2376488"/>
          <p14:tracePt t="15907" x="2144713" y="2406650"/>
          <p14:tracePt t="15914" x="2144713" y="2438400"/>
          <p14:tracePt t="15923" x="2190750" y="2476500"/>
          <p14:tracePt t="15932" x="2260600" y="2508250"/>
          <p14:tracePt t="15948" x="2392363" y="2562225"/>
          <p14:tracePt t="15948" x="2406650" y="2562225"/>
          <p14:tracePt t="15957" x="2492375" y="2592388"/>
          <p14:tracePt t="15964" x="2562225" y="2608263"/>
          <p14:tracePt t="15973" x="2632075" y="2624138"/>
          <p14:tracePt t="15981" x="2701925" y="2624138"/>
          <p14:tracePt t="15989" x="2763838" y="2647950"/>
          <p14:tracePt t="15998" x="2817813" y="2647950"/>
          <p14:tracePt t="16006" x="2847975" y="2647950"/>
          <p14:tracePt t="16014" x="2887663" y="2632075"/>
          <p14:tracePt t="16022" x="2887663" y="2616200"/>
          <p14:tracePt t="16039" x="2903538" y="2586038"/>
          <p14:tracePt t="16047" x="2903538" y="2570163"/>
          <p14:tracePt t="16056" x="2895600" y="2546350"/>
          <p14:tracePt t="16065" x="2841625" y="2530475"/>
          <p14:tracePt t="16072" x="2809875" y="2530475"/>
          <p14:tracePt t="16089" x="2709863" y="2516188"/>
          <p14:tracePt t="16097" x="2655888" y="2516188"/>
          <p14:tracePt t="16106" x="2586038" y="2516188"/>
          <p14:tracePt t="16114" x="2516188" y="2524125"/>
          <p14:tracePt t="16123" x="2454275" y="2538413"/>
          <p14:tracePt t="16123" x="2438400" y="2538413"/>
          <p14:tracePt t="16131" x="2384425" y="2578100"/>
          <p14:tracePt t="16140" x="2330450" y="2592388"/>
          <p14:tracePt t="16147" x="2314575" y="2624138"/>
          <p14:tracePt t="16156" x="2298700" y="2647950"/>
          <p14:tracePt t="16164" x="2298700" y="2678113"/>
          <p14:tracePt t="16181" x="2344738" y="2724150"/>
          <p14:tracePt t="16189" x="2392363" y="2747963"/>
          <p14:tracePt t="16198" x="2476500" y="2778125"/>
          <p14:tracePt t="16206" x="2532063" y="2794000"/>
          <p14:tracePt t="16214" x="2616200" y="2809875"/>
          <p14:tracePt t="16231" x="2801938" y="2833688"/>
          <p14:tracePt t="16239" x="2847975" y="2847975"/>
          <p14:tracePt t="16247" x="2903538" y="2847975"/>
          <p14:tracePt t="16256" x="2917825" y="2847975"/>
          <p14:tracePt t="16272" x="2917825" y="2817813"/>
          <p14:tracePt t="16281" x="2917825" y="2786063"/>
          <p14:tracePt t="16289" x="2871788" y="2755900"/>
          <p14:tracePt t="16297" x="2825750" y="2716213"/>
          <p14:tracePt t="16306" x="2755900" y="2686050"/>
          <p14:tracePt t="16323" x="2624138" y="2632075"/>
          <p14:tracePt t="16331" x="2570163" y="2616200"/>
          <p14:tracePt t="16339" x="2500313" y="2616200"/>
          <p14:tracePt t="16347" x="2470150" y="2600325"/>
          <p14:tracePt t="16356" x="2438400" y="2600325"/>
          <p14:tracePt t="16364" x="2400300" y="2600325"/>
          <p14:tracePt t="16381" x="2400300" y="2608263"/>
          <p14:tracePt t="16390" x="2400300" y="2624138"/>
          <p14:tracePt t="16399" x="2400300" y="2647950"/>
          <p14:tracePt t="16414" x="2446338" y="2662238"/>
          <p14:tracePt t="16422" x="2476500" y="2678113"/>
          <p14:tracePt t="16431" x="2516188" y="2693988"/>
          <p14:tracePt t="16439" x="2562225" y="2709863"/>
          <p14:tracePt t="16447" x="2578100" y="2709863"/>
          <p14:tracePt t="16464" x="2647950" y="2709863"/>
          <p14:tracePt t="16472" x="2662238" y="2709863"/>
          <p14:tracePt t="16481" x="2678113" y="2709863"/>
          <p14:tracePt t="16527" x="2678113" y="2701925"/>
          <p14:tracePt t="16540" x="2670175" y="2686050"/>
          <p14:tracePt t="16545" x="2655888" y="2686050"/>
          <p14:tracePt t="16547" x="2640013" y="2686050"/>
          <p14:tracePt t="16556" x="2586038" y="2670175"/>
          <p14:tracePt t="16564" x="2516188" y="2647950"/>
          <p14:tracePt t="16572" x="2454275" y="2647950"/>
          <p14:tracePt t="16573" x="2438400" y="2647950"/>
          <p14:tracePt t="16581" x="2368550" y="2632075"/>
          <p14:tracePt t="16589" x="2314575" y="2632075"/>
          <p14:tracePt t="16598" x="2268538" y="2632075"/>
          <p14:tracePt t="16606" x="2244725" y="2632075"/>
          <p14:tracePt t="16614" x="2228850" y="2632075"/>
          <p14:tracePt t="16623" x="2228850" y="2647950"/>
          <p14:tracePt t="16631" x="2228850" y="2662238"/>
          <p14:tracePt t="16639" x="2244725" y="2693988"/>
          <p14:tracePt t="16648" x="2276475" y="2709863"/>
          <p14:tracePt t="16648" x="2276475" y="2724150"/>
          <p14:tracePt t="16656" x="2344738" y="2747963"/>
          <p14:tracePt t="16664" x="2406650" y="2763838"/>
          <p14:tracePt t="16672" x="2492375" y="2778125"/>
          <p14:tracePt t="16681" x="2593975" y="2794000"/>
          <p14:tracePt t="16689" x="2678113" y="2809875"/>
          <p14:tracePt t="16697" x="2786063" y="2809875"/>
          <p14:tracePt t="16706" x="2863850" y="2809875"/>
          <p14:tracePt t="16714" x="2933700" y="2809875"/>
          <p14:tracePt t="16722" x="2987675" y="2809875"/>
          <p14:tracePt t="16731" x="3019425" y="2801938"/>
          <p14:tracePt t="16739" x="3019425" y="2786063"/>
          <p14:tracePt t="16747" x="3019425" y="2732088"/>
          <p14:tracePt t="16756" x="3011488" y="2701925"/>
          <p14:tracePt t="16764" x="2957513" y="2647950"/>
          <p14:tracePt t="16773" x="2909888" y="2600325"/>
          <p14:tracePt t="16773" x="2895600" y="2600325"/>
          <p14:tracePt t="16789" x="2755900" y="2530475"/>
          <p14:tracePt t="16798" x="2655888" y="2516188"/>
          <p14:tracePt t="16806" x="2586038" y="2500313"/>
          <p14:tracePt t="16814" x="2500313" y="2484438"/>
          <p14:tracePt t="16822" x="2438400" y="2484438"/>
          <p14:tracePt t="16839" x="2330450" y="2492375"/>
          <p14:tracePt t="16847" x="2314575" y="2524125"/>
          <p14:tracePt t="16856" x="2298700" y="2562225"/>
          <p14:tracePt t="16865" x="2282825" y="2592388"/>
          <p14:tracePt t="16873" x="2282825" y="2624138"/>
          <p14:tracePt t="16881" x="2306638" y="2678113"/>
          <p14:tracePt t="16889" x="2360613" y="2709863"/>
          <p14:tracePt t="16897" x="2430463" y="2747963"/>
          <p14:tracePt t="16906" x="2492375" y="2778125"/>
          <p14:tracePt t="16914" x="2578100" y="2809875"/>
          <p14:tracePt t="16931" x="2732088" y="2833688"/>
          <p14:tracePt t="16939" x="2801938" y="2833688"/>
          <p14:tracePt t="16947" x="2863850" y="2833688"/>
          <p14:tracePt t="16956" x="2917825" y="2833688"/>
          <p14:tracePt t="16964" x="2949575" y="2817813"/>
          <p14:tracePt t="16981" x="2987675" y="2732088"/>
          <p14:tracePt t="16989" x="2987675" y="2701925"/>
          <p14:tracePt t="16998" x="2979738" y="2632075"/>
          <p14:tracePt t="17006" x="2941638" y="2586038"/>
          <p14:tracePt t="17014" x="2871788" y="2546350"/>
          <p14:tracePt t="17023" x="2809875" y="2500313"/>
          <p14:tracePt t="17031" x="2724150" y="2462213"/>
          <p14:tracePt t="17039" x="2640013" y="2446338"/>
          <p14:tracePt t="17047" x="2570163" y="2446338"/>
          <p14:tracePt t="17056" x="2500313" y="2430463"/>
          <p14:tracePt t="17073" x="2414588" y="2438400"/>
          <p14:tracePt t="17073" x="2400300" y="2438400"/>
          <p14:tracePt t="17081" x="2384425" y="2454275"/>
          <p14:tracePt t="17089" x="2368550" y="2476500"/>
          <p14:tracePt t="17098" x="2368550" y="2508250"/>
          <p14:tracePt t="17106" x="2368550" y="2562225"/>
          <p14:tracePt t="17114" x="2392363" y="2592388"/>
          <p14:tracePt t="17131" x="2492375" y="2678113"/>
          <p14:tracePt t="17139" x="2546350" y="2709863"/>
          <p14:tracePt t="17147" x="2616200" y="2724150"/>
          <p14:tracePt t="17156" x="2701925" y="2747963"/>
          <p14:tracePt t="17164" x="2747963" y="2747963"/>
          <p14:tracePt t="17173" x="2817813" y="2763838"/>
          <p14:tracePt t="17173" x="2833688" y="2763838"/>
          <p14:tracePt t="17182" x="2903538" y="2763838"/>
          <p14:tracePt t="17189" x="2949575" y="2763838"/>
          <p14:tracePt t="17198" x="2971800" y="2755900"/>
          <p14:tracePt t="17198" x="2987675" y="2755900"/>
          <p14:tracePt t="17214" x="3003550" y="2686050"/>
          <p14:tracePt t="17222" x="3003550" y="2647950"/>
          <p14:tracePt t="17231" x="2995613" y="2600325"/>
          <p14:tracePt t="17239" x="2941638" y="2546350"/>
          <p14:tracePt t="17247" x="2895600" y="2516188"/>
          <p14:tracePt t="17256" x="2825750" y="2484438"/>
          <p14:tracePt t="17264" x="2771775" y="2462213"/>
          <p14:tracePt t="17272" x="2709863" y="2446338"/>
          <p14:tracePt t="17281" x="2640013" y="2430463"/>
          <p14:tracePt t="17289" x="2554288" y="2430463"/>
          <p14:tracePt t="17298" x="2500313" y="2430463"/>
          <p14:tracePt t="17306" x="2470150" y="2438400"/>
          <p14:tracePt t="17314" x="2438400" y="2476500"/>
          <p14:tracePt t="17323" x="2438400" y="2492375"/>
          <p14:tracePt t="17323" x="2438400" y="2508250"/>
          <p14:tracePt t="17332" x="2438400" y="2538413"/>
          <p14:tracePt t="17339" x="2438400" y="2578100"/>
          <p14:tracePt t="17356" x="2516188" y="2662238"/>
          <p14:tracePt t="17364" x="2578100" y="2693988"/>
          <p14:tracePt t="17372" x="2632075" y="2709863"/>
          <p14:tracePt t="17381" x="2717800" y="2724150"/>
          <p14:tracePt t="17389" x="2786063" y="2747963"/>
          <p14:tracePt t="17398" x="2833688" y="2763838"/>
          <p14:tracePt t="17398" x="2847975" y="2763838"/>
          <p14:tracePt t="17406" x="2887663" y="2763838"/>
          <p14:tracePt t="17406" x="2903538" y="2763838"/>
          <p14:tracePt t="17414" x="2949575" y="2763838"/>
          <p14:tracePt t="17422" x="2987675" y="2732088"/>
          <p14:tracePt t="17431" x="3003550" y="2716213"/>
          <p14:tracePt t="17448" x="3003550" y="2647950"/>
          <p14:tracePt t="17448" x="3003550" y="2632075"/>
          <p14:tracePt t="17456" x="3003550" y="2600325"/>
          <p14:tracePt t="17464" x="2979738" y="2546350"/>
          <p14:tracePt t="17472" x="2941638" y="2516188"/>
          <p14:tracePt t="17481" x="2871788" y="2484438"/>
          <p14:tracePt t="17489" x="2809875" y="2462213"/>
          <p14:tracePt t="17506" x="2686050" y="2430463"/>
          <p14:tracePt t="17514" x="2624138" y="2430463"/>
          <p14:tracePt t="17522" x="2570163" y="2430463"/>
          <p14:tracePt t="17531" x="2516188" y="2438400"/>
          <p14:tracePt t="17539" x="2484438" y="2454275"/>
          <p14:tracePt t="17547" x="2470150" y="2476500"/>
          <p14:tracePt t="17556" x="2454275" y="2508250"/>
          <p14:tracePt t="17564" x="2454275" y="2538413"/>
          <p14:tracePt t="17572" x="2454275" y="2578100"/>
          <p14:tracePt t="17589" x="2492375" y="2647950"/>
          <p14:tracePt t="17598" x="2546350" y="2678113"/>
          <p14:tracePt t="17606" x="2578100" y="2693988"/>
          <p14:tracePt t="17606" x="2593975" y="2693988"/>
          <p14:tracePt t="17614" x="2647950" y="2709863"/>
          <p14:tracePt t="17622" x="2701925" y="2724150"/>
          <p14:tracePt t="17631" x="2786063" y="2724150"/>
          <p14:tracePt t="17647" x="2887663" y="2724150"/>
          <p14:tracePt t="17656" x="2917825" y="2724150"/>
          <p14:tracePt t="17664" x="2949575" y="2716213"/>
          <p14:tracePt t="17681" x="2987675" y="2632075"/>
          <p14:tracePt t="17689" x="2987675" y="2600325"/>
          <p14:tracePt t="17697" x="2957513" y="2570163"/>
          <p14:tracePt t="17706" x="2925763" y="2516188"/>
          <p14:tracePt t="17714" x="2871788" y="2500313"/>
          <p14:tracePt t="17731" x="2740025" y="2446338"/>
          <p14:tracePt t="17739" x="2670175" y="2446338"/>
          <p14:tracePt t="17747" x="2600325" y="2430463"/>
          <p14:tracePt t="17756" x="2538413" y="2430463"/>
          <p14:tracePt t="17764" x="2484438" y="2438400"/>
          <p14:tracePt t="17773" x="2454275" y="2454275"/>
          <p14:tracePt t="17773" x="2438400" y="2454275"/>
          <p14:tracePt t="17789" x="2400300" y="2508250"/>
          <p14:tracePt t="17797" x="2400300" y="2538413"/>
          <p14:tracePt t="17806" x="2400300" y="2578100"/>
          <p14:tracePt t="17806" x="2400300" y="2592388"/>
          <p14:tracePt t="17823" x="2476500" y="2662238"/>
          <p14:tracePt t="17831" x="2532063" y="2693988"/>
          <p14:tracePt t="17839" x="2593975" y="2709863"/>
          <p14:tracePt t="17847" x="2647950" y="2724150"/>
          <p14:tracePt t="17856" x="2732088" y="2747963"/>
          <p14:tracePt t="17864" x="2786063" y="2747963"/>
          <p14:tracePt t="17872" x="2833688" y="2747963"/>
          <p14:tracePt t="17881" x="2887663" y="2747963"/>
          <p14:tracePt t="17889" x="2917825" y="2732088"/>
          <p14:tracePt t="17897" x="2933700" y="2686050"/>
          <p14:tracePt t="17914" x="2949575" y="2600325"/>
          <p14:tracePt t="17922" x="2941638" y="2570163"/>
          <p14:tracePt t="17931" x="2895600" y="2516188"/>
          <p14:tracePt t="17939" x="2841625" y="2500313"/>
          <p14:tracePt t="17948" x="2786063" y="2462213"/>
          <p14:tracePt t="17948" x="2771775" y="2462213"/>
          <p14:tracePt t="17964" x="2655888" y="2446338"/>
          <p14:tracePt t="17973" x="2570163" y="2446338"/>
          <p14:tracePt t="17981" x="2500313" y="2446338"/>
          <p14:tracePt t="17989" x="2454275" y="2454275"/>
          <p14:tracePt t="18006" x="2352675" y="2524125"/>
          <p14:tracePt t="18014" x="2330450" y="2562225"/>
          <p14:tracePt t="18022" x="2330450" y="2592388"/>
          <p14:tracePt t="18031" x="2330450" y="2624138"/>
          <p14:tracePt t="18039" x="2344738" y="2662238"/>
          <p14:tracePt t="18056" x="2430463" y="2709863"/>
          <p14:tracePt t="18064" x="2476500" y="2747963"/>
          <p14:tracePt t="18072" x="2532063" y="2763838"/>
          <p14:tracePt t="18073" x="2546350" y="2763838"/>
          <p14:tracePt t="18081" x="2593975" y="2763838"/>
          <p14:tracePt t="18089" x="2647950" y="2763838"/>
          <p14:tracePt t="18106" x="2763838" y="2763838"/>
          <p14:tracePt t="18114" x="2801938" y="2763838"/>
          <p14:tracePt t="18123" x="2833688" y="2755900"/>
          <p14:tracePt t="18133" x="2863850" y="2716213"/>
          <p14:tracePt t="18133" x="2863850" y="2701925"/>
          <p14:tracePt t="18139" x="2863850" y="2686050"/>
          <p14:tracePt t="18147" x="2863850" y="2632075"/>
          <p14:tracePt t="18156" x="2863850" y="2570163"/>
          <p14:tracePt t="18164" x="2855913" y="2530475"/>
          <p14:tracePt t="18172" x="2825750" y="2500313"/>
          <p14:tracePt t="18181" x="2771775" y="2462213"/>
          <p14:tracePt t="18181" x="2755900" y="2462213"/>
          <p14:tracePt t="18197" x="2655888" y="2430463"/>
          <p14:tracePt t="18206" x="2600325" y="2430463"/>
          <p14:tracePt t="18214" x="2538413" y="2430463"/>
          <p14:tracePt t="18222" x="2500313" y="2430463"/>
          <p14:tracePt t="18231" x="2454275" y="2438400"/>
          <p14:tracePt t="18240" x="2414588" y="2454275"/>
          <p14:tracePt t="18256" x="2400300" y="2524125"/>
          <p14:tracePt t="18264" x="2400300" y="2562225"/>
          <p14:tracePt t="18273" x="2406650" y="2592388"/>
          <p14:tracePt t="18289" x="2492375" y="2678113"/>
          <p14:tracePt t="18297" x="2546350" y="2693988"/>
          <p14:tracePt t="18306" x="2616200" y="2724150"/>
          <p14:tracePt t="18314" x="2678113" y="2724150"/>
          <p14:tracePt t="18323" x="2732088" y="2747963"/>
          <p14:tracePt t="18339" x="2833688" y="2747963"/>
          <p14:tracePt t="18347" x="2887663" y="2747963"/>
          <p14:tracePt t="18356" x="2917825" y="2732088"/>
          <p14:tracePt t="18364" x="2949575" y="2701925"/>
          <p14:tracePt t="18373" x="2971800" y="2670175"/>
          <p14:tracePt t="18381" x="2987675" y="2616200"/>
          <p14:tracePt t="18389" x="2987675" y="2570163"/>
          <p14:tracePt t="18397" x="2957513" y="2530475"/>
          <p14:tracePt t="18406" x="2925763" y="2484438"/>
          <p14:tracePt t="18414" x="2855913" y="2430463"/>
          <p14:tracePt t="18423" x="2809875" y="2414588"/>
          <p14:tracePt t="18424" x="2786063" y="2414588"/>
          <p14:tracePt t="18431" x="2740025" y="2400300"/>
          <p14:tracePt t="18439" x="2670175" y="2376488"/>
          <p14:tracePt t="18447" x="2624138" y="2360613"/>
          <p14:tracePt t="18456" x="2586038" y="2360613"/>
          <p14:tracePt t="18464" x="2554288" y="2360613"/>
          <p14:tracePt t="18481" x="2516188" y="2406650"/>
          <p14:tracePt t="18489" x="2516188" y="2422525"/>
          <p14:tracePt t="18498" x="2516188" y="2454275"/>
          <p14:tracePt t="18506" x="2532063" y="2492375"/>
          <p14:tracePt t="18514" x="2562225" y="2524125"/>
          <p14:tracePt t="18523" x="2593975" y="2562225"/>
          <p14:tracePt t="18539" x="2717800" y="2608263"/>
          <p14:tracePt t="18547" x="2786063" y="2624138"/>
          <p14:tracePt t="18556" x="2863850" y="2647950"/>
          <p14:tracePt t="18573" x="3019425" y="2662238"/>
          <p14:tracePt t="18581" x="3073400" y="2662238"/>
          <p14:tracePt t="18589" x="3119438" y="2647950"/>
          <p14:tracePt t="18598" x="3157538" y="2616200"/>
          <p14:tracePt t="18606" x="3173413" y="2586038"/>
          <p14:tracePt t="18614" x="3173413" y="2546350"/>
          <p14:tracePt t="18622" x="3173413" y="2500313"/>
          <p14:tracePt t="18631" x="3143250" y="2462213"/>
          <p14:tracePt t="18639" x="3111500" y="2446338"/>
          <p14:tracePt t="18648" x="3057525" y="2430463"/>
          <p14:tracePt t="18656" x="3011488" y="2414588"/>
          <p14:tracePt t="18656" x="2995613" y="2414588"/>
          <p14:tracePt t="18665" x="2925763" y="2414588"/>
          <p14:tracePt t="18673" x="2855913" y="2414588"/>
          <p14:tracePt t="18673" x="2841625" y="2414588"/>
          <p14:tracePt t="18681" x="2771775" y="2414588"/>
          <p14:tracePt t="18689" x="2724150" y="2422525"/>
          <p14:tracePt t="18697" x="2686050" y="2454275"/>
          <p14:tracePt t="18706" x="2655888" y="2492375"/>
          <p14:tracePt t="18714" x="2640013" y="2524125"/>
          <p14:tracePt t="18723" x="2624138" y="2578100"/>
          <p14:tracePt t="18731" x="2624138" y="2624138"/>
          <p14:tracePt t="18739" x="2632075" y="2678113"/>
          <p14:tracePt t="18747" x="2678113" y="2709863"/>
          <p14:tracePt t="18756" x="2732088" y="2763838"/>
          <p14:tracePt t="18764" x="2786063" y="2794000"/>
          <p14:tracePt t="18773" x="2833688" y="2809875"/>
          <p14:tracePt t="18781" x="2887663" y="2833688"/>
          <p14:tracePt t="18789" x="2917825" y="2847975"/>
          <p14:tracePt t="18797" x="2933700" y="2847975"/>
          <p14:tracePt t="18806" x="2949575" y="2847975"/>
          <p14:tracePt t="18819" x="2949575" y="2840038"/>
          <p14:tracePt t="18823" x="2949575" y="2817813"/>
          <p14:tracePt t="18831" x="2949575" y="2786063"/>
          <p14:tracePt t="18839" x="2925763" y="2755900"/>
          <p14:tracePt t="18848" x="2895600" y="2716213"/>
          <p14:tracePt t="18856" x="2841625" y="2670175"/>
          <p14:tracePt t="18864" x="2809875" y="2647950"/>
          <p14:tracePt t="18873" x="2755900" y="2632075"/>
          <p14:tracePt t="18881" x="2709863" y="2616200"/>
          <p14:tracePt t="18889" x="2670175" y="2616200"/>
          <p14:tracePt t="18898" x="2624138" y="2616200"/>
          <p14:tracePt t="18906" x="2600325" y="2616200"/>
          <p14:tracePt t="18914" x="2586038" y="2616200"/>
          <p14:tracePt t="18922" x="2570163" y="2616200"/>
          <p14:tracePt t="18931" x="2570163" y="2624138"/>
          <p14:tracePt t="18939" x="2570163" y="2662238"/>
          <p14:tracePt t="18948" x="2570163" y="2678113"/>
          <p14:tracePt t="18948" x="2570163" y="2693988"/>
          <p14:tracePt t="18956" x="2593975" y="2709863"/>
          <p14:tracePt t="18964" x="2632075" y="2724150"/>
          <p14:tracePt t="18972" x="2701925" y="2763838"/>
          <p14:tracePt t="18981" x="2786063" y="2778125"/>
          <p14:tracePt t="18989" x="2863850" y="2794000"/>
          <p14:tracePt t="19006" x="3073400" y="2809875"/>
          <p14:tracePt t="19007" x="3089275" y="2809875"/>
          <p14:tracePt t="19014" x="3173413" y="2809875"/>
          <p14:tracePt t="19022" x="3259138" y="2809875"/>
          <p14:tracePt t="19031" x="3344863" y="2801938"/>
          <p14:tracePt t="19031" x="3359150" y="2801938"/>
          <p14:tracePt t="19039" x="3406775" y="2771775"/>
          <p14:tracePt t="19056" x="3514725" y="2686050"/>
          <p14:tracePt t="19064" x="3544888" y="2632075"/>
          <p14:tracePt t="19073" x="3560763" y="2570163"/>
          <p14:tracePt t="19073" x="3560763" y="2546350"/>
          <p14:tracePt t="19081" x="3576638" y="2462213"/>
          <p14:tracePt t="19089" x="3576638" y="2376488"/>
          <p14:tracePt t="19097" x="3576638" y="2298700"/>
          <p14:tracePt t="19106" x="3576638" y="2190750"/>
          <p14:tracePt t="19114" x="3576638" y="2105025"/>
          <p14:tracePt t="19123" x="3576638" y="2005013"/>
          <p14:tracePt t="19133" x="3576638" y="1943100"/>
          <p14:tracePt t="19148" x="3630613" y="1803400"/>
          <p14:tracePt t="19156" x="3646488" y="1733550"/>
          <p14:tracePt t="19164" x="3676650" y="1687513"/>
          <p14:tracePt t="19173" x="3716338" y="1633538"/>
          <p14:tracePt t="19181" x="3730625" y="1587500"/>
          <p14:tracePt t="19197" x="3784600" y="1531938"/>
          <p14:tracePt t="19206" x="3800475" y="1501775"/>
          <p14:tracePt t="19214" x="3800475" y="1485900"/>
          <p14:tracePt t="19223" x="3816350" y="1447800"/>
          <p14:tracePt t="19231" x="3816350" y="1431925"/>
          <p14:tracePt t="19239" x="3816350" y="1416050"/>
          <p14:tracePt t="19247" x="3832225" y="1416050"/>
          <p14:tracePt t="19256" x="3832225" y="1401763"/>
          <p14:tracePt t="19264" x="3832225" y="1377950"/>
          <p14:tracePt t="19273" x="3846513" y="1377950"/>
          <p14:tracePt t="19281" x="3846513" y="1362075"/>
          <p14:tracePt t="19289" x="3870325" y="1346200"/>
          <p14:tracePt t="19298" x="3886200" y="1346200"/>
          <p14:tracePt t="19306" x="3902075" y="1331913"/>
          <p14:tracePt t="19314" x="3916363" y="1316038"/>
          <p14:tracePt t="19323" x="3932238" y="1316038"/>
          <p14:tracePt t="19339" x="3932238" y="1292225"/>
          <p14:tracePt t="19381" x="3932238" y="1308100"/>
          <p14:tracePt t="19386" x="3932238" y="1323975"/>
          <p14:tracePt t="19390" x="3932238" y="1339850"/>
          <p14:tracePt t="19398" x="3932238" y="1354138"/>
          <p14:tracePt t="19398" x="3932238" y="1370013"/>
          <p14:tracePt t="19406" x="3932238" y="1393825"/>
          <p14:tracePt t="19406" x="3932238" y="1408113"/>
          <p14:tracePt t="19414" x="3932238" y="1439863"/>
          <p14:tracePt t="19431" x="3932238" y="1509713"/>
          <p14:tracePt t="19439" x="3932238" y="1539875"/>
          <p14:tracePt t="19447" x="3932238" y="1579563"/>
          <p14:tracePt t="19456" x="3932238" y="1593850"/>
          <p14:tracePt t="19464" x="3932238" y="1609725"/>
          <p14:tracePt t="19472" x="3932238" y="1625600"/>
          <p14:tracePt t="19481" x="3932238" y="1641475"/>
          <p14:tracePt t="19489" x="3932238" y="1663700"/>
          <p14:tracePt t="19504" x="3932238" y="1679575"/>
          <p14:tracePt t="19524" x="3932238" y="1695450"/>
          <p14:tracePt t="19631" x="3924300" y="1695450"/>
          <p14:tracePt t="19633" x="3924300" y="1711325"/>
          <p14:tracePt t="19646" x="3924300" y="1725613"/>
          <p14:tracePt t="19800" x="3908425" y="1725613"/>
          <p14:tracePt t="19802" x="3908425" y="1749425"/>
          <p14:tracePt t="19808" x="3908425" y="1765300"/>
          <p14:tracePt t="19815" x="3908425" y="1779588"/>
          <p14:tracePt t="19822" x="3894138" y="1795463"/>
          <p14:tracePt t="19831" x="3894138" y="1835150"/>
          <p14:tracePt t="19839" x="3870325" y="1881188"/>
          <p14:tracePt t="19856" x="3870325" y="1981200"/>
          <p14:tracePt t="19864" x="3854450" y="2051050"/>
          <p14:tracePt t="19872" x="3854450" y="2120900"/>
          <p14:tracePt t="19881" x="3854450" y="2182813"/>
          <p14:tracePt t="19881" x="3854450" y="2206625"/>
          <p14:tracePt t="19897" x="3870325" y="2352675"/>
          <p14:tracePt t="19906" x="3870325" y="2438400"/>
          <p14:tracePt t="19914" x="3870325" y="2524125"/>
          <p14:tracePt t="19922" x="3886200" y="2608263"/>
          <p14:tracePt t="19931" x="3886200" y="2709863"/>
          <p14:tracePt t="19948" x="3916363" y="2895600"/>
          <p14:tracePt t="19948" x="3916363" y="2917825"/>
          <p14:tracePt t="19956" x="3916363" y="3033713"/>
          <p14:tracePt t="19964" x="3932238" y="3149600"/>
          <p14:tracePt t="19973" x="3932238" y="3267075"/>
          <p14:tracePt t="19973" x="3932238" y="3305175"/>
          <p14:tracePt t="19981" x="3932238" y="3436938"/>
          <p14:tracePt t="19982" x="3932238" y="3460750"/>
          <p14:tracePt t="19989" x="3948113" y="3590925"/>
          <p14:tracePt t="19997" x="3948113" y="3730625"/>
          <p14:tracePt t="20006" x="3970338" y="3878263"/>
          <p14:tracePt t="20007" x="3970338" y="3894138"/>
          <p14:tracePt t="20014" x="4002088" y="4017963"/>
          <p14:tracePt t="20023" x="4032250" y="4164013"/>
          <p14:tracePt t="20023" x="4056063" y="4187825"/>
          <p14:tracePt t="20039" x="4157663" y="4435475"/>
          <p14:tracePt t="20047" x="4203700" y="4559300"/>
          <p14:tracePt t="20056" x="4273550" y="4691063"/>
          <p14:tracePt t="20064" x="4327525" y="4814888"/>
          <p14:tracePt t="20072" x="4373563" y="4930775"/>
          <p14:tracePt t="20090" x="4427538" y="5146675"/>
          <p14:tracePt t="20097" x="4443413" y="5248275"/>
          <p14:tracePt t="20106" x="4443413" y="5356225"/>
          <p14:tracePt t="20114" x="4443413" y="5456238"/>
          <p14:tracePt t="20131" x="4397375" y="5627688"/>
          <p14:tracePt t="20140" x="4381500" y="5689600"/>
          <p14:tracePt t="20148" x="4365625" y="5743575"/>
          <p14:tracePt t="20156" x="4349750" y="5789613"/>
          <p14:tracePt t="20164" x="4349750" y="5829300"/>
          <p14:tracePt t="20181" x="4311650" y="5929313"/>
          <p14:tracePt t="20189" x="4311650" y="5975350"/>
          <p14:tracePt t="20197" x="4295775" y="6015038"/>
          <p14:tracePt t="20206" x="4295775" y="6061075"/>
          <p14:tracePt t="20214" x="4281488" y="6115050"/>
          <p14:tracePt t="20223" x="4281488" y="6169025"/>
          <p14:tracePt t="20239" x="4265613" y="6230938"/>
          <p14:tracePt t="20247" x="4265613" y="6269038"/>
          <p14:tracePt t="20256" x="4265613" y="6284913"/>
          <p14:tracePt t="20273" x="4265613" y="6316663"/>
          <p14:tracePt t="20285" x="4265613" y="6330950"/>
          <p14:tracePt t="20300" x="4265613" y="6354763"/>
          <p14:tracePt t="20314" x="4265613" y="6370638"/>
          <p14:tracePt t="20326" x="4249738" y="6370638"/>
          <p14:tracePt t="20329" x="4249738" y="6386513"/>
          <p14:tracePt t="20425" x="4249738" y="6378575"/>
          <p14:tracePt t="20441" x="4249738" y="6362700"/>
          <p14:tracePt t="20452" x="4249738" y="6338888"/>
          <p14:tracePt t="20462" x="4249738" y="6324600"/>
          <p14:tracePt t="20465" x="4225925" y="6324600"/>
          <p14:tracePt t="20472" x="4225925" y="6308725"/>
          <p14:tracePt t="20481" x="4225925" y="6292850"/>
          <p14:tracePt t="20489" x="4211638" y="6276975"/>
          <p14:tracePt t="20498" x="4211638" y="6254750"/>
          <p14:tracePt t="20506" x="4195763" y="6238875"/>
          <p14:tracePt t="20514" x="4195763" y="6223000"/>
          <p14:tracePt t="20523" x="4179888" y="6207125"/>
          <p14:tracePt t="20531" x="4179888" y="6192838"/>
          <p14:tracePt t="20558" x="4179888" y="6169025"/>
          <p14:tracePt t="20569" x="4164013" y="6169025"/>
          <p14:tracePt t="20577" x="4164013" y="6153150"/>
          <p14:tracePt t="20639" x="4164013" y="6138863"/>
          <p14:tracePt t="20660" x="4164013" y="6122988"/>
          <p14:tracePt t="20669" x="4141788" y="6122988"/>
          <p14:tracePt t="20698" x="4141788" y="6107113"/>
          <p14:tracePt t="20714" x="4125913" y="6107113"/>
          <p14:tracePt t="20728" x="4110038" y="6107113"/>
          <p14:tracePt t="20749" x="4095750" y="6107113"/>
          <p14:tracePt t="20761" x="4095750" y="6115050"/>
          <p14:tracePt t="20767" x="4079875" y="6130925"/>
          <p14:tracePt t="20774" x="4079875" y="6145213"/>
          <p14:tracePt t="20777" x="4079875" y="6169025"/>
          <p14:tracePt t="20781" x="4064000" y="6169025"/>
          <p14:tracePt t="20790" x="4064000" y="6200775"/>
          <p14:tracePt t="20798" x="4040188" y="6246813"/>
          <p14:tracePt t="20806" x="4025900" y="6284913"/>
          <p14:tracePt t="20814" x="4025900" y="6330950"/>
          <p14:tracePt t="20822" x="4025900" y="6370638"/>
          <p14:tracePt t="20839" x="4025900" y="6454775"/>
          <p14:tracePt t="20848" x="4025900" y="6470650"/>
          <p14:tracePt t="20856" x="4025900" y="6502400"/>
          <p14:tracePt t="20864" x="4025900" y="6516688"/>
          <p14:tracePt t="20876" x="4025900" y="6540500"/>
          <p14:tracePt t="20916" x="4032250" y="6540500"/>
          <p14:tracePt t="20928" x="4056063" y="6540500"/>
          <p14:tracePt t="20932" x="4056063" y="6524625"/>
          <p14:tracePt t="20939" x="4071938" y="6510338"/>
          <p14:tracePt t="20948" x="4087813" y="6478588"/>
          <p14:tracePt t="20956" x="4102100" y="6440488"/>
          <p14:tracePt t="20964" x="4117975" y="6392863"/>
          <p14:tracePt t="20973" x="4141788" y="6362700"/>
          <p14:tracePt t="20982" x="4157663" y="6292850"/>
          <p14:tracePt t="20989" x="4171950" y="6238875"/>
          <p14:tracePt t="21006" x="4171950" y="6122988"/>
          <p14:tracePt t="21014" x="4164013" y="6091238"/>
          <p14:tracePt t="21023" x="4164013" y="6053138"/>
          <p14:tracePt t="21039" x="4125913" y="6007100"/>
          <p14:tracePt t="21049" x="4110038" y="5983288"/>
          <p14:tracePt t="21056" x="4095750" y="5983288"/>
          <p14:tracePt t="21064" x="4079875" y="5967413"/>
          <p14:tracePt t="21073" x="4064000" y="5967413"/>
          <p14:tracePt t="21081" x="4025900" y="5953125"/>
          <p14:tracePt t="21089" x="3994150" y="5953125"/>
          <p14:tracePt t="21098" x="3956050" y="5953125"/>
          <p14:tracePt t="21106" x="3940175" y="5953125"/>
          <p14:tracePt t="21115" x="3908425" y="5953125"/>
          <p14:tracePt t="21123" x="3894138" y="5959475"/>
          <p14:tracePt t="21131" x="3870325" y="5975350"/>
          <p14:tracePt t="21148" x="3824288" y="6029325"/>
          <p14:tracePt t="21156" x="3808413" y="6045200"/>
          <p14:tracePt t="21164" x="3792538" y="6083300"/>
          <p14:tracePt t="21181" x="3770313" y="6130925"/>
          <p14:tracePt t="21189" x="3770313" y="6169025"/>
          <p14:tracePt t="21198" x="3770313" y="6184900"/>
          <p14:tracePt t="21206" x="3770313" y="6215063"/>
          <p14:tracePt t="21214" x="3784600" y="6230938"/>
          <p14:tracePt t="21223" x="3784600" y="6269038"/>
          <p14:tracePt t="21231" x="3800475" y="6300788"/>
          <p14:tracePt t="21240" x="3816350" y="6316663"/>
          <p14:tracePt t="21248" x="3816350" y="6330950"/>
          <p14:tracePt t="21256" x="3832225" y="6354763"/>
          <p14:tracePt t="21264" x="3832225" y="6370638"/>
          <p14:tracePt t="21273" x="3846513" y="6370638"/>
          <p14:tracePt t="21281" x="3846513" y="6386513"/>
          <p14:tracePt t="21289" x="3870325" y="6386513"/>
          <p14:tracePt t="21297" x="3870325" y="6400800"/>
          <p14:tracePt t="21314" x="3886200" y="6400800"/>
          <p14:tracePt t="21328" x="3902075" y="6400800"/>
          <p14:tracePt t="21343" x="3916363" y="6400800"/>
          <p14:tracePt t="21356" x="3932238" y="6400800"/>
          <p14:tracePt t="21364" x="3970338" y="6378575"/>
          <p14:tracePt t="21373" x="3986213" y="6362700"/>
          <p14:tracePt t="21373" x="3986213" y="6338888"/>
          <p14:tracePt t="21381" x="4002088" y="6308725"/>
          <p14:tracePt t="21389" x="4017963" y="6276975"/>
          <p14:tracePt t="21398" x="4017963" y="6238875"/>
          <p14:tracePt t="21406" x="4017963" y="6207125"/>
          <p14:tracePt t="21414" x="4017963" y="6153150"/>
          <p14:tracePt t="21423" x="4010025" y="6107113"/>
          <p14:tracePt t="21431" x="3994150" y="6069013"/>
          <p14:tracePt t="21439" x="3978275" y="6021388"/>
          <p14:tracePt t="21448" x="3940175" y="5983288"/>
          <p14:tracePt t="21456" x="3908425" y="5967413"/>
          <p14:tracePt t="21464" x="3894138" y="5967413"/>
          <p14:tracePt t="21473" x="3870325" y="5953125"/>
          <p14:tracePt t="21481" x="3840163" y="5953125"/>
          <p14:tracePt t="21489" x="3824288" y="5953125"/>
          <p14:tracePt t="21506" x="3770313" y="5953125"/>
          <p14:tracePt t="21514" x="3754438" y="5953125"/>
          <p14:tracePt t="21523" x="3738563" y="5953125"/>
          <p14:tracePt t="21523" x="3722688" y="5953125"/>
          <p14:tracePt t="21531" x="3708400" y="5975350"/>
          <p14:tracePt t="21539" x="3684588" y="6015038"/>
          <p14:tracePt t="21548" x="3668713" y="6045200"/>
          <p14:tracePt t="21556" x="3654425" y="6099175"/>
          <p14:tracePt t="21564" x="3654425" y="6145213"/>
          <p14:tracePt t="21573" x="3638550" y="6184900"/>
          <p14:tracePt t="21573" x="3638550" y="6200775"/>
          <p14:tracePt t="21581" x="3638550" y="6230938"/>
          <p14:tracePt t="21589" x="3638550" y="6269038"/>
          <p14:tracePt t="21598" x="3638550" y="6284913"/>
          <p14:tracePt t="21598" x="3638550" y="6300788"/>
          <p14:tracePt t="21606" x="3638550" y="6316663"/>
          <p14:tracePt t="21614" x="3638550" y="6330950"/>
          <p14:tracePt t="21623" x="3646488" y="6330950"/>
          <p14:tracePt t="21631" x="3660775" y="6354763"/>
          <p14:tracePt t="21648" x="3700463" y="6354763"/>
          <p14:tracePt t="21656" x="3730625" y="6354763"/>
          <p14:tracePt t="21664" x="3746500" y="6354763"/>
          <p14:tracePt t="21672" x="3762375" y="6354763"/>
          <p14:tracePt t="21681" x="3800475" y="6354763"/>
          <p14:tracePt t="21689" x="3816350" y="6338888"/>
          <p14:tracePt t="21698" x="3832225" y="6338888"/>
          <p14:tracePt t="21706" x="3846513" y="6324600"/>
          <p14:tracePt t="21714" x="3870325" y="6292850"/>
          <p14:tracePt t="21723" x="3902075" y="6254750"/>
          <p14:tracePt t="21731" x="3902075" y="6223000"/>
          <p14:tracePt t="21739" x="3902075" y="6192838"/>
          <p14:tracePt t="21748" x="3916363" y="6153150"/>
          <p14:tracePt t="21756" x="3916363" y="6122988"/>
          <p14:tracePt t="21764" x="3916363" y="6091238"/>
          <p14:tracePt t="21773" x="3908425" y="6037263"/>
          <p14:tracePt t="21781" x="3894138" y="6021388"/>
          <p14:tracePt t="21789" x="3870325" y="6007100"/>
          <p14:tracePt t="21798" x="3854450" y="5983288"/>
          <p14:tracePt t="21806" x="3840163" y="5967413"/>
          <p14:tracePt t="21849" x="3824288" y="5967413"/>
          <p14:tracePt t="21857" x="3824288" y="5975350"/>
          <p14:tracePt t="21861" x="3824288" y="5999163"/>
          <p14:tracePt t="21865" x="3808413" y="6015038"/>
          <p14:tracePt t="21873" x="3808413" y="6029325"/>
          <p14:tracePt t="21881" x="3792538" y="6061075"/>
          <p14:tracePt t="21889" x="3792538" y="6115050"/>
          <p14:tracePt t="21897" x="3792538" y="6130925"/>
          <p14:tracePt t="21906" x="3792538" y="6169025"/>
          <p14:tracePt t="21914" x="3792538" y="6200775"/>
          <p14:tracePt t="21923" x="3800475" y="6215063"/>
          <p14:tracePt t="21923" x="3800475" y="6230938"/>
          <p14:tracePt t="21931" x="3800475" y="6246813"/>
          <p14:tracePt t="21939" x="3816350" y="6269038"/>
          <p14:tracePt t="21948" x="3832225" y="6269038"/>
          <p14:tracePt t="21956" x="3846513" y="6284913"/>
          <p14:tracePt t="21964" x="3870325" y="6284913"/>
          <p14:tracePt t="21973" x="3886200" y="6284913"/>
          <p14:tracePt t="21981" x="3902075" y="6284913"/>
          <p14:tracePt t="21989" x="3932238" y="6284913"/>
          <p14:tracePt t="21998" x="3970338" y="6284913"/>
          <p14:tracePt t="22006" x="3986213" y="6276975"/>
          <p14:tracePt t="22014" x="4002088" y="6254750"/>
          <p14:tracePt t="22022" x="4032250" y="6238875"/>
          <p14:tracePt t="22031" x="4071938" y="6207125"/>
          <p14:tracePt t="22040" x="4087813" y="6192838"/>
          <p14:tracePt t="22040" x="4087813" y="6169025"/>
          <p14:tracePt t="22047" x="4087813" y="6153150"/>
          <p14:tracePt t="22057" x="4102100" y="6122988"/>
          <p14:tracePt t="22064" x="4102100" y="6107113"/>
          <p14:tracePt t="22073" x="4102100" y="6091238"/>
          <p14:tracePt t="22081" x="4102100" y="6069013"/>
          <p14:tracePt t="22089" x="4102100" y="6053138"/>
          <p14:tracePt t="22098" x="4095750" y="6053138"/>
          <p14:tracePt t="22106" x="4095750" y="6037263"/>
          <p14:tracePt t="22114" x="4079875" y="6037263"/>
          <p14:tracePt t="22123" x="4064000" y="6037263"/>
          <p14:tracePt t="22131" x="4040188" y="6037263"/>
          <p14:tracePt t="22139" x="4025900" y="6037263"/>
          <p14:tracePt t="22148" x="4010025" y="6037263"/>
          <p14:tracePt t="22156" x="3994150" y="6037263"/>
          <p14:tracePt t="22164" x="3978275" y="6037263"/>
          <p14:tracePt t="22173" x="3956050" y="6045200"/>
          <p14:tracePt t="22181" x="3956050" y="6083300"/>
          <p14:tracePt t="22189" x="3940175" y="6115050"/>
          <p14:tracePt t="22198" x="3940175" y="6145213"/>
          <p14:tracePt t="22206" x="3940175" y="6184900"/>
          <p14:tracePt t="22214" x="3940175" y="6215063"/>
          <p14:tracePt t="22223" x="3940175" y="6246813"/>
          <p14:tracePt t="22231" x="3948113" y="6284913"/>
          <p14:tracePt t="22240" x="3970338" y="6300788"/>
          <p14:tracePt t="22249" x="3986213" y="6330950"/>
          <p14:tracePt t="22256" x="4002088" y="6354763"/>
          <p14:tracePt t="22273" x="4032250" y="6370638"/>
          <p14:tracePt t="22281" x="4056063" y="6370638"/>
          <p14:tracePt t="22290" x="4071938" y="6370638"/>
          <p14:tracePt t="22306" x="4117975" y="6370638"/>
          <p14:tracePt t="22314" x="4141788" y="6370638"/>
          <p14:tracePt t="22323" x="4157663" y="6362700"/>
          <p14:tracePt t="22331" x="4171950" y="6324600"/>
          <p14:tracePt t="22340" x="4187825" y="6308725"/>
          <p14:tracePt t="22348" x="4187825" y="6276975"/>
          <p14:tracePt t="22348" x="4203700" y="6276975"/>
          <p14:tracePt t="22356" x="4203700" y="6238875"/>
          <p14:tracePt t="22364" x="4203700" y="6192838"/>
          <p14:tracePt t="22373" x="4203700" y="6153150"/>
          <p14:tracePt t="22381" x="4203700" y="6122988"/>
          <p14:tracePt t="22389" x="4195763" y="6107113"/>
          <p14:tracePt t="22398" x="4179888" y="6069013"/>
          <p14:tracePt t="22406" x="4179888" y="6053138"/>
          <p14:tracePt t="22414" x="4164013" y="6053138"/>
          <p14:tracePt t="22423" x="4164013" y="6037263"/>
          <p14:tracePt t="22431" x="4141788" y="6037263"/>
          <p14:tracePt t="22448" x="4125913" y="6037263"/>
          <p14:tracePt t="22461" x="4110038" y="6037263"/>
          <p14:tracePt t="22469" x="4110038" y="6045200"/>
          <p14:tracePt t="22472" x="4095750" y="6045200"/>
          <p14:tracePt t="22481" x="4079875" y="6083300"/>
          <p14:tracePt t="22489" x="4079875" y="6099175"/>
          <p14:tracePt t="22498" x="4064000" y="6130925"/>
          <p14:tracePt t="22506" x="4064000" y="6184900"/>
          <p14:tracePt t="22514" x="4040188" y="6200775"/>
          <p14:tracePt t="22523" x="4040188" y="6230938"/>
          <p14:tracePt t="22539" x="4056063" y="6269038"/>
          <p14:tracePt t="22548" x="4056063" y="6284913"/>
          <p14:tracePt t="22556" x="4071938" y="6284913"/>
          <p14:tracePt t="22568" x="4087813" y="6284913"/>
          <p14:tracePt t="22581" x="4102100" y="6284913"/>
          <p14:tracePt t="22589" x="4117975" y="6284913"/>
          <p14:tracePt t="22597" x="4117975" y="6276975"/>
          <p14:tracePt t="22606" x="4141788" y="6254750"/>
          <p14:tracePt t="22614" x="4141788" y="6238875"/>
          <p14:tracePt t="22631" x="4141788" y="6169025"/>
          <p14:tracePt t="22640" x="4125913" y="6122988"/>
          <p14:tracePt t="22648" x="4110038" y="6107113"/>
          <p14:tracePt t="22656" x="4095750" y="6091238"/>
          <p14:tracePt t="22664" x="4079875" y="6069013"/>
          <p14:tracePt t="22681" x="4040188" y="6069013"/>
          <p14:tracePt t="22689" x="4025900" y="6069013"/>
          <p14:tracePt t="22700" x="4010025" y="6069013"/>
          <p14:tracePt t="22706" x="4010025" y="6083300"/>
          <p14:tracePt t="22715" x="4010025" y="6099175"/>
          <p14:tracePt t="22723" x="3994150" y="6115050"/>
          <p14:tracePt t="22731" x="3994150" y="6145213"/>
          <p14:tracePt t="22740" x="3994150" y="6169025"/>
          <p14:tracePt t="22748" x="4002088" y="6200775"/>
          <p14:tracePt t="22756" x="4017963" y="6230938"/>
          <p14:tracePt t="22773" x="4087813" y="6300788"/>
          <p14:tracePt t="22781" x="4117975" y="6316663"/>
          <p14:tracePt t="22782" x="4117975" y="6330950"/>
          <p14:tracePt t="22790" x="4141788" y="6354763"/>
          <p14:tracePt t="22807" x="4219575" y="6400800"/>
          <p14:tracePt t="22823" x="4343400" y="6416675"/>
          <p14:tracePt t="22831" x="4411663" y="6440488"/>
          <p14:tracePt t="22832" x="4427538" y="6440488"/>
          <p14:tracePt t="22841" x="4513263" y="6440488"/>
          <p14:tracePt t="22848" x="4575175" y="6454775"/>
          <p14:tracePt t="22865" x="4729163" y="6454775"/>
          <p14:tracePt t="22881" x="4914900" y="6454775"/>
          <p14:tracePt t="22889" x="4984750" y="6454775"/>
          <p14:tracePt t="22898" x="5032375" y="6454775"/>
          <p14:tracePt t="22914" x="5116513" y="6454775"/>
          <p14:tracePt t="22923" x="5156200" y="6454775"/>
          <p14:tracePt t="22931" x="5186363" y="6454775"/>
          <p14:tracePt t="22939" x="5224463" y="6440488"/>
          <p14:tracePt t="22948" x="5272088" y="6440488"/>
          <p14:tracePt t="22964" x="5387975" y="6440488"/>
          <p14:tracePt t="22973" x="5495925" y="6454775"/>
          <p14:tracePt t="22981" x="5595938" y="6454775"/>
          <p14:tracePt t="22990" x="5743575" y="6470650"/>
          <p14:tracePt t="23006" x="6053138" y="6502400"/>
          <p14:tracePt t="23023" x="6340475" y="6502400"/>
          <p14:tracePt t="23023" x="6354763" y="6502400"/>
          <p14:tracePt t="23031" x="6510338" y="6502400"/>
          <p14:tracePt t="23032" x="6526213" y="6502400"/>
          <p14:tracePt t="23040" x="6642100" y="6502400"/>
          <p14:tracePt t="23040" x="6657975" y="6502400"/>
          <p14:tracePt t="23056" x="6911975" y="6502400"/>
          <p14:tracePt t="23064" x="7013575" y="6502400"/>
          <p14:tracePt t="23073" x="7137400" y="6494463"/>
          <p14:tracePt t="23081" x="7237413" y="6494463"/>
          <p14:tracePt t="23089" x="7339013" y="6478588"/>
          <p14:tracePt t="23106" x="7508875" y="6462713"/>
          <p14:tracePt t="23114" x="7578725" y="6440488"/>
          <p14:tracePt t="23123" x="7608888" y="6424613"/>
          <p14:tracePt t="23123" x="7624763" y="6424613"/>
          <p14:tracePt t="23131" x="7640638" y="6424613"/>
          <p14:tracePt t="23148" x="7678738" y="6408738"/>
          <p14:tracePt t="23204" x="7678738" y="6392863"/>
          <p14:tracePt t="23210" x="7678738" y="6378575"/>
          <p14:tracePt t="23214" x="7694613" y="6378575"/>
          <p14:tracePt t="23223" x="7710488" y="6362700"/>
          <p14:tracePt t="23231" x="7710488" y="6324600"/>
          <p14:tracePt t="23240" x="7724775" y="6308725"/>
          <p14:tracePt t="23248" x="7724775" y="6292850"/>
          <p14:tracePt t="23256" x="7740650" y="6276975"/>
          <p14:tracePt t="23264" x="7764463" y="6276975"/>
          <p14:tracePt t="23317" x="7764463" y="6254750"/>
          <p14:tracePt t="23328" x="7764463" y="6238875"/>
          <p14:tracePt t="23339" x="7764463" y="6223000"/>
          <p14:tracePt t="23348" x="7764463" y="6192838"/>
          <p14:tracePt t="23356" x="7748588" y="6153150"/>
          <p14:tracePt t="23365" x="7748588" y="6122988"/>
          <p14:tracePt t="23373" x="7732713" y="6091238"/>
          <p14:tracePt t="23381" x="7732713" y="6069013"/>
          <p14:tracePt t="23389" x="7718425" y="6037263"/>
          <p14:tracePt t="23409" x="7718425" y="6021388"/>
          <p14:tracePt t="23458" x="7702550" y="6021388"/>
          <p14:tracePt t="23475" x="7702550" y="6007100"/>
          <p14:tracePt t="23536" x="7702550" y="6015038"/>
          <p14:tracePt t="23541" x="7702550" y="6029325"/>
          <p14:tracePt t="23548" x="7702550" y="6045200"/>
          <p14:tracePt t="23556" x="7702550" y="6099175"/>
          <p14:tracePt t="23564" x="7702550" y="6130925"/>
          <p14:tracePt t="23573" x="7702550" y="6200775"/>
          <p14:tracePt t="23581" x="7702550" y="6246813"/>
          <p14:tracePt t="23589" x="7702550" y="6284913"/>
          <p14:tracePt t="23598" x="7702550" y="6316663"/>
          <p14:tracePt t="23606" x="7702550" y="6354763"/>
          <p14:tracePt t="23614" x="7702550" y="6386513"/>
          <p14:tracePt t="23631" x="7710488" y="6470650"/>
          <p14:tracePt t="23639" x="7710488" y="6486525"/>
          <p14:tracePt t="23648" x="7710488" y="6516688"/>
          <p14:tracePt t="23648" x="7710488" y="6540500"/>
          <p14:tracePt t="23656" x="7710488" y="6556375"/>
          <p14:tracePt t="23664" x="7710488" y="6572250"/>
          <p14:tracePt t="23681" x="7724775" y="6626225"/>
          <p14:tracePt t="23689" x="7724775" y="6640513"/>
          <p14:tracePt t="23701" x="7740650" y="6640513"/>
          <p14:tracePt t="23738" x="7740650" y="6634163"/>
          <p14:tracePt t="23743" x="7764463" y="6610350"/>
          <p14:tracePt t="23749" x="7764463" y="6594475"/>
          <p14:tracePt t="23756" x="7764463" y="6564313"/>
          <p14:tracePt t="23764" x="7764463" y="6510338"/>
          <p14:tracePt t="23773" x="7764463" y="6462713"/>
          <p14:tracePt t="23781" x="7764463" y="6392863"/>
          <p14:tracePt t="23789" x="7764463" y="6324600"/>
          <p14:tracePt t="23798" x="7748588" y="6254750"/>
          <p14:tracePt t="23806" x="7748588" y="6223000"/>
          <p14:tracePt t="23815" x="7748588" y="6169025"/>
          <p14:tracePt t="23823" x="7748588" y="6153150"/>
          <p14:tracePt t="23831" x="7748588" y="6138863"/>
          <p14:tracePt t="23842" x="7732713" y="6138863"/>
          <p14:tracePt t="23874" x="7718425" y="6138863"/>
          <p14:tracePt t="23882" x="7718425" y="6145213"/>
          <p14:tracePt t="23883" x="7702550" y="6145213"/>
          <p14:tracePt t="23887" x="7702550" y="6169025"/>
          <p14:tracePt t="23892" x="7702550" y="6184900"/>
          <p14:tracePt t="23898" x="7686675" y="6200775"/>
          <p14:tracePt t="23898" x="7686675" y="6215063"/>
          <p14:tracePt t="23906" x="7686675" y="6246813"/>
          <p14:tracePt t="23914" x="7662863" y="6300788"/>
          <p14:tracePt t="23923" x="7662863" y="6330950"/>
          <p14:tracePt t="23931" x="7648575" y="6386513"/>
          <p14:tracePt t="23939" x="7648575" y="6440488"/>
          <p14:tracePt t="23948" x="7648575" y="6486525"/>
          <p14:tracePt t="23956" x="7648575" y="6540500"/>
          <p14:tracePt t="23964" x="7648575" y="6572250"/>
          <p14:tracePt t="23973" x="7648575" y="6602413"/>
          <p14:tracePt t="23981" x="7648575" y="6640513"/>
          <p14:tracePt t="23990" x="7648575" y="6656388"/>
          <p14:tracePt t="23998" x="7662863" y="6656388"/>
          <p14:tracePt t="24006" x="7662863" y="6672263"/>
          <p14:tracePt t="24050" x="7662863" y="6664325"/>
          <p14:tracePt t="24053" x="7662863" y="6648450"/>
          <p14:tracePt t="24058" x="7678738" y="6634163"/>
          <p14:tracePt t="24065" x="7678738" y="6594475"/>
          <p14:tracePt t="24073" x="7678738" y="6548438"/>
          <p14:tracePt t="24081" x="7678738" y="6478588"/>
          <p14:tracePt t="24089" x="7678738" y="6392863"/>
          <p14:tracePt t="24098" x="7648575" y="6308725"/>
          <p14:tracePt t="24106" x="7632700" y="6238875"/>
          <p14:tracePt t="24114" x="7616825" y="6192838"/>
          <p14:tracePt t="24123" x="7616825" y="6169025"/>
          <p14:tracePt t="24131" x="7616825" y="6153150"/>
          <p14:tracePt t="24178" x="7616825" y="6169025"/>
          <p14:tracePt t="24182" x="7616825" y="6184900"/>
          <p14:tracePt t="24189" x="7616825" y="6215063"/>
          <p14:tracePt t="24198" x="7616825" y="6269038"/>
          <p14:tracePt t="24206" x="7616825" y="6316663"/>
          <p14:tracePt t="24215" x="7616825" y="6370638"/>
          <p14:tracePt t="24223" x="7624763" y="6440488"/>
          <p14:tracePt t="24223" x="7624763" y="6454775"/>
          <p14:tracePt t="24231" x="7624763" y="6516688"/>
          <p14:tracePt t="24239" x="7640638" y="6572250"/>
          <p14:tracePt t="24248" x="7640638" y="6602413"/>
          <p14:tracePt t="24256" x="7640638" y="6640513"/>
          <p14:tracePt t="24264" x="7662863" y="6640513"/>
          <p14:tracePt t="24300" x="7662863" y="6634163"/>
          <p14:tracePt t="24304" x="7678738" y="6634163"/>
          <p14:tracePt t="24307" x="7678738" y="6610350"/>
          <p14:tracePt t="24314" x="7678738" y="6578600"/>
          <p14:tracePt t="24323" x="7694613" y="6510338"/>
          <p14:tracePt t="24331" x="7694613" y="6462713"/>
          <p14:tracePt t="24339" x="7694613" y="6392863"/>
          <p14:tracePt t="24348" x="7694613" y="6308725"/>
          <p14:tracePt t="24348" x="7694613" y="6292850"/>
          <p14:tracePt t="24356" x="7694613" y="6223000"/>
          <p14:tracePt t="24364" x="7662863" y="6153150"/>
          <p14:tracePt t="24382" x="7632700" y="6091238"/>
          <p14:tracePt t="24390" x="7616825" y="6091238"/>
          <p14:tracePt t="24398" x="7616825" y="6069013"/>
          <p14:tracePt t="24406" x="7586663" y="6069013"/>
          <p14:tracePt t="24414" x="7546975" y="6069013"/>
          <p14:tracePt t="24431" x="7431088" y="6083300"/>
          <p14:tracePt t="24439" x="7361238" y="6099175"/>
          <p14:tracePt t="24448" x="7277100" y="6115050"/>
          <p14:tracePt t="24448" x="7277100" y="6130925"/>
          <p14:tracePt t="24456" x="7159625" y="6145213"/>
          <p14:tracePt t="24465" x="7043738" y="6169025"/>
          <p14:tracePt t="24473" x="6919913" y="6184900"/>
          <p14:tracePt t="24473" x="6905625" y="6184900"/>
          <p14:tracePt t="24481" x="6788150" y="6200775"/>
          <p14:tracePt t="24489" x="6650038" y="6200775"/>
          <p14:tracePt t="24498" x="6534150" y="6215063"/>
          <p14:tracePt t="24498" x="6518275" y="6215063"/>
          <p14:tracePt t="24506" x="6416675" y="6215063"/>
          <p14:tracePt t="24523" x="6192838" y="6230938"/>
          <p14:tracePt t="24531" x="6107113" y="6230938"/>
          <p14:tracePt t="24539" x="6022975" y="6230938"/>
          <p14:tracePt t="24548" x="5991225" y="6223000"/>
          <p14:tracePt t="24556" x="5961063" y="6223000"/>
          <p14:tracePt t="24573" x="5937250" y="6207125"/>
          <p14:tracePt t="24581" x="5921375" y="6192838"/>
          <p14:tracePt t="24589" x="5921375" y="6169025"/>
          <p14:tracePt t="24598" x="5921375" y="6138863"/>
          <p14:tracePt t="24606" x="5921375" y="6107113"/>
          <p14:tracePt t="24614" x="5921375" y="6091238"/>
          <p14:tracePt t="24623" x="5929313" y="6053138"/>
          <p14:tracePt t="24631" x="5953125" y="6037263"/>
          <p14:tracePt t="24639" x="5969000" y="6007100"/>
          <p14:tracePt t="24648" x="5983288" y="5967413"/>
          <p14:tracePt t="24665" x="5999163" y="5897563"/>
          <p14:tracePt t="24673" x="5999163" y="5867400"/>
          <p14:tracePt t="24681" x="5999163" y="5851525"/>
          <p14:tracePt t="24749" x="5999163" y="5859463"/>
          <p14:tracePt t="24755" x="5999163" y="5875338"/>
          <p14:tracePt t="24760" x="5999163" y="5897563"/>
          <p14:tracePt t="24765" x="5999163" y="5913438"/>
          <p14:tracePt t="24773" x="5999163" y="5945188"/>
          <p14:tracePt t="24781" x="5999163" y="5999163"/>
          <p14:tracePt t="24790" x="5999163" y="6045200"/>
          <p14:tracePt t="24806" x="5999163" y="6184900"/>
          <p14:tracePt t="24814" x="5999163" y="6246813"/>
          <p14:tracePt t="24823" x="6015038" y="6300788"/>
          <p14:tracePt t="24823" x="6015038" y="6316663"/>
          <p14:tracePt t="24831" x="6037263" y="6370638"/>
          <p14:tracePt t="24839" x="6069013" y="6400800"/>
          <p14:tracePt t="24848" x="6084888" y="6416675"/>
          <p14:tracePt t="24856" x="6099175" y="6440488"/>
          <p14:tracePt t="24864" x="6115050" y="6454775"/>
          <p14:tracePt t="24873" x="6138863" y="6454775"/>
          <p14:tracePt t="24881" x="6154738" y="6454775"/>
          <p14:tracePt t="24898" x="6169025" y="6440488"/>
          <p14:tracePt t="24906" x="6184900" y="6408738"/>
          <p14:tracePt t="24914" x="6184900" y="6378575"/>
          <p14:tracePt t="24923" x="6200775" y="6324600"/>
          <p14:tracePt t="24931" x="6200775" y="6276975"/>
          <p14:tracePt t="24948" x="6192838" y="6153150"/>
          <p14:tracePt t="24956" x="6176963" y="6107113"/>
          <p14:tracePt t="24964" x="6161088" y="6091238"/>
          <p14:tracePt t="24973" x="6146800" y="6069013"/>
          <p14:tracePt t="24981" x="6122988" y="6069013"/>
          <p14:tracePt t="24990" x="6107113" y="6069013"/>
          <p14:tracePt t="24999" x="6092825" y="6069013"/>
          <p14:tracePt t="25014" x="6076950" y="6069013"/>
          <p14:tracePt t="25017" x="6076950" y="6083300"/>
          <p14:tracePt t="25023" x="6076950" y="6099175"/>
          <p14:tracePt t="25023" x="6061075" y="6099175"/>
          <p14:tracePt t="25040" x="6037263" y="6184900"/>
          <p14:tracePt t="25048" x="6037263" y="6215063"/>
          <p14:tracePt t="25056" x="6037263" y="6269038"/>
          <p14:tracePt t="25064" x="6037263" y="6300788"/>
          <p14:tracePt t="25073" x="6037263" y="6330950"/>
          <p14:tracePt t="25090" x="6084888" y="6370638"/>
          <p14:tracePt t="25098" x="6099175" y="6386513"/>
          <p14:tracePt t="25098" x="6115050" y="6386513"/>
          <p14:tracePt t="25107" x="6138863" y="6386513"/>
          <p14:tracePt t="25114" x="6154738" y="6386513"/>
          <p14:tracePt t="25131" x="6200775" y="6338888"/>
          <p14:tracePt t="25140" x="6200775" y="6308725"/>
          <p14:tracePt t="25148" x="6223000" y="6276975"/>
          <p14:tracePt t="25148" x="6223000" y="6254750"/>
          <p14:tracePt t="25156" x="6223000" y="6223000"/>
          <p14:tracePt t="25165" x="6223000" y="6169025"/>
          <p14:tracePt t="25181" x="6192838" y="6053138"/>
          <p14:tracePt t="25189" x="6176963" y="6021388"/>
          <p14:tracePt t="25199" x="6146800" y="5983288"/>
          <p14:tracePt t="25206" x="6122988" y="5983288"/>
          <p14:tracePt t="25214" x="6092825" y="5967413"/>
          <p14:tracePt t="25231" x="6022975" y="5967413"/>
          <p14:tracePt t="25239" x="5991225" y="5967413"/>
          <p14:tracePt t="25248" x="5961063" y="5967413"/>
          <p14:tracePt t="25256" x="5921375" y="5975350"/>
          <p14:tracePt t="25273" x="5891213" y="5999163"/>
          <p14:tracePt t="25281" x="5875338" y="5999163"/>
          <p14:tracePt t="25289" x="5851525" y="5999163"/>
          <p14:tracePt t="25298" x="5837238" y="5999163"/>
          <p14:tracePt t="25314" x="5821363" y="5999163"/>
          <p14:tracePt t="25327" x="5805488" y="5999163"/>
          <p14:tracePt t="25339" x="5789613" y="5983288"/>
          <p14:tracePt t="25348" x="5767388" y="5953125"/>
          <p14:tracePt t="25356" x="5721350" y="5883275"/>
          <p14:tracePt t="25365" x="5665788" y="5821363"/>
          <p14:tracePt t="25365" x="5651500" y="5821363"/>
          <p14:tracePt t="25373" x="5603875" y="5735638"/>
          <p14:tracePt t="25373" x="5581650" y="5735638"/>
          <p14:tracePt t="25381" x="5480050" y="5611813"/>
          <p14:tracePt t="25389" x="5348288" y="5480050"/>
          <p14:tracePt t="25398" x="5178425" y="5340350"/>
          <p14:tracePt t="25415" x="4806950" y="5054600"/>
          <p14:tracePt t="25423" x="4605338" y="4899025"/>
          <p14:tracePt t="25423" x="4583113" y="4884738"/>
          <p14:tracePt t="25431" x="4397375" y="4752975"/>
          <p14:tracePt t="25439" x="4249738" y="4651375"/>
          <p14:tracePt t="25448" x="4095750" y="4527550"/>
          <p14:tracePt t="25456" x="3978275" y="4443413"/>
          <p14:tracePt t="25464" x="3854450" y="4357688"/>
          <p14:tracePt t="25473" x="3770313" y="4295775"/>
          <p14:tracePt t="25474" x="3754438" y="4295775"/>
          <p14:tracePt t="25490" x="3552825" y="4156075"/>
          <p14:tracePt t="25498" x="3482975" y="4110038"/>
          <p14:tracePt t="25499" x="3468688" y="4086225"/>
          <p14:tracePt t="25507" x="3382963" y="4040188"/>
          <p14:tracePt t="25514" x="3328988" y="4002088"/>
          <p14:tracePt t="25523" x="3282950" y="3956050"/>
          <p14:tracePt t="25523" x="3267075" y="3956050"/>
          <p14:tracePt t="25531" x="3213100" y="3924300"/>
          <p14:tracePt t="25540" x="3165475" y="3870325"/>
          <p14:tracePt t="25556" x="3041650" y="3770313"/>
          <p14:tracePt t="25564" x="2957513" y="3730625"/>
          <p14:tracePt t="25573" x="2909888" y="3700463"/>
          <p14:tracePt t="25581" x="2855913" y="3684588"/>
          <p14:tracePt t="25582" x="2855913" y="3668713"/>
          <p14:tracePt t="25590" x="2825750" y="3652838"/>
          <p14:tracePt t="25598" x="2771775" y="3630613"/>
          <p14:tracePt t="25606" x="2740025" y="3614738"/>
          <p14:tracePt t="25614" x="2709863" y="3598863"/>
          <p14:tracePt t="25623" x="2686050" y="3584575"/>
          <p14:tracePt t="25631" x="2670175" y="3568700"/>
          <p14:tracePt t="25648" x="2670175" y="3544888"/>
          <p14:tracePt t="25682" x="2670175" y="3529013"/>
          <p14:tracePt t="25705" x="2678113" y="3529013"/>
          <p14:tracePt t="25714" x="2678113" y="3514725"/>
          <p14:tracePt t="25731" x="2678113" y="3498850"/>
          <p14:tracePt t="25739" x="2678113" y="3482975"/>
          <p14:tracePt t="25746" x="2701925" y="3482975"/>
          <p14:tracePt t="25749" x="2701925" y="3460750"/>
          <p14:tracePt t="25758" x="2701925" y="3444875"/>
          <p14:tracePt t="25768" x="2701925" y="3429000"/>
          <p14:tracePt t="25774" x="2717800" y="3429000"/>
          <p14:tracePt t="25790" x="2747963" y="3397250"/>
          <p14:tracePt t="25798" x="2763838" y="3382963"/>
          <p14:tracePt t="25806" x="2801938" y="3359150"/>
          <p14:tracePt t="25815" x="2817813" y="3359150"/>
          <p14:tracePt t="25816" x="2833688" y="3359150"/>
          <p14:tracePt t="25823" x="2847975" y="3343275"/>
          <p14:tracePt t="25840" x="2863850" y="3313113"/>
          <p14:tracePt t="25848" x="2887663" y="3297238"/>
          <p14:tracePt t="25856" x="2903538" y="3297238"/>
          <p14:tracePt t="25864" x="2903538" y="3273425"/>
          <p14:tracePt t="26244" x="2903538" y="3259138"/>
          <p14:tracePt t="26248" x="2895600" y="3259138"/>
          <p14:tracePt t="26273" x="2855913" y="3243263"/>
          <p14:tracePt t="26283" x="2841625" y="3243263"/>
          <p14:tracePt t="26329" x="2841625" y="3251200"/>
          <p14:tracePt t="26337" x="2841625" y="3267075"/>
          <p14:tracePt t="26339" x="2825750" y="3267075"/>
          <p14:tracePt t="26349" x="2825750" y="3289300"/>
          <p14:tracePt t="26356" x="2825750" y="3305175"/>
          <p14:tracePt t="26365" x="2809875" y="3321050"/>
          <p14:tracePt t="26373" x="2809875" y="3335338"/>
          <p14:tracePt t="26383" x="2809875" y="3351213"/>
          <p14:tracePt t="26398" x="2809875" y="3375025"/>
          <p14:tracePt t="26415" x="2817813" y="3375025"/>
          <p14:tracePt t="26423" x="2833688" y="3390900"/>
          <p14:tracePt t="26423" x="2847975" y="3390900"/>
          <p14:tracePt t="26431" x="2903538" y="3390900"/>
          <p14:tracePt t="26439" x="2949575" y="3390900"/>
          <p14:tracePt t="26448" x="3019425" y="3390900"/>
          <p14:tracePt t="26465" x="3157538" y="3382963"/>
          <p14:tracePt t="26481" x="3275013" y="3328988"/>
          <p14:tracePt t="26490" x="3305175" y="3313113"/>
          <p14:tracePt t="26498" x="3328988" y="3273425"/>
          <p14:tracePt t="26506" x="3344863" y="3243263"/>
          <p14:tracePt t="26514" x="3359150" y="3211513"/>
          <p14:tracePt t="26523" x="3359150" y="3173413"/>
          <p14:tracePt t="26531" x="3359150" y="3143250"/>
          <p14:tracePt t="26540" x="3359150" y="3111500"/>
          <p14:tracePt t="26549" x="3359150" y="3087688"/>
          <p14:tracePt t="26556" x="3359150" y="3057525"/>
          <p14:tracePt t="26564" x="3359150" y="3041650"/>
          <p14:tracePt t="26573" x="3351213" y="3025775"/>
          <p14:tracePt t="26581" x="3351213" y="3003550"/>
          <p14:tracePt t="26590" x="3351213" y="2987675"/>
          <p14:tracePt t="26610" x="3351213" y="2971800"/>
          <p14:tracePt t="26617" x="3328988" y="2971800"/>
          <p14:tracePt t="26686" x="3328988" y="2957513"/>
          <p14:tracePt t="26715" x="3313113" y="2957513"/>
          <p14:tracePt t="26765" x="3313113" y="2941638"/>
          <p14:tracePt t="26795" x="3313113" y="2917825"/>
          <p14:tracePt t="26813" x="3313113" y="2901950"/>
          <p14:tracePt t="26826" x="3313113" y="2887663"/>
          <p14:tracePt t="26837" x="3313113" y="2871788"/>
          <p14:tracePt t="26845" x="3313113" y="2855913"/>
          <p14:tracePt t="26851" x="3313113" y="2840038"/>
          <p14:tracePt t="26865" x="3313113" y="2801938"/>
          <p14:tracePt t="26873" x="3313113" y="2771775"/>
          <p14:tracePt t="26882" x="3313113" y="2732088"/>
          <p14:tracePt t="26898" x="3313113" y="2670175"/>
          <p14:tracePt t="26907" x="3297238" y="2616200"/>
          <p14:tracePt t="26916" x="3282950" y="2586038"/>
          <p14:tracePt t="26923" x="3282950" y="2570163"/>
          <p14:tracePt t="26931" x="3267075" y="2546350"/>
          <p14:tracePt t="26948" x="3267075" y="2530475"/>
          <p14:tracePt t="27006" x="3267075" y="2538413"/>
          <p14:tracePt t="27023" x="3251200" y="2578100"/>
          <p14:tracePt t="27031" x="3251200" y="2592388"/>
          <p14:tracePt t="27040" x="3251200" y="2608263"/>
          <p14:tracePt t="27048" x="3251200" y="2624138"/>
          <p14:tracePt t="27056" x="3251200" y="2647950"/>
          <p14:tracePt t="27064" x="3251200" y="2662238"/>
          <p14:tracePt t="27073" x="3251200" y="2678113"/>
          <p14:tracePt t="27082" x="3251200" y="2693988"/>
          <p14:tracePt t="27090" x="3251200" y="2724150"/>
          <p14:tracePt t="27098" x="3259138" y="2747963"/>
          <p14:tracePt t="27106" x="3259138" y="2778125"/>
          <p14:tracePt t="27115" x="3259138" y="2794000"/>
          <p14:tracePt t="27123" x="3259138" y="2809875"/>
          <p14:tracePt t="27131" x="3259138" y="2833688"/>
          <p14:tracePt t="27140" x="3259138" y="2847975"/>
          <p14:tracePt t="27148" x="3259138" y="2863850"/>
          <p14:tracePt t="27157" x="3251200" y="2863850"/>
          <p14:tracePt t="27291" x="3251200" y="2855913"/>
          <p14:tracePt t="27302" x="3251200" y="2840038"/>
          <p14:tracePt t="27309" x="3251200" y="2817813"/>
          <p14:tracePt t="27316" x="3251200" y="2801938"/>
          <p14:tracePt t="27324" x="3251200" y="2786063"/>
          <p14:tracePt t="27331" x="3251200" y="2771775"/>
          <p14:tracePt t="27340" x="3251200" y="2732088"/>
          <p14:tracePt t="27348" x="3251200" y="2701925"/>
          <p14:tracePt t="27356" x="3227388" y="2647950"/>
          <p14:tracePt t="27365" x="3213100" y="2586038"/>
          <p14:tracePt t="27373" x="3181350" y="2530475"/>
          <p14:tracePt t="27373" x="3181350" y="2516188"/>
          <p14:tracePt t="27381" x="3165475" y="2484438"/>
          <p14:tracePt t="27398" x="3095625" y="2360613"/>
          <p14:tracePt t="27406" x="3081338" y="2330450"/>
          <p14:tracePt t="27415" x="3057525" y="2298700"/>
          <p14:tracePt t="27423" x="3041650" y="2260600"/>
          <p14:tracePt t="27486" x="3027363" y="2260600"/>
          <p14:tracePt t="27496" x="3027363" y="2268538"/>
          <p14:tracePt t="27497" x="3011488" y="2268538"/>
          <p14:tracePt t="27506" x="2995613" y="2306638"/>
          <p14:tracePt t="27515" x="2979738" y="2322513"/>
          <p14:tracePt t="27523" x="2957513" y="2376488"/>
          <p14:tracePt t="27540" x="2909888" y="2476500"/>
          <p14:tracePt t="27541" x="2895600" y="2476500"/>
          <p14:tracePt t="27548" x="2871788" y="2524125"/>
          <p14:tracePt t="27556" x="2841625" y="2562225"/>
          <p14:tracePt t="27565" x="2825750" y="2608263"/>
          <p14:tracePt t="27573" x="2825750" y="2647950"/>
          <p14:tracePt t="27581" x="2809875" y="2662238"/>
          <p14:tracePt t="27590" x="2786063" y="2678113"/>
          <p14:tracePt t="27598" x="2786063" y="2693988"/>
          <p14:tracePt t="27606" x="2771775" y="2693988"/>
          <p14:tracePt t="27615" x="2755900" y="2709863"/>
          <p14:tracePt t="27632" x="2740025" y="2709863"/>
          <p14:tracePt t="27670" x="2740025" y="2701925"/>
          <p14:tracePt t="27674" x="2740025" y="2686050"/>
          <p14:tracePt t="27682" x="2740025" y="2670175"/>
          <p14:tracePt t="27698" x="2740025" y="2586038"/>
          <p14:tracePt t="27706" x="2740025" y="2546350"/>
          <p14:tracePt t="27715" x="2740025" y="2516188"/>
          <p14:tracePt t="27723" x="2709863" y="2462213"/>
          <p14:tracePt t="27731" x="2670175" y="2414588"/>
          <p14:tracePt t="27740" x="2640013" y="2360613"/>
          <p14:tracePt t="27748" x="2624138" y="2330450"/>
          <p14:tracePt t="27756" x="2624138" y="2314575"/>
          <p14:tracePt t="27774" x="2624138" y="2298700"/>
          <p14:tracePt t="27781" x="2600325" y="2298700"/>
          <p14:tracePt t="27790" x="2586038" y="2260600"/>
          <p14:tracePt t="27798" x="2554288" y="2244725"/>
          <p14:tracePt t="27806" x="2516188" y="2212975"/>
          <p14:tracePt t="27823" x="2470150" y="2190750"/>
          <p14:tracePt t="27824" x="2470150" y="2174875"/>
          <p14:tracePt t="27831" x="2438400" y="2174875"/>
          <p14:tracePt t="27846" x="2414588" y="2174875"/>
          <p14:tracePt t="27883" x="2400300" y="2174875"/>
          <p14:tracePt t="27886" x="2400300" y="2182813"/>
          <p14:tracePt t="27892" x="2400300" y="2206625"/>
          <p14:tracePt t="27898" x="2400300" y="2220913"/>
          <p14:tracePt t="27915" x="2384425" y="2268538"/>
          <p14:tracePt t="27923" x="2384425" y="2290763"/>
          <p14:tracePt t="27931" x="2384425" y="2322513"/>
          <p14:tracePt t="27939" x="2384425" y="2338388"/>
          <p14:tracePt t="27948" x="2392363" y="2376488"/>
          <p14:tracePt t="27957" x="2392363" y="2392363"/>
          <p14:tracePt t="27965" x="2406650" y="2392363"/>
          <p14:tracePt t="27973" x="2406650" y="2406650"/>
          <p14:tracePt t="27981" x="2430463" y="2406650"/>
          <p14:tracePt t="28102" x="2430463" y="2400300"/>
          <p14:tracePt t="28113" x="2430463" y="2376488"/>
          <p14:tracePt t="28144" x="2446338" y="2376488"/>
          <p14:tracePt t="28150" x="2446338" y="2360613"/>
          <p14:tracePt t="28156" x="2462213" y="2344738"/>
          <p14:tracePt t="28165" x="2492375" y="2344738"/>
          <p14:tracePt t="28173" x="2516188" y="2330450"/>
          <p14:tracePt t="28181" x="2546350" y="2314575"/>
          <p14:tracePt t="28198" x="2616200" y="2298700"/>
          <p14:tracePt t="28206" x="2647950" y="2298700"/>
          <p14:tracePt t="28215" x="2701925" y="2298700"/>
          <p14:tracePt t="28223" x="2732088" y="2298700"/>
          <p14:tracePt t="28223" x="2747963" y="2298700"/>
          <p14:tracePt t="28231" x="2786063" y="2298700"/>
          <p14:tracePt t="28240" x="2833688" y="2298700"/>
          <p14:tracePt t="28248" x="2863850" y="2298700"/>
          <p14:tracePt t="28256" x="2903538" y="2298700"/>
          <p14:tracePt t="28265" x="2917825" y="2306638"/>
          <p14:tracePt t="28273" x="2933700" y="2306638"/>
          <p14:tracePt t="28329" x="2925763" y="2306638"/>
          <p14:tracePt t="28333" x="2909888" y="2306638"/>
          <p14:tracePt t="28340" x="2895600" y="2306638"/>
          <p14:tracePt t="28348" x="2841625" y="2298700"/>
          <p14:tracePt t="28356" x="2786063" y="2298700"/>
          <p14:tracePt t="28365" x="2724150" y="2274888"/>
          <p14:tracePt t="28373" x="2655888" y="2274888"/>
          <p14:tracePt t="28381" x="2554288" y="2260600"/>
          <p14:tracePt t="28390" x="2454275" y="2244725"/>
          <p14:tracePt t="28398" x="2314575" y="2228850"/>
          <p14:tracePt t="28399" x="2298700" y="2228850"/>
          <p14:tracePt t="28406" x="2198688" y="2212975"/>
          <p14:tracePt t="28415" x="2097088" y="2190750"/>
          <p14:tracePt t="28415" x="2082800" y="2190750"/>
          <p14:tracePt t="28431" x="1873250" y="2144713"/>
          <p14:tracePt t="28440" x="1811338" y="2128838"/>
          <p14:tracePt t="28448" x="1757363" y="2105025"/>
          <p14:tracePt t="28456" x="1741488" y="2089150"/>
          <p14:tracePt t="28483" x="1741488" y="2074863"/>
          <p14:tracePt t="28488" x="1749425" y="2074863"/>
          <p14:tracePt t="28491" x="1765300" y="2058988"/>
          <p14:tracePt t="28498" x="1803400" y="2043113"/>
          <p14:tracePt t="28499" x="1819275" y="2043113"/>
          <p14:tracePt t="28506" x="1865313" y="2043113"/>
          <p14:tracePt t="28523" x="2020888" y="2005013"/>
          <p14:tracePt t="28531" x="2120900" y="2005013"/>
          <p14:tracePt t="28540" x="2206625" y="2005013"/>
          <p14:tracePt t="28541" x="2220913" y="2005013"/>
          <p14:tracePt t="28549" x="2344738" y="2005013"/>
          <p14:tracePt t="28556" x="2406650" y="2005013"/>
          <p14:tracePt t="28573" x="2593975" y="1989138"/>
          <p14:tracePt t="28581" x="2662238" y="1989138"/>
          <p14:tracePt t="28590" x="2717800" y="1989138"/>
          <p14:tracePt t="28598" x="2747963" y="1989138"/>
          <p14:tracePt t="28598" x="2747963" y="1973263"/>
          <p14:tracePt t="28606" x="2786063" y="1973263"/>
          <p14:tracePt t="28615" x="2833688" y="1973263"/>
          <p14:tracePt t="28623" x="2847975" y="1973263"/>
          <p14:tracePt t="28631" x="2863850" y="1973263"/>
          <p14:tracePt t="28640" x="2903538" y="1973263"/>
          <p14:tracePt t="28688" x="2895600" y="1973263"/>
          <p14:tracePt t="28692" x="2871788" y="1973263"/>
          <p14:tracePt t="28698" x="2855913" y="1973263"/>
          <p14:tracePt t="28707" x="2825750" y="1973263"/>
          <p14:tracePt t="28715" x="2755900" y="1973263"/>
          <p14:tracePt t="28723" x="2686050" y="1973263"/>
          <p14:tracePt t="28731" x="2600325" y="1981200"/>
          <p14:tracePt t="28740" x="2484438" y="1981200"/>
          <p14:tracePt t="28756" x="2314575" y="2020888"/>
          <p14:tracePt t="28765" x="2244725" y="2035175"/>
          <p14:tracePt t="28773" x="2198688" y="2051050"/>
          <p14:tracePt t="28781" x="2144713" y="2082800"/>
          <p14:tracePt t="28790" x="2128838" y="2105025"/>
          <p14:tracePt t="28791" x="2112963" y="2105025"/>
          <p14:tracePt t="28807" x="2112963" y="2151063"/>
          <p14:tracePt t="28815" x="2112963" y="2166938"/>
          <p14:tracePt t="28815" x="2112963" y="2182813"/>
          <p14:tracePt t="28823" x="2136775" y="2220913"/>
          <p14:tracePt t="28831" x="2190750" y="2236788"/>
          <p14:tracePt t="28840" x="2244725" y="2268538"/>
          <p14:tracePt t="28840" x="2260600" y="2268538"/>
          <p14:tracePt t="28848" x="2322513" y="2290763"/>
          <p14:tracePt t="28848" x="2322513" y="2306638"/>
          <p14:tracePt t="28857" x="2430463" y="2322513"/>
          <p14:tracePt t="28865" x="2546350" y="2338388"/>
          <p14:tracePt t="28873" x="2647950" y="2352675"/>
          <p14:tracePt t="28882" x="2747963" y="2376488"/>
          <p14:tracePt t="28898" x="2917825" y="2376488"/>
          <p14:tracePt t="28906" x="3003550" y="2376488"/>
          <p14:tracePt t="28915" x="3057525" y="2376488"/>
          <p14:tracePt t="28923" x="3089275" y="2360613"/>
          <p14:tracePt t="28931" x="3103563" y="2344738"/>
          <p14:tracePt t="28948" x="3103563" y="2314575"/>
          <p14:tracePt t="28956" x="3095625" y="2298700"/>
          <p14:tracePt t="28957" x="3095625" y="2274888"/>
          <p14:tracePt t="28965" x="3081338" y="2260600"/>
          <p14:tracePt t="28973" x="3027363" y="2228850"/>
          <p14:tracePt t="28981" x="2957513" y="2190750"/>
          <p14:tracePt t="28990" x="2895600" y="2174875"/>
          <p14:tracePt t="29007" x="2686050" y="2159000"/>
          <p14:tracePt t="29015" x="2586038" y="2144713"/>
          <p14:tracePt t="29016" x="2570163" y="2144713"/>
          <p14:tracePt t="29023" x="2500313" y="2144713"/>
          <p14:tracePt t="29023" x="2484438" y="2144713"/>
          <p14:tracePt t="29040" x="2314575" y="2144713"/>
          <p14:tracePt t="29048" x="2244725" y="2144713"/>
          <p14:tracePt t="29049" x="2228850" y="2144713"/>
          <p14:tracePt t="29056" x="2182813" y="2151063"/>
          <p14:tracePt t="29065" x="2128838" y="2151063"/>
          <p14:tracePt t="29073" x="2082800" y="2166938"/>
          <p14:tracePt t="29074" x="2082800" y="2182813"/>
          <p14:tracePt t="29090" x="2043113" y="2206625"/>
          <p14:tracePt t="29098" x="2043113" y="2220913"/>
          <p14:tracePt t="29106" x="2043113" y="2236788"/>
          <p14:tracePt t="29116" x="2043113" y="2252663"/>
          <p14:tracePt t="29123" x="2051050" y="2252663"/>
          <p14:tracePt t="29131" x="2074863" y="2268538"/>
          <p14:tracePt t="29140" x="2120900" y="2290763"/>
          <p14:tracePt t="29148" x="2174875" y="2290763"/>
          <p14:tracePt t="29156" x="2244725" y="2306638"/>
          <p14:tracePt t="29165" x="2290763" y="2306638"/>
          <p14:tracePt t="29173" x="2376488" y="2306638"/>
          <p14:tracePt t="29181" x="2446338" y="2306638"/>
          <p14:tracePt t="29190" x="2532063" y="2298700"/>
          <p14:tracePt t="29198" x="2616200" y="2274888"/>
          <p14:tracePt t="29207" x="2678113" y="2260600"/>
          <p14:tracePt t="29216" x="2732088" y="2260600"/>
          <p14:tracePt t="29223" x="2747963" y="2244725"/>
          <p14:tracePt t="29231" x="2786063" y="2228850"/>
          <p14:tracePt t="29240" x="2786063" y="2212975"/>
          <p14:tracePt t="29248" x="2786063" y="2190750"/>
          <p14:tracePt t="29257" x="2786063" y="2174875"/>
          <p14:tracePt t="29273" x="2771775" y="2144713"/>
          <p14:tracePt t="29281" x="2740025" y="2128838"/>
          <p14:tracePt t="29290" x="2686050" y="2105025"/>
          <p14:tracePt t="29298" x="2640013" y="2105025"/>
          <p14:tracePt t="29306" x="2586038" y="2089150"/>
          <p14:tracePt t="29323" x="2438400" y="2089150"/>
          <p14:tracePt t="29331" x="2368550" y="2089150"/>
          <p14:tracePt t="29340" x="2282825" y="2089150"/>
          <p14:tracePt t="29348" x="2182813" y="2105025"/>
          <p14:tracePt t="29357" x="2112963" y="2120900"/>
          <p14:tracePt t="29365" x="2058988" y="2136775"/>
          <p14:tracePt t="29373" x="2012950" y="2136775"/>
          <p14:tracePt t="29373" x="2012950" y="2151063"/>
          <p14:tracePt t="29381" x="1973263" y="2151063"/>
          <p14:tracePt t="29398" x="1943100" y="2166938"/>
          <p14:tracePt t="29415" x="1943100" y="2182813"/>
          <p14:tracePt t="29425" x="1951038" y="2182813"/>
          <p14:tracePt t="29431" x="1973263" y="2206625"/>
          <p14:tracePt t="29440" x="2005013" y="2206625"/>
          <p14:tracePt t="29448" x="2051050" y="2220913"/>
          <p14:tracePt t="29465" x="2174875" y="2236788"/>
          <p14:tracePt t="29473" x="2244725" y="2252663"/>
          <p14:tracePt t="29481" x="2322513" y="2268538"/>
          <p14:tracePt t="29490" x="2406650" y="2268538"/>
          <p14:tracePt t="29506" x="2546350" y="2290763"/>
          <p14:tracePt t="29515" x="2632075" y="2290763"/>
          <p14:tracePt t="29523" x="2678113" y="2290763"/>
          <p14:tracePt t="29531" x="2717800" y="2290763"/>
          <p14:tracePt t="29540" x="2747963" y="2290763"/>
          <p14:tracePt t="29556" x="2786063" y="2290763"/>
          <p14:tracePt t="29674" x="2786063" y="2306638"/>
          <p14:tracePt t="29677" x="2771775" y="2306638"/>
          <p14:tracePt t="29690" x="2755900" y="2306638"/>
          <p14:tracePt t="29698" x="2740025" y="2306638"/>
          <p14:tracePt t="29706" x="2724150" y="2306638"/>
          <p14:tracePt t="29715" x="2686050" y="2306638"/>
          <p14:tracePt t="29723" x="2655888" y="2322513"/>
          <p14:tracePt t="29732" x="2600325" y="2322513"/>
          <p14:tracePt t="29740" x="2570163" y="2322513"/>
          <p14:tracePt t="29748" x="2538413" y="2322513"/>
          <p14:tracePt t="29756" x="2516188" y="2322513"/>
          <p14:tracePt t="29765" x="2500313" y="2322513"/>
          <p14:tracePt t="29782" x="2438400" y="2338388"/>
          <p14:tracePt t="29790" x="2400300" y="2338388"/>
          <p14:tracePt t="29798" x="2384425" y="2338388"/>
          <p14:tracePt t="29806" x="2368550" y="2338388"/>
          <p14:tracePt t="29815" x="2330450" y="2338388"/>
          <p14:tracePt t="29823" x="2314575" y="2338388"/>
          <p14:tracePt t="29840" x="2282825" y="2338388"/>
          <p14:tracePt t="29852" x="2268538" y="2338388"/>
          <p14:tracePt t="29949" x="2268538" y="2352675"/>
          <p14:tracePt t="29952" x="2276475" y="2352675"/>
          <p14:tracePt t="29959" x="2290763" y="2376488"/>
          <p14:tracePt t="29965" x="2306638" y="2376488"/>
          <p14:tracePt t="29973" x="2344738" y="2392363"/>
          <p14:tracePt t="29981" x="2392363" y="2422525"/>
          <p14:tracePt t="29990" x="2430463" y="2438400"/>
          <p14:tracePt t="29990" x="2446338" y="2438400"/>
          <p14:tracePt t="29998" x="2476500" y="2454275"/>
          <p14:tracePt t="30006" x="2532063" y="2476500"/>
          <p14:tracePt t="30015" x="2562225" y="2492375"/>
          <p14:tracePt t="30023" x="2593975" y="2492375"/>
          <p14:tracePt t="30031" x="2632075" y="2508250"/>
          <p14:tracePt t="30040" x="2662238" y="2524125"/>
          <p14:tracePt t="30048" x="2678113" y="2524125"/>
          <p14:tracePt t="30049" x="2701925" y="2524125"/>
          <p14:tracePt t="30056" x="2717800" y="2524125"/>
          <p14:tracePt t="30073" x="2732088" y="2524125"/>
          <p14:tracePt t="30175" x="2732088" y="2516188"/>
          <p14:tracePt t="30179" x="2724150" y="2516188"/>
          <p14:tracePt t="30186" x="2709863" y="2500313"/>
          <p14:tracePt t="30193" x="2686050" y="2500313"/>
          <p14:tracePt t="30198" x="2686050" y="2484438"/>
          <p14:tracePt t="30215" x="2624138" y="2462213"/>
          <p14:tracePt t="30223" x="2570163" y="2446338"/>
          <p14:tracePt t="30231" x="2538413" y="2430463"/>
          <p14:tracePt t="30240" x="2484438" y="2414588"/>
          <p14:tracePt t="30248" x="2454275" y="2414588"/>
          <p14:tracePt t="30248" x="2438400" y="2414588"/>
          <p14:tracePt t="30256" x="2414588" y="2400300"/>
          <p14:tracePt t="30273" x="2368550" y="2400300"/>
          <p14:tracePt t="30281" x="2352675" y="2400300"/>
          <p14:tracePt t="30290" x="2330450" y="2400300"/>
          <p14:tracePt t="30306" x="2330450" y="2406650"/>
          <p14:tracePt t="30322" x="2330450" y="2422525"/>
          <p14:tracePt t="30341" x="2344738" y="2422525"/>
          <p14:tracePt t="30343" x="2344738" y="2438400"/>
          <p14:tracePt t="30350" x="2360613" y="2438400"/>
          <p14:tracePt t="30365" x="2392363" y="2438400"/>
          <p14:tracePt t="30366" x="2406650" y="2438400"/>
          <p14:tracePt t="30373" x="2446338" y="2438400"/>
          <p14:tracePt t="30381" x="2492375" y="2438400"/>
          <p14:tracePt t="30390" x="2546350" y="2438400"/>
          <p14:tracePt t="30398" x="2616200" y="2430463"/>
          <p14:tracePt t="30415" x="2747963" y="2414588"/>
          <p14:tracePt t="30423" x="2801938" y="2414588"/>
          <p14:tracePt t="30431" x="2847975" y="2414588"/>
          <p14:tracePt t="30440" x="2887663" y="2414588"/>
          <p14:tracePt t="30448" x="2903538" y="2414588"/>
          <p14:tracePt t="30456" x="2903538" y="2400300"/>
          <p14:tracePt t="30498" x="2895600" y="2400300"/>
          <p14:tracePt t="30506" x="2871788" y="2400300"/>
          <p14:tracePt t="30515" x="2841625" y="2376488"/>
          <p14:tracePt t="30523" x="2809875" y="2376488"/>
          <p14:tracePt t="30531" x="2771775" y="2376488"/>
          <p14:tracePt t="30540" x="2740025" y="2376488"/>
          <p14:tracePt t="30548" x="2709863" y="2376488"/>
          <p14:tracePt t="30557" x="2670175" y="2376488"/>
          <p14:tracePt t="30565" x="2655888" y="2376488"/>
          <p14:tracePt t="30573" x="2640013" y="2376488"/>
          <p14:tracePt t="30582" x="2624138" y="2376488"/>
          <p14:tracePt t="30655" x="2632075" y="2376488"/>
          <p14:tracePt t="30659" x="2647950" y="2376488"/>
          <p14:tracePt t="30665" x="2662238" y="2376488"/>
          <p14:tracePt t="30673" x="2701925" y="2376488"/>
          <p14:tracePt t="30674" x="2717800" y="2376488"/>
          <p14:tracePt t="30681" x="2747963" y="2376488"/>
          <p14:tracePt t="30690" x="2801938" y="2376488"/>
          <p14:tracePt t="30691" x="2817813" y="2376488"/>
          <p14:tracePt t="30698" x="2863850" y="2376488"/>
          <p14:tracePt t="30706" x="2917825" y="2376488"/>
          <p14:tracePt t="30715" x="2971800" y="2376488"/>
          <p14:tracePt t="30723" x="3003550" y="2360613"/>
          <p14:tracePt t="30740" x="3019425" y="2360613"/>
          <p14:tracePt t="30754" x="3019425" y="2344738"/>
          <p14:tracePt t="30815" x="3011488" y="2344738"/>
          <p14:tracePt t="30823" x="2995613" y="2352675"/>
          <p14:tracePt t="30831" x="2979738" y="2352675"/>
          <p14:tracePt t="30840" x="2941638" y="2352675"/>
          <p14:tracePt t="30848" x="2895600" y="2352675"/>
          <p14:tracePt t="30856" x="2841625" y="2376488"/>
          <p14:tracePt t="30865" x="2786063" y="2376488"/>
          <p14:tracePt t="30881" x="2724150" y="2376488"/>
          <p14:tracePt t="30890" x="2686050" y="2376488"/>
          <p14:tracePt t="30902" x="2670175" y="2376488"/>
          <p14:tracePt t="30945" x="2670175" y="2392363"/>
          <p14:tracePt t="30978" x="2655888" y="2392363"/>
          <p14:tracePt t="31004" x="2655888" y="2376488"/>
          <p14:tracePt t="31023" x="2640013" y="2360613"/>
          <p14:tracePt t="31031" x="2640013" y="2344738"/>
          <p14:tracePt t="31040" x="2640013" y="2330450"/>
          <p14:tracePt t="31048" x="2640013" y="2314575"/>
          <p14:tracePt t="31065" x="2640013" y="2298700"/>
          <p14:tracePt t="31091" x="2624138" y="2298700"/>
          <p14:tracePt t="31119" x="2624138" y="2274888"/>
          <p14:tracePt t="31122" x="2600325" y="2274888"/>
          <p14:tracePt t="31130" x="2586038" y="2274888"/>
          <p14:tracePt t="31133" x="2586038" y="2260600"/>
          <p14:tracePt t="31140" x="2554288" y="2260600"/>
          <p14:tracePt t="31148" x="2538413" y="2260600"/>
          <p14:tracePt t="31173" x="2500313" y="2244725"/>
          <p14:tracePt t="31209" x="2516188" y="2244725"/>
          <p14:tracePt t="31212" x="2532063" y="2244725"/>
          <p14:tracePt t="31216" x="2546350" y="2244725"/>
          <p14:tracePt t="31223" x="2593975" y="2244725"/>
          <p14:tracePt t="31231" x="2662238" y="2244725"/>
          <p14:tracePt t="31240" x="2732088" y="2244725"/>
          <p14:tracePt t="31241" x="2747963" y="2244725"/>
          <p14:tracePt t="31257" x="2833688" y="2244725"/>
          <p14:tracePt t="31265" x="2863850" y="2244725"/>
          <p14:tracePt t="31281" x="2903538" y="2244725"/>
          <p14:tracePt t="31290" x="2917825" y="2244725"/>
          <p14:tracePt t="31320" x="2909888" y="2244725"/>
          <p14:tracePt t="31321" x="2909888" y="2228850"/>
          <p14:tracePt t="31325" x="2895600" y="2228850"/>
          <p14:tracePt t="31331" x="2871788" y="2212975"/>
          <p14:tracePt t="31340" x="2841625" y="2212975"/>
          <p14:tracePt t="31357" x="2771775" y="2190750"/>
          <p14:tracePt t="31365" x="2724150" y="2174875"/>
          <p14:tracePt t="31373" x="2686050" y="2174875"/>
          <p14:tracePt t="31381" x="2655888" y="2174875"/>
          <p14:tracePt t="31398" x="2600325" y="2174875"/>
          <p14:tracePt t="31433" x="2600325" y="2182813"/>
          <p14:tracePt t="31440" x="2616200" y="2182813"/>
          <p14:tracePt t="31441" x="2632075" y="2182813"/>
          <p14:tracePt t="31448" x="2647950" y="2206625"/>
          <p14:tracePt t="31456" x="2701925" y="2206625"/>
          <p14:tracePt t="31465" x="2732088" y="2220913"/>
          <p14:tracePt t="31473" x="2786063" y="2236788"/>
          <p14:tracePt t="31490" x="2863850" y="2268538"/>
          <p14:tracePt t="31498" x="2903538" y="2290763"/>
          <p14:tracePt t="31507" x="2933700" y="2290763"/>
          <p14:tracePt t="31515" x="2949575" y="2306638"/>
          <p14:tracePt t="31555" x="2949575" y="2322513"/>
          <p14:tracePt t="31565" x="2941638" y="2322513"/>
          <p14:tracePt t="31574" x="2925763" y="2322513"/>
          <p14:tracePt t="31581" x="2925763" y="2338388"/>
          <p14:tracePt t="31590" x="2909888" y="2338388"/>
          <p14:tracePt t="31598" x="2871788" y="2352675"/>
          <p14:tracePt t="31606" x="2855913" y="2352675"/>
          <p14:tracePt t="31615" x="2841625" y="2376488"/>
          <p14:tracePt t="31631" x="2786063" y="2406650"/>
          <p14:tracePt t="31640" x="2771775" y="2422525"/>
          <p14:tracePt t="31648" x="2755900" y="2438400"/>
          <p14:tracePt t="31657" x="2740025" y="2476500"/>
          <p14:tracePt t="31665" x="2724150" y="2508250"/>
          <p14:tracePt t="31681" x="2709863" y="2562225"/>
          <p14:tracePt t="31690" x="2709863" y="2592388"/>
          <p14:tracePt t="31707" x="2670175" y="2662238"/>
          <p14:tracePt t="31715" x="2640013" y="2693988"/>
          <p14:tracePt t="31723" x="2624138" y="2724150"/>
          <p14:tracePt t="31740" x="2586038" y="2794000"/>
          <p14:tracePt t="31748" x="2570163" y="2833688"/>
          <p14:tracePt t="31756" x="2570163" y="2863850"/>
          <p14:tracePt t="31773" x="2554288" y="2949575"/>
          <p14:tracePt t="31781" x="2554288" y="2979738"/>
          <p14:tracePt t="31790" x="2554288" y="2995613"/>
          <p14:tracePt t="31798" x="2554288" y="3019425"/>
          <p14:tracePt t="31807" x="2554288" y="3033713"/>
          <p14:tracePt t="31832" x="2554288" y="3065463"/>
          <p14:tracePt t="31840" x="2554288" y="3081338"/>
          <p14:tracePt t="31850" x="2554288" y="3103563"/>
          <p14:tracePt t="31865" x="2554288" y="3119438"/>
          <p14:tracePt t="31873" x="2562225" y="3149600"/>
          <p14:tracePt t="31881" x="2562225" y="3165475"/>
          <p14:tracePt t="31890" x="2562225" y="3189288"/>
          <p14:tracePt t="31898" x="2578100" y="3189288"/>
          <p14:tracePt t="31992" x="2578100" y="3205163"/>
          <p14:tracePt t="31994" x="2593975" y="3205163"/>
          <p14:tracePt t="32011" x="2616200" y="3205163"/>
          <p14:tracePt t="32028" x="2632075" y="3205163"/>
          <p14:tracePt t="32042" x="2647950" y="3219450"/>
          <p14:tracePt t="32053" x="2662238" y="3219450"/>
          <p14:tracePt t="32058" x="2678113" y="3219450"/>
          <p14:tracePt t="32066" x="2701925" y="3219450"/>
          <p14:tracePt t="32073" x="2732088" y="3219450"/>
          <p14:tracePt t="32082" x="2763838" y="3235325"/>
          <p14:tracePt t="32090" x="2833688" y="3235325"/>
          <p14:tracePt t="32098" x="2903538" y="3235325"/>
          <p14:tracePt t="32107" x="2971800" y="3251200"/>
          <p14:tracePt t="32115" x="3057525" y="3251200"/>
          <p14:tracePt t="32124" x="3173413" y="3267075"/>
          <p14:tracePt t="32132" x="3243263" y="3289300"/>
          <p14:tracePt t="32148" x="3390900" y="3305175"/>
          <p14:tracePt t="32156" x="3406775" y="3305175"/>
          <p14:tracePt t="32165" x="3429000" y="3305175"/>
          <p14:tracePt t="32192" x="3413125" y="3297238"/>
          <p14:tracePt t="32197" x="3398838" y="3297238"/>
          <p14:tracePt t="32199" x="3382963" y="3297238"/>
          <p14:tracePt t="32199" x="3382963" y="3273425"/>
          <p14:tracePt t="32207" x="3328988" y="3273425"/>
          <p14:tracePt t="32215" x="3282950" y="3259138"/>
          <p14:tracePt t="32216" x="3267075" y="3259138"/>
          <p14:tracePt t="32223" x="3197225" y="3259138"/>
          <p14:tracePt t="32232" x="3127375" y="3259138"/>
          <p14:tracePt t="32240" x="3081338" y="3259138"/>
          <p14:tracePt t="32257" x="2957513" y="3267075"/>
          <p14:tracePt t="32265" x="2909888" y="3267075"/>
          <p14:tracePt t="32273" x="2871788" y="3289300"/>
          <p14:tracePt t="32290" x="2841625" y="3321050"/>
          <p14:tracePt t="32298" x="2841625" y="3335338"/>
          <p14:tracePt t="32299" x="2825750" y="3335338"/>
          <p14:tracePt t="32306" x="2825750" y="3351213"/>
          <p14:tracePt t="32315" x="2825750" y="3375025"/>
          <p14:tracePt t="32327" x="2825750" y="3390900"/>
          <p14:tracePt t="32340" x="2833688" y="3390900"/>
          <p14:tracePt t="32348" x="2833688" y="3405188"/>
          <p14:tracePt t="32354" x="2847975" y="3405188"/>
          <p14:tracePt t="32365" x="2863850" y="3405188"/>
          <p14:tracePt t="32374" x="2887663" y="3405188"/>
          <p14:tracePt t="32376" x="2887663" y="3421063"/>
          <p14:tracePt t="32389" x="2903538" y="3421063"/>
          <p14:tracePt t="32403" x="2917825" y="3421063"/>
          <p14:tracePt t="32424" x="2933700" y="3421063"/>
          <p14:tracePt t="32512" x="2933700" y="3436938"/>
          <p14:tracePt t="32523" x="2933700" y="3460750"/>
          <p14:tracePt t="32531" x="2933700" y="3475038"/>
          <p14:tracePt t="32540" x="2933700" y="3490913"/>
          <p14:tracePt t="32548" x="2933700" y="3522663"/>
          <p14:tracePt t="32556" x="2933700" y="3560763"/>
          <p14:tracePt t="32573" x="2933700" y="3622675"/>
          <p14:tracePt t="32582" x="2933700" y="3676650"/>
          <p14:tracePt t="32590" x="2933700" y="3708400"/>
          <p14:tracePt t="32598" x="2949575" y="3762375"/>
          <p14:tracePt t="32606" x="2949575" y="3792538"/>
          <p14:tracePt t="32615" x="2949575" y="3846513"/>
          <p14:tracePt t="32624" x="2971800" y="3878263"/>
          <p14:tracePt t="32632" x="2971800" y="3932238"/>
          <p14:tracePt t="32640" x="2971800" y="3962400"/>
          <p14:tracePt t="32648" x="2971800" y="4017963"/>
          <p14:tracePt t="32665" x="2987675" y="4102100"/>
          <p14:tracePt t="32673" x="2987675" y="4133850"/>
          <p14:tracePt t="32682" x="2987675" y="4148138"/>
          <p14:tracePt t="32690" x="2987675" y="4164013"/>
          <p14:tracePt t="32698" x="3003550" y="4203700"/>
          <p14:tracePt t="32715" x="3003550" y="4233863"/>
          <p14:tracePt t="32725" x="3003550" y="4249738"/>
          <p14:tracePt t="32741" x="3003550" y="4271963"/>
          <p14:tracePt t="32757" x="3003550" y="4287838"/>
          <p14:tracePt t="32767" x="3003550" y="4303713"/>
          <p14:tracePt t="32777" x="3003550" y="4319588"/>
          <p14:tracePt t="32786" x="3003550" y="4333875"/>
          <p14:tracePt t="32792" x="3003550" y="4349750"/>
          <p14:tracePt t="32801" x="3003550" y="4373563"/>
          <p14:tracePt t="32807" x="2995613" y="4389438"/>
          <p14:tracePt t="32815" x="2995613" y="4403725"/>
          <p14:tracePt t="32823" x="2995613" y="4419600"/>
          <p14:tracePt t="32832" x="2995613" y="4435475"/>
          <p14:tracePt t="32840" x="2979738" y="4457700"/>
          <p14:tracePt t="32865" x="2979738" y="4473575"/>
          <p14:tracePt t="32874" x="2957513" y="4473575"/>
          <p14:tracePt t="32882" x="2957513" y="4489450"/>
          <p14:tracePt t="32891" x="2957513" y="4505325"/>
          <p14:tracePt t="32898" x="2941638" y="4505325"/>
          <p14:tracePt t="32906" x="2941638" y="4519613"/>
          <p14:tracePt t="32915" x="2925763" y="4519613"/>
          <p14:tracePt t="32924" x="2925763" y="4543425"/>
          <p14:tracePt t="32934" x="2909888" y="4543425"/>
          <p14:tracePt t="32948" x="2909888" y="4559300"/>
          <p14:tracePt t="32985" x="2895600" y="4559300"/>
          <p14:tracePt t="33014" x="2895600" y="4575175"/>
          <p14:tracePt t="33033" x="2895600" y="4589463"/>
          <p14:tracePt t="33040" x="2871788" y="4589463"/>
          <p14:tracePt t="33057" x="2871788" y="4605338"/>
          <p14:tracePt t="33065" x="2871788" y="4621213"/>
          <p14:tracePt t="33075" x="2855913" y="4621213"/>
          <p14:tracePt t="33083" x="2855913" y="4645025"/>
          <p14:tracePt t="33117" x="2855913" y="4659313"/>
          <p14:tracePt t="33141" x="2855913" y="4675188"/>
          <p14:tracePt t="33151" x="2863850" y="4675188"/>
          <p14:tracePt t="33156" x="2863850" y="4691063"/>
          <p14:tracePt t="33165" x="2863850" y="4706938"/>
          <p14:tracePt t="33173" x="2887663" y="4706938"/>
          <p14:tracePt t="33182" x="2887663" y="4729163"/>
          <p14:tracePt t="33198" x="2903538" y="4745038"/>
          <p14:tracePt t="33207" x="2903538" y="4760913"/>
          <p14:tracePt t="33215" x="2917825" y="4760913"/>
          <p14:tracePt t="33250" x="2917825" y="4775200"/>
          <p14:tracePt t="33272" x="2917825" y="4791075"/>
          <p14:tracePt t="33287" x="2917825" y="4814888"/>
          <p14:tracePt t="33299" x="2917825" y="4830763"/>
          <p14:tracePt t="33309" x="2917825" y="4845050"/>
          <p14:tracePt t="33319" x="2917825" y="4860925"/>
          <p14:tracePt t="33322" x="2909888" y="4860925"/>
          <p14:tracePt t="33329" x="2909888" y="4876800"/>
          <p14:tracePt t="33340" x="2909888" y="4892675"/>
          <p14:tracePt t="33348" x="2895600" y="4892675"/>
          <p14:tracePt t="33356" x="2895600" y="4914900"/>
          <p14:tracePt t="33374" x="2871788" y="4930775"/>
          <p14:tracePt t="33382" x="2855913" y="4930775"/>
          <p14:tracePt t="33390" x="2841625" y="4930775"/>
          <p14:tracePt t="33398" x="2809875" y="4946650"/>
          <p14:tracePt t="33407" x="2786063" y="4946650"/>
          <p14:tracePt t="33415" x="2771775" y="4946650"/>
          <p14:tracePt t="33423" x="2755900" y="4946650"/>
          <p14:tracePt t="33432" x="2740025" y="4946650"/>
          <p14:tracePt t="33440" x="2709863" y="4946650"/>
          <p14:tracePt t="33448" x="2686050" y="4938713"/>
          <p14:tracePt t="33465" x="2655888" y="4899025"/>
          <p14:tracePt t="33473" x="2640013" y="4884738"/>
          <p14:tracePt t="33490" x="2624138" y="4852988"/>
          <p14:tracePt t="33498" x="2624138" y="4837113"/>
          <p14:tracePt t="33507" x="2624138" y="4814888"/>
          <p14:tracePt t="33515" x="2624138" y="4799013"/>
          <p14:tracePt t="33528" x="2624138" y="4783138"/>
          <p14:tracePt t="33543" x="2624138" y="4768850"/>
          <p14:tracePt t="33559" x="2624138" y="4752975"/>
          <p14:tracePt t="33577" x="2632075" y="4752975"/>
          <p14:tracePt t="33590" x="2632075" y="4737100"/>
          <p14:tracePt t="33594" x="2647950" y="4737100"/>
          <p14:tracePt t="33613" x="2662238" y="4737100"/>
          <p14:tracePt t="33625" x="2678113" y="4737100"/>
          <p14:tracePt t="33628" x="2678113" y="4713288"/>
          <p14:tracePt t="33636" x="2701925" y="4713288"/>
          <p14:tracePt t="33650" x="2717800" y="4713288"/>
          <p14:tracePt t="33662" x="2732088" y="4713288"/>
          <p14:tracePt t="33670" x="2747963" y="4713288"/>
          <p14:tracePt t="33675" x="2747963" y="4729163"/>
          <p14:tracePt t="33682" x="2763838" y="4729163"/>
          <p14:tracePt t="33692" x="2786063" y="4729163"/>
          <p14:tracePt t="33703" x="2801938" y="4729163"/>
          <p14:tracePt t="33761" x="2786063" y="4729163"/>
          <p14:tracePt t="33763" x="2786063" y="4713288"/>
          <p14:tracePt t="33768" x="2771775" y="4713288"/>
          <p14:tracePt t="33777" x="2755900" y="4713288"/>
          <p14:tracePt t="33781" x="2755900" y="4699000"/>
          <p14:tracePt t="33791" x="2724150" y="4683125"/>
          <p14:tracePt t="33807" x="2640013" y="4651375"/>
          <p14:tracePt t="33815" x="2600325" y="4629150"/>
          <p14:tracePt t="33823" x="2570163" y="4597400"/>
          <p14:tracePt t="33832" x="2538413" y="4583113"/>
          <p14:tracePt t="33840" x="2516188" y="4543425"/>
          <p14:tracePt t="33841" x="2500313" y="4543425"/>
          <p14:tracePt t="33848" x="2484438" y="4513263"/>
          <p14:tracePt t="33857" x="2470150" y="4481513"/>
          <p14:tracePt t="33865" x="2454275" y="4443413"/>
          <p14:tracePt t="33873" x="2454275" y="4411663"/>
          <p14:tracePt t="33882" x="2454275" y="4381500"/>
          <p14:tracePt t="33890" x="2454275" y="4357688"/>
          <p14:tracePt t="33900" x="2454275" y="4341813"/>
          <p14:tracePt t="33907" x="2462213" y="4341813"/>
          <p14:tracePt t="33915" x="2476500" y="4341813"/>
          <p14:tracePt t="33924" x="2492375" y="4327525"/>
          <p14:tracePt t="33932" x="2532063" y="4311650"/>
          <p14:tracePt t="33948" x="2578100" y="4295775"/>
          <p14:tracePt t="33956" x="2616200" y="4295775"/>
          <p14:tracePt t="33965" x="2647950" y="4271963"/>
          <p14:tracePt t="33973" x="2662238" y="4271963"/>
          <p14:tracePt t="33990" x="2678113" y="4257675"/>
          <p14:tracePt t="34047" x="2670175" y="4257675"/>
          <p14:tracePt t="34051" x="2655888" y="4257675"/>
          <p14:tracePt t="34059" x="2640013" y="4257675"/>
          <p14:tracePt t="34065" x="2624138" y="4257675"/>
          <p14:tracePt t="34081" x="2600325" y="4257675"/>
          <p14:tracePt t="34090" x="2586038" y="4257675"/>
          <p14:tracePt t="34145" x="2593975" y="4257675"/>
          <p14:tracePt t="34153" x="2616200" y="4257675"/>
          <p14:tracePt t="34159" x="2632075" y="4257675"/>
          <p14:tracePt t="34173" x="2647950" y="4257675"/>
          <p14:tracePt t="34182" x="2662238" y="4257675"/>
          <p14:tracePt t="34190" x="2662238" y="4241800"/>
          <p14:tracePt t="34198" x="2678113" y="4241800"/>
          <p14:tracePt t="34208" x="2678113" y="4225925"/>
          <p14:tracePt t="34216" x="2701925" y="4225925"/>
          <p14:tracePt t="34229" x="2701925" y="4210050"/>
          <p14:tracePt t="34474" x="2701925" y="4217988"/>
          <p14:tracePt t="34485" x="2701925" y="4233863"/>
          <p14:tracePt t="34494" x="2701925" y="4249738"/>
          <p14:tracePt t="34495" x="2717800" y="4249738"/>
          <p14:tracePt t="34507" x="2717800" y="4271963"/>
          <p14:tracePt t="34515" x="2732088" y="4271963"/>
          <p14:tracePt t="34523" x="2732088" y="4287838"/>
          <p14:tracePt t="34531" x="2747963" y="4287838"/>
          <p14:tracePt t="34540" x="2763838" y="4303713"/>
          <p14:tracePt t="34557" x="2833688" y="4319588"/>
          <p14:tracePt t="34565" x="2847975" y="4319588"/>
          <p14:tracePt t="34573" x="2903538" y="4333875"/>
          <p14:tracePt t="34581" x="2949575" y="4333875"/>
          <p14:tracePt t="34590" x="3019425" y="4349750"/>
          <p14:tracePt t="34599" x="3073400" y="4349750"/>
          <p14:tracePt t="34607" x="3119438" y="4373563"/>
          <p14:tracePt t="34615" x="3173413" y="4373563"/>
          <p14:tracePt t="34623" x="3219450" y="4373563"/>
          <p14:tracePt t="34632" x="3259138" y="4389438"/>
          <p14:tracePt t="34648" x="3328988" y="4389438"/>
          <p14:tracePt t="34657" x="3359150" y="4389438"/>
          <p14:tracePt t="34665" x="3375025" y="4389438"/>
          <p14:tracePt t="34673" x="3390900" y="4389438"/>
          <p14:tracePt t="34682" x="3406775" y="4389438"/>
          <p14:tracePt t="34698" x="3490913" y="4389438"/>
          <p14:tracePt t="34707" x="3544888" y="4389438"/>
          <p14:tracePt t="34715" x="3598863" y="4389438"/>
          <p14:tracePt t="34724" x="3660775" y="4389438"/>
          <p14:tracePt t="34732" x="3700463" y="4389438"/>
          <p14:tracePt t="34740" x="3730625" y="4389438"/>
          <p14:tracePt t="34741" x="3746500" y="4389438"/>
          <p14:tracePt t="34748" x="3784600" y="4389438"/>
          <p14:tracePt t="34757" x="3816350" y="4389438"/>
          <p14:tracePt t="34765" x="3832225" y="4389438"/>
          <p14:tracePt t="34773" x="3846513" y="4381500"/>
          <p14:tracePt t="34790" x="3886200" y="4357688"/>
          <p14:tracePt t="34799" x="3886200" y="4341813"/>
          <p14:tracePt t="34807" x="3886200" y="4327525"/>
          <p14:tracePt t="34815" x="3886200" y="4295775"/>
          <p14:tracePt t="34823" x="3886200" y="4257675"/>
          <p14:tracePt t="34841" x="3886200" y="4171950"/>
          <p14:tracePt t="34848" x="3886200" y="4141788"/>
          <p14:tracePt t="34857" x="3870325" y="4086225"/>
          <p14:tracePt t="34865" x="3854450" y="4024313"/>
          <p14:tracePt t="34873" x="3854450" y="3956050"/>
          <p14:tracePt t="34882" x="3840163" y="3870325"/>
          <p14:tracePt t="34898" x="3808413" y="3652838"/>
          <p14:tracePt t="34906" x="3792538" y="3498850"/>
          <p14:tracePt t="34915" x="3754438" y="3359150"/>
          <p14:tracePt t="34932" x="3754438" y="3041650"/>
          <p14:tracePt t="34940" x="3754438" y="2901950"/>
          <p14:tracePt t="34948" x="3762375" y="2716213"/>
          <p14:tracePt t="34957" x="3762375" y="2586038"/>
          <p14:tracePt t="34965" x="3762375" y="2430463"/>
          <p14:tracePt t="34982" x="3784600" y="2105025"/>
          <p14:tracePt t="34990" x="3784600" y="1973263"/>
          <p14:tracePt t="34991" x="3784600" y="1958975"/>
          <p14:tracePt t="34998" x="3784600" y="1857375"/>
          <p14:tracePt t="34999" x="3784600" y="1835150"/>
          <p14:tracePt t="35007" x="3784600" y="1717675"/>
          <p14:tracePt t="35015" x="3784600" y="1617663"/>
          <p14:tracePt t="35016" x="3784600" y="1601788"/>
          <p14:tracePt t="35023" x="3784600" y="1531938"/>
          <p14:tracePt t="35040" x="3770313" y="1416050"/>
          <p14:tracePt t="35048" x="3770313" y="1377950"/>
          <p14:tracePt t="35101" x="3770313" y="1393825"/>
          <p14:tracePt t="35103" x="3754438" y="1393825"/>
          <p14:tracePt t="35106" x="3754438" y="1423988"/>
          <p14:tracePt t="35116" x="3738563" y="1493838"/>
          <p14:tracePt t="35123" x="3738563" y="1563688"/>
          <p14:tracePt t="35132" x="3738563" y="1641475"/>
          <p14:tracePt t="35140" x="3738563" y="1711325"/>
          <p14:tracePt t="35141" x="3738563" y="1725613"/>
          <p14:tracePt t="35148" x="3738563" y="1835150"/>
          <p14:tracePt t="35157" x="3738563" y="1935163"/>
          <p14:tracePt t="35165" x="3738563" y="2035175"/>
          <p14:tracePt t="35166" x="3738563" y="2051050"/>
          <p14:tracePt t="35182" x="3738563" y="2392363"/>
          <p14:tracePt t="35190" x="3738563" y="2578100"/>
          <p14:tracePt t="35198" x="3738563" y="2778125"/>
          <p14:tracePt t="35215" x="3738563" y="3205163"/>
          <p14:tracePt t="35223" x="3746500" y="3421063"/>
          <p14:tracePt t="35232" x="3746500" y="3622675"/>
          <p14:tracePt t="35240" x="3762375" y="3808413"/>
          <p14:tracePt t="35241" x="3762375" y="3846513"/>
          <p14:tracePt t="35248" x="3784600" y="4002088"/>
          <p14:tracePt t="35257" x="3800475" y="4164013"/>
          <p14:tracePt t="35265" x="3816350" y="4319588"/>
          <p14:tracePt t="35273" x="3832225" y="4473575"/>
          <p14:tracePt t="35282" x="3846513" y="4589463"/>
          <p14:tracePt t="35290" x="3870325" y="4691063"/>
          <p14:tracePt t="35307" x="3886200" y="4860925"/>
          <p14:tracePt t="35315" x="3886200" y="4930775"/>
          <p14:tracePt t="35323" x="3886200" y="5000625"/>
          <p14:tracePt t="35332" x="3886200" y="5062538"/>
          <p14:tracePt t="35340" x="3886200" y="5116513"/>
          <p14:tracePt t="35349" x="3870325" y="5162550"/>
          <p14:tracePt t="35365" x="3840163" y="5270500"/>
          <p14:tracePt t="35373" x="3840163" y="5318125"/>
          <p14:tracePt t="35382" x="3824288" y="5356225"/>
          <p14:tracePt t="35390" x="3824288" y="5372100"/>
          <p14:tracePt t="35391" x="3824288" y="5387975"/>
          <p14:tracePt t="35398" x="3808413" y="5418138"/>
          <p14:tracePt t="35407" x="3808413" y="5456238"/>
          <p14:tracePt t="35415" x="3808413" y="5503863"/>
          <p14:tracePt t="35423" x="3808413" y="5557838"/>
          <p14:tracePt t="35432" x="3808413" y="5588000"/>
          <p14:tracePt t="35448" x="3816350" y="5703888"/>
          <p14:tracePt t="35457" x="3832225" y="5743575"/>
          <p14:tracePt t="35465" x="3832225" y="5789613"/>
          <p14:tracePt t="35473" x="3846513" y="5843588"/>
          <p14:tracePt t="35481" x="3846513" y="5897563"/>
          <p14:tracePt t="35490" x="3870325" y="5913438"/>
          <p14:tracePt t="35491" x="3870325" y="5929313"/>
          <p14:tracePt t="35498" x="3870325" y="5945188"/>
          <p14:tracePt t="35507" x="3870325" y="5975350"/>
          <p14:tracePt t="35515" x="3870325" y="5999163"/>
          <p14:tracePt t="35524" x="3886200" y="6029325"/>
          <p14:tracePt t="35540" x="3886200" y="6083300"/>
          <p14:tracePt t="35548" x="3886200" y="6115050"/>
          <p14:tracePt t="35557" x="3902075" y="6130925"/>
          <p14:tracePt t="35565" x="3902075" y="6169025"/>
          <p14:tracePt t="35573" x="3902075" y="6200775"/>
          <p14:tracePt t="35590" x="3916363" y="6230938"/>
          <p14:tracePt t="35600" x="3916363" y="6246813"/>
          <p14:tracePt t="35610" x="3932238" y="6246813"/>
          <p14:tracePt t="35625" x="3932238" y="6269038"/>
          <p14:tracePt t="35664" x="3948113" y="6269038"/>
          <p14:tracePt t="35676" x="3970338" y="6269038"/>
          <p14:tracePt t="35684" x="3986213" y="6269038"/>
          <p14:tracePt t="35690" x="4002088" y="6254750"/>
          <p14:tracePt t="35698" x="4017963" y="6223000"/>
          <p14:tracePt t="35707" x="4056063" y="6169025"/>
          <p14:tracePt t="35715" x="4071938" y="6122988"/>
          <p14:tracePt t="35724" x="4087813" y="6069013"/>
          <p14:tracePt t="35732" x="4102100" y="6007100"/>
          <p14:tracePt t="35740" x="4117975" y="5937250"/>
          <p14:tracePt t="35741" x="4117975" y="5921375"/>
          <p14:tracePt t="35749" x="4117975" y="5851525"/>
          <p14:tracePt t="35757" x="4117975" y="5751513"/>
          <p14:tracePt t="35765" x="4117975" y="5649913"/>
          <p14:tracePt t="35773" x="4117975" y="5526088"/>
          <p14:tracePt t="35790" x="4117975" y="5326063"/>
          <p14:tracePt t="35798" x="4117975" y="5256213"/>
          <p14:tracePt t="35799" x="4117975" y="5240338"/>
          <p14:tracePt t="35807" x="4141788" y="5194300"/>
          <p14:tracePt t="35815" x="4157663" y="5140325"/>
          <p14:tracePt t="35823" x="4171950" y="5108575"/>
          <p14:tracePt t="35832" x="4187825" y="5070475"/>
          <p14:tracePt t="35840" x="4187825" y="5054600"/>
          <p14:tracePt t="35848" x="4187825" y="5022850"/>
          <p14:tracePt t="35857" x="4187825" y="5008563"/>
          <p14:tracePt t="35865" x="4187825" y="4984750"/>
          <p14:tracePt t="35866" x="4187825" y="4968875"/>
          <p14:tracePt t="35880" x="4187825" y="4954588"/>
          <p14:tracePt t="35940" x="4187825" y="4960938"/>
          <p14:tracePt t="35944" x="4187825" y="4976813"/>
          <p14:tracePt t="35949" x="4187825" y="5000625"/>
          <p14:tracePt t="35957" x="4187825" y="5030788"/>
          <p14:tracePt t="35965" x="4187825" y="5116513"/>
          <p14:tracePt t="35973" x="4187825" y="5162550"/>
          <p14:tracePt t="35982" x="4203700" y="5232400"/>
          <p14:tracePt t="35990" x="4219575" y="5332413"/>
          <p14:tracePt t="35998" x="4219575" y="5434013"/>
          <p14:tracePt t="36007" x="4241800" y="5518150"/>
          <p14:tracePt t="36015" x="4241800" y="5603875"/>
          <p14:tracePt t="36016" x="4241800" y="5627688"/>
          <p14:tracePt t="36023" x="4241800" y="5703888"/>
          <p14:tracePt t="36032" x="4241800" y="5813425"/>
          <p14:tracePt t="36040" x="4241800" y="5897563"/>
          <p14:tracePt t="36048" x="4241800" y="5999163"/>
          <p14:tracePt t="36057" x="4241800" y="6099175"/>
          <p14:tracePt t="36065" x="4241800" y="6169025"/>
          <p14:tracePt t="36073" x="4257675" y="6246813"/>
          <p14:tracePt t="36081" x="4257675" y="6300788"/>
          <p14:tracePt t="36090" x="4257675" y="6370638"/>
          <p14:tracePt t="36098" x="4273550" y="6416675"/>
          <p14:tracePt t="36115" x="4287838" y="6516688"/>
          <p14:tracePt t="36116" x="4287838" y="6540500"/>
          <p14:tracePt t="36123" x="4303713" y="6586538"/>
          <p14:tracePt t="36132" x="4303713" y="6640513"/>
          <p14:tracePt t="36140" x="4327525" y="6672263"/>
          <p14:tracePt t="36149" x="4327525" y="6726238"/>
          <p14:tracePt t="36157" x="4343400" y="6742113"/>
          <p14:tracePt t="36165" x="4343400" y="6757988"/>
          <p14:tracePt t="36166" x="4343400" y="6772275"/>
          <p14:tracePt t="36176" x="4343400" y="6788150"/>
          <p14:tracePt t="36193" x="4343400" y="6811963"/>
          <p14:tracePt t="36209" x="4343400" y="6826250"/>
          <p14:tracePt t="36221" x="4343400" y="6842125"/>
          <p14:tracePt t="36318" x="4389438" y="6834188"/>
          <p14:tracePt t="36325" x="4389438" y="6819900"/>
          <p14:tracePt t="36332" x="4411663" y="6819900"/>
          <p14:tracePt t="36333" x="4411663" y="6796088"/>
          <p14:tracePt t="36348" x="4411663" y="6764338"/>
          <p14:tracePt t="36357" x="4427538" y="6750050"/>
          <p14:tracePt t="36365" x="4427538" y="6710363"/>
          <p14:tracePt t="36373" x="4427538" y="6696075"/>
          <p14:tracePt t="36382" x="4443413" y="6664325"/>
          <p14:tracePt t="36399" x="4443413" y="6634163"/>
          <p14:tracePt t="36415" x="4443413" y="6578600"/>
          <p14:tracePt t="36416" x="4443413" y="6564313"/>
          <p14:tracePt t="36423" x="4443413" y="6548438"/>
          <p14:tracePt t="36424" x="4443413" y="6524625"/>
          <p14:tracePt t="36432" x="4443413" y="6494463"/>
          <p14:tracePt t="36448" x="4435475" y="6440488"/>
          <p14:tracePt t="36457" x="4411663" y="6424613"/>
          <p14:tracePt t="36465" x="4411663" y="6408738"/>
          <p14:tracePt t="36485" x="4397375" y="6408738"/>
          <p14:tracePt t="36490" x="4397375" y="6392863"/>
          <p14:tracePt t="36656" x="4397375" y="6400800"/>
          <p14:tracePt t="36672" x="4397375" y="6416675"/>
          <p14:tracePt t="36686" x="4397375" y="6440488"/>
          <p14:tracePt t="36694" x="4381500" y="6440488"/>
          <p14:tracePt t="36703" x="4381500" y="6454775"/>
          <p14:tracePt t="36725" x="4381500" y="6470650"/>
          <p14:tracePt t="36869" x="4381500" y="6462713"/>
          <p14:tracePt t="36887" x="4389438" y="6440488"/>
          <p14:tracePt t="36911" x="4389438" y="6424613"/>
          <p14:tracePt t="36922" x="4411663" y="6424613"/>
          <p14:tracePt t="36934" x="4411663" y="6408738"/>
          <p14:tracePt t="37091" x="4397375" y="6408738"/>
          <p14:tracePt t="37719" x="4411663" y="6408738"/>
          <p14:tracePt t="37724" x="4427538" y="6408738"/>
          <p14:tracePt t="37725" x="4427538" y="6392863"/>
          <p14:tracePt t="37733" x="4443413" y="6378575"/>
          <p14:tracePt t="37743" x="4443413" y="6362700"/>
          <p14:tracePt t="37768" x="4443413" y="6338888"/>
          <p14:tracePt t="37775" x="4435475" y="6338888"/>
          <p14:tracePt t="37793" x="4435475" y="6324600"/>
          <p14:tracePt t="37808" x="4435475" y="6308725"/>
          <p14:tracePt t="37815" x="4411663" y="6308725"/>
          <p14:tracePt t="37830" x="4411663" y="6292850"/>
          <p14:tracePt t="37866" x="4397375" y="6292850"/>
          <p14:tracePt t="37872" x="4397375" y="6276975"/>
          <p14:tracePt t="37884" x="4381500" y="6276975"/>
          <p14:tracePt t="37894" x="4365625" y="6276975"/>
          <p14:tracePt t="37900" x="4349750" y="6254750"/>
          <p14:tracePt t="37910" x="4335463" y="6254750"/>
          <p14:tracePt t="38121" x="4311650" y="6254750"/>
          <p14:tracePt t="38123" x="4311650" y="6238875"/>
          <p14:tracePt t="38149" x="4281488" y="6223000"/>
          <p14:tracePt t="38161" x="4265613" y="6207125"/>
          <p14:tracePt t="38170" x="4265613" y="6192838"/>
          <p14:tracePt t="38173" x="4249738" y="6192838"/>
          <p14:tracePt t="38182" x="4249738" y="6169025"/>
          <p14:tracePt t="38190" x="4225925" y="6153150"/>
          <p14:tracePt t="38198" x="4211638" y="6153150"/>
          <p14:tracePt t="38207" x="4211638" y="6138863"/>
          <p14:tracePt t="38215" x="4211638" y="6122988"/>
          <p14:tracePt t="38224" x="4195763" y="6107113"/>
          <p14:tracePt t="38250" x="4195763" y="6091238"/>
          <p14:tracePt t="38264" x="4179888" y="6069013"/>
          <p14:tracePt t="38274" x="4179888" y="6053138"/>
          <p14:tracePt t="38290" x="4179888" y="6037263"/>
          <p14:tracePt t="38400" x="4179888" y="6021388"/>
          <p14:tracePt t="38418" x="4179888" y="6007100"/>
          <p14:tracePt t="38423" x="4187825" y="6007100"/>
          <p14:tracePt t="38432" x="4187825" y="5983288"/>
          <p14:tracePt t="38441" x="4187825" y="5967413"/>
          <p14:tracePt t="38452" x="4203700" y="5953125"/>
          <p14:tracePt t="38467" x="4203700" y="5937250"/>
          <p14:tracePt t="38534" x="4195763" y="5937250"/>
          <p14:tracePt t="38537" x="4195763" y="5945188"/>
          <p14:tracePt t="38553" x="4195763" y="5959475"/>
          <p14:tracePt t="38574" x="4179888" y="5975350"/>
          <p14:tracePt t="38593" x="4179888" y="5999163"/>
          <p14:tracePt t="38748" x="4164013" y="5999163"/>
          <p14:tracePt t="38778" x="4141788" y="5999163"/>
          <p14:tracePt t="38786" x="4141788" y="5983288"/>
          <p14:tracePt t="38925" x="4125913" y="5983288"/>
          <p14:tracePt t="39027" x="4110038" y="5983288"/>
          <p14:tracePt t="39040" x="4110038" y="5999163"/>
          <p14:tracePt t="39048" x="4110038" y="6015038"/>
          <p14:tracePt t="39057" x="4110038" y="6029325"/>
          <p14:tracePt t="39065" x="4095750" y="6045200"/>
          <p14:tracePt t="39073" x="4095750" y="6061075"/>
          <p14:tracePt t="39096" x="4095750" y="6099175"/>
          <p14:tracePt t="39099" x="4095750" y="6115050"/>
          <p14:tracePt t="39107" x="4095750" y="6130925"/>
          <p14:tracePt t="39115" x="4079875" y="6130925"/>
          <p14:tracePt t="39132" x="4079875" y="6169025"/>
          <p14:tracePt t="39145" x="4079875" y="6184900"/>
          <p14:tracePt t="39189" x="4079875" y="6200775"/>
          <p14:tracePt t="39207" x="4079875" y="6215063"/>
          <p14:tracePt t="39227" x="4079875" y="6230938"/>
          <p14:tracePt t="39262" x="4079875" y="6246813"/>
          <p14:tracePt t="39487" x="4079875" y="6238875"/>
          <p14:tracePt t="39490" x="4064000" y="6238875"/>
          <p14:tracePt t="39498" x="4064000" y="6207125"/>
          <p14:tracePt t="39507" x="4064000" y="6169025"/>
          <p14:tracePt t="39515" x="4040188" y="6153150"/>
          <p14:tracePt t="39524" x="4040188" y="6138863"/>
          <p14:tracePt t="39532" x="4040188" y="6122988"/>
          <p14:tracePt t="39540" x="4040188" y="6107113"/>
          <p14:tracePt t="39557" x="4040188" y="6091238"/>
          <p14:tracePt t="39565" x="4040188" y="6069013"/>
          <p14:tracePt t="39608" x="4040188" y="6053138"/>
          <p14:tracePt t="39616" x="4056063" y="6053138"/>
          <p14:tracePt t="39693" x="4071938" y="6053138"/>
          <p14:tracePt t="39708" x="4071938" y="6037263"/>
          <p14:tracePt t="39716" x="4087813" y="6037263"/>
          <p14:tracePt t="39731" x="4087813" y="6021388"/>
          <p14:tracePt t="39735" x="4102100" y="6021388"/>
          <p14:tracePt t="39777" x="4117975" y="6021388"/>
          <p14:tracePt t="39889" x="4141788" y="6021388"/>
          <p14:tracePt t="39915" x="4141788" y="6029325"/>
          <p14:tracePt t="39932" x="4141788" y="6045200"/>
          <p14:tracePt t="39943" x="4141788" y="6061075"/>
          <p14:tracePt t="39952" x="4141788" y="6083300"/>
          <p14:tracePt t="39961" x="4141788" y="6099175"/>
          <p14:tracePt t="39970" x="4141788" y="6115050"/>
          <p14:tracePt t="39990" x="4141788" y="6145213"/>
          <p14:tracePt t="39998" x="4141788" y="6169025"/>
          <p14:tracePt t="40007" x="4141788" y="6184900"/>
          <p14:tracePt t="40015" x="4141788" y="6200775"/>
          <p14:tracePt t="40024" x="4141788" y="6215063"/>
          <p14:tracePt t="40032" x="4141788" y="6230938"/>
          <p14:tracePt t="40040" x="4141788" y="6246813"/>
          <p14:tracePt t="40049" x="4141788" y="6269038"/>
          <p14:tracePt t="40057" x="4141788" y="6284913"/>
          <p14:tracePt t="40065" x="4141788" y="6300788"/>
          <p14:tracePt t="40074" x="4141788" y="6316663"/>
          <p14:tracePt t="40082" x="4141788" y="6330950"/>
          <p14:tracePt t="40099" x="4141788" y="6370638"/>
          <p14:tracePt t="40107" x="4141788" y="6386513"/>
          <p14:tracePt t="40116" x="4141788" y="6400800"/>
          <p14:tracePt t="40129" x="4125913" y="6400800"/>
          <p14:tracePt t="40133" x="4125913" y="6416675"/>
          <p14:tracePt t="40149" x="4125913" y="6440488"/>
          <p14:tracePt t="40181" x="4125913" y="6454775"/>
          <p14:tracePt t="40388" x="4125913" y="6440488"/>
          <p14:tracePt t="40397" x="4125913" y="6424613"/>
          <p14:tracePt t="40415" x="4125913" y="6392863"/>
          <p14:tracePt t="40423" x="4125913" y="6362700"/>
          <p14:tracePt t="40432" x="4125913" y="6338888"/>
          <p14:tracePt t="40433" x="4125913" y="6324600"/>
          <p14:tracePt t="40440" x="4125913" y="6308725"/>
          <p14:tracePt t="40449" x="4125913" y="6292850"/>
          <p14:tracePt t="40457" x="4125913" y="6276975"/>
          <p14:tracePt t="40465" x="4141788" y="6238875"/>
          <p14:tracePt t="40474" x="4141788" y="6223000"/>
          <p14:tracePt t="40482" x="4141788" y="6207125"/>
          <p14:tracePt t="40490" x="4141788" y="6192838"/>
          <p14:tracePt t="40507" x="4141788" y="6153150"/>
          <p14:tracePt t="40515" x="4141788" y="6138863"/>
          <p14:tracePt t="40524" x="4141788" y="6122988"/>
          <p14:tracePt t="40532" x="4141788" y="6107113"/>
          <p14:tracePt t="40557" x="4141788" y="6091238"/>
          <p14:tracePt t="40733" x="4141788" y="6099175"/>
          <p14:tracePt t="40748" x="4141788" y="6115050"/>
          <p14:tracePt t="40771" x="4141788" y="6130925"/>
          <p14:tracePt t="41080" x="4157663" y="6130925"/>
          <p14:tracePt t="41087" x="4157663" y="6122988"/>
          <p14:tracePt t="41099" x="4157663" y="6107113"/>
          <p14:tracePt t="41111" x="4157663" y="6091238"/>
          <p14:tracePt t="41127" x="4157663" y="6069013"/>
          <p14:tracePt t="41162" x="4157663" y="6053138"/>
          <p14:tracePt t="41204" x="4157663" y="6037263"/>
          <p14:tracePt t="41289" x="4157663" y="6045200"/>
          <p14:tracePt t="41300" x="4157663" y="6061075"/>
          <p14:tracePt t="41311" x="4157663" y="6083300"/>
          <p14:tracePt t="41324" x="4157663" y="6099175"/>
          <p14:tracePt t="41332" x="4157663" y="6115050"/>
          <p14:tracePt t="41341" x="4157663" y="6145213"/>
          <p14:tracePt t="41349" x="4157663" y="6169025"/>
          <p14:tracePt t="41357" x="4157663" y="6200775"/>
          <p14:tracePt t="41365" x="4157663" y="6215063"/>
          <p14:tracePt t="41366" x="4157663" y="6230938"/>
          <p14:tracePt t="41375" x="4157663" y="6246813"/>
          <p14:tracePt t="41382" x="4157663" y="6269038"/>
          <p14:tracePt t="41399" x="4157663" y="6300788"/>
          <p14:tracePt t="41407" x="4157663" y="6316663"/>
          <p14:tracePt t="41415" x="4157663" y="6330950"/>
          <p14:tracePt t="41423" x="4157663" y="6354763"/>
          <p14:tracePt t="41432" x="4157663" y="6370638"/>
          <p14:tracePt t="41449" x="4157663" y="6400800"/>
          <p14:tracePt t="41460" x="4157663" y="6416675"/>
          <p14:tracePt t="41598" x="4157663" y="6408738"/>
          <p14:tracePt t="41604" x="4141788" y="6408738"/>
          <p14:tracePt t="41607" x="4141788" y="6392863"/>
          <p14:tracePt t="41615" x="4141788" y="6378575"/>
          <p14:tracePt t="41624" x="4141788" y="6338888"/>
          <p14:tracePt t="41632" x="4141788" y="6308725"/>
          <p14:tracePt t="41649" x="4141788" y="6254750"/>
          <p14:tracePt t="41657" x="4141788" y="6223000"/>
          <p14:tracePt t="41667" x="4141788" y="6207125"/>
          <p14:tracePt t="41682" x="4141788" y="6192838"/>
          <p14:tracePt t="41701" x="4141788" y="6169025"/>
          <p14:tracePt t="41871" x="4141788" y="6184900"/>
          <p14:tracePt t="41878" x="4141788" y="6200775"/>
          <p14:tracePt t="41885" x="4141788" y="6215063"/>
          <p14:tracePt t="41892" x="4141788" y="6230938"/>
          <p14:tracePt t="41899" x="4141788" y="6246813"/>
          <p14:tracePt t="41907" x="4141788" y="6269038"/>
          <p14:tracePt t="41915" x="4141788" y="6284913"/>
          <p14:tracePt t="41932" x="4141788" y="6316663"/>
          <p14:tracePt t="41940" x="4141788" y="6330950"/>
          <p14:tracePt t="41949" x="4141788" y="6354763"/>
          <p14:tracePt t="41965" x="4141788" y="6370638"/>
          <p14:tracePt t="41966" x="4141788" y="6386513"/>
          <p14:tracePt t="42017" x="4141788" y="6400800"/>
          <p14:tracePt t="42096" x="4141788" y="6392863"/>
          <p14:tracePt t="42115" x="4141788" y="6362700"/>
          <p14:tracePt t="42124" x="4141788" y="6324600"/>
          <p14:tracePt t="42132" x="4141788" y="6308725"/>
          <p14:tracePt t="42140" x="4141788" y="6276975"/>
          <p14:tracePt t="42149" x="4141788" y="6238875"/>
          <p14:tracePt t="42157" x="4141788" y="6223000"/>
          <p14:tracePt t="42165" x="4141788" y="6192838"/>
          <p14:tracePt t="42173" x="4141788" y="6153150"/>
          <p14:tracePt t="42182" x="4141788" y="6138863"/>
          <p14:tracePt t="42190" x="4157663" y="6107113"/>
          <p14:tracePt t="42199" x="4157663" y="6069013"/>
          <p14:tracePt t="42207" x="4171950" y="6053138"/>
          <p14:tracePt t="42215" x="4171950" y="6037263"/>
          <p14:tracePt t="42224" x="4171950" y="6021388"/>
          <p14:tracePt t="42232" x="4171950" y="6007100"/>
          <p14:tracePt t="42416" x="4171950" y="6015038"/>
          <p14:tracePt t="42434" x="4171950" y="6029325"/>
          <p14:tracePt t="42449" x="4171950" y="6045200"/>
          <p14:tracePt t="42462" x="4171950" y="6061075"/>
          <p14:tracePt t="42478" x="4171950" y="6083300"/>
          <p14:tracePt t="42493" x="4171950" y="6099175"/>
          <p14:tracePt t="42506" x="4171950" y="6115050"/>
          <p14:tracePt t="42519" x="4171950" y="6130925"/>
          <p14:tracePt t="42535" x="4171950" y="6145213"/>
          <p14:tracePt t="42553" x="4171950" y="6169025"/>
          <p14:tracePt t="42572" x="4171950" y="6184900"/>
          <p14:tracePt t="42586" x="4171950" y="6200775"/>
          <p14:tracePt t="42601" x="4171950" y="6215063"/>
          <p14:tracePt t="42617" x="4171950" y="6230938"/>
          <p14:tracePt t="42630" x="4171950" y="6246813"/>
          <p14:tracePt t="42644" x="4164013" y="6269038"/>
          <p14:tracePt t="42656" x="4164013" y="6284913"/>
          <p14:tracePt t="42669" x="4164013" y="6300788"/>
          <p14:tracePt t="42684" x="4164013" y="6316663"/>
          <p14:tracePt t="42709" x="4164013" y="6330950"/>
          <p14:tracePt t="42811" x="4164013" y="6324600"/>
          <p14:tracePt t="42818" x="4164013" y="6308725"/>
          <p14:tracePt t="42825" x="4164013" y="6292850"/>
          <p14:tracePt t="42833" x="4164013" y="6276975"/>
          <p14:tracePt t="42840" x="4164013" y="6254750"/>
          <p14:tracePt t="42849" x="4164013" y="6223000"/>
          <p14:tracePt t="42866" x="4164013" y="6169025"/>
          <p14:tracePt t="42874" x="4164013" y="6153150"/>
          <p14:tracePt t="42882" x="4171950" y="6138863"/>
          <p14:tracePt t="42890" x="4171950" y="6122988"/>
          <p14:tracePt t="42899" x="4171950" y="6107113"/>
          <p14:tracePt t="42915" x="4171950" y="6069013"/>
          <p14:tracePt t="42987" x="4187825" y="6069013"/>
          <p14:tracePt t="42999" x="4187825" y="6099175"/>
          <p14:tracePt t="43007" x="4187825" y="6115050"/>
          <p14:tracePt t="43015" x="4187825" y="6145213"/>
          <p14:tracePt t="43024" x="4187825" y="6169025"/>
          <p14:tracePt t="43032" x="4187825" y="6184900"/>
          <p14:tracePt t="43041" x="4187825" y="6215063"/>
          <p14:tracePt t="43057" x="4187825" y="6269038"/>
          <p14:tracePt t="43065" x="4187825" y="6300788"/>
          <p14:tracePt t="43074" x="4187825" y="6330950"/>
          <p14:tracePt t="43082" x="4187825" y="6354763"/>
          <p14:tracePt t="43091" x="4187825" y="6400800"/>
          <p14:tracePt t="43099" x="4187825" y="6416675"/>
          <p14:tracePt t="43107" x="4187825" y="6454775"/>
          <p14:tracePt t="43115" x="4203700" y="6470650"/>
          <p14:tracePt t="43124" x="4203700" y="6486525"/>
          <p14:tracePt t="43132" x="4203700" y="6502400"/>
          <p14:tracePt t="43146" x="4203700" y="6516688"/>
          <p14:tracePt t="43198" x="4219575" y="6516688"/>
          <p14:tracePt t="43213" x="4241800" y="6516688"/>
          <p14:tracePt t="43224" x="4257675" y="6516688"/>
          <p14:tracePt t="43232" x="4273550" y="6516688"/>
          <p14:tracePt t="43240" x="4287838" y="6516688"/>
          <p14:tracePt t="43249" x="4303713" y="6510338"/>
          <p14:tracePt t="43257" x="4327525" y="6510338"/>
          <p14:tracePt t="43265" x="4343400" y="6494463"/>
          <p14:tracePt t="43266" x="4357688" y="6494463"/>
          <p14:tracePt t="43274" x="4389438" y="6494463"/>
          <p14:tracePt t="43282" x="4443413" y="6478588"/>
          <p14:tracePt t="43290" x="4529138" y="6478588"/>
          <p14:tracePt t="43299" x="4613275" y="6462713"/>
          <p14:tracePt t="43307" x="4699000" y="6462713"/>
          <p14:tracePt t="43315" x="4799013" y="6462713"/>
          <p14:tracePt t="43316" x="4814888" y="6462713"/>
          <p14:tracePt t="43324" x="4900613" y="6462713"/>
          <p14:tracePt t="43332" x="5000625" y="6462713"/>
          <p14:tracePt t="43340" x="5086350" y="6462713"/>
          <p14:tracePt t="43341" x="5100638" y="6462713"/>
          <p14:tracePt t="43349" x="5186363" y="6462713"/>
          <p14:tracePt t="43357" x="5272088" y="6440488"/>
          <p14:tracePt t="43366" x="5356225" y="6440488"/>
          <p14:tracePt t="43374" x="5410200" y="6424613"/>
          <p14:tracePt t="43382" x="5441950" y="6424613"/>
          <p14:tracePt t="43390" x="5472113" y="6408738"/>
          <p14:tracePt t="43399" x="5495925" y="6392863"/>
          <p14:tracePt t="43408" x="5511800" y="6392863"/>
          <p14:tracePt t="43415" x="5527675" y="6378575"/>
          <p14:tracePt t="43424" x="5541963" y="6378575"/>
          <p14:tracePt t="43432" x="5557838" y="6362700"/>
          <p14:tracePt t="43440" x="5573713" y="6362700"/>
          <p14:tracePt t="43449" x="5595938" y="6338888"/>
          <p14:tracePt t="43457" x="5611813" y="6324600"/>
          <p14:tracePt t="43465" x="5643563" y="6308725"/>
          <p14:tracePt t="43474" x="5657850" y="6292850"/>
          <p14:tracePt t="43482" x="5697538" y="6254750"/>
          <p14:tracePt t="43490" x="5713413" y="6238875"/>
          <p14:tracePt t="43499" x="5727700" y="6207125"/>
          <p14:tracePt t="43507" x="5727700" y="6169025"/>
          <p14:tracePt t="43524" x="5727700" y="6107113"/>
          <p14:tracePt t="43532" x="5727700" y="6091238"/>
          <p14:tracePt t="43541" x="5727700" y="6053138"/>
          <p14:tracePt t="43548" x="5727700" y="6037263"/>
          <p14:tracePt t="43557" x="5727700" y="6021388"/>
          <p14:tracePt t="43565" x="5727700" y="6007100"/>
          <p14:tracePt t="43566" x="5727700" y="5983288"/>
          <p14:tracePt t="43574" x="5721350" y="5967413"/>
          <p14:tracePt t="43582" x="5721350" y="5953125"/>
          <p14:tracePt t="43590" x="5721350" y="5937250"/>
          <p14:tracePt t="43599" x="5721350" y="5921375"/>
          <p14:tracePt t="43615" x="5705475" y="5897563"/>
          <p14:tracePt t="43659" x="5705475" y="5913438"/>
          <p14:tracePt t="43665" x="5705475" y="5929313"/>
          <p14:tracePt t="43674" x="5705475" y="5975350"/>
          <p14:tracePt t="43682" x="5705475" y="6015038"/>
          <p14:tracePt t="43690" x="5705475" y="6061075"/>
          <p14:tracePt t="43691" x="5705475" y="6083300"/>
          <p14:tracePt t="43699" x="5705475" y="6145213"/>
          <p14:tracePt t="43707" x="5705475" y="6215063"/>
          <p14:tracePt t="43715" x="5705475" y="6284913"/>
          <p14:tracePt t="43716" x="5705475" y="6300788"/>
          <p14:tracePt t="43724" x="5705475" y="6330950"/>
          <p14:tracePt t="43732" x="5705475" y="6370638"/>
          <p14:tracePt t="43791" x="5713413" y="6370638"/>
          <p14:tracePt t="43793" x="5713413" y="6362700"/>
          <p14:tracePt t="43807" x="5727700" y="6308725"/>
          <p14:tracePt t="43815" x="5743575" y="6276975"/>
          <p14:tracePt t="43824" x="5767388" y="6238875"/>
          <p14:tracePt t="43832" x="5783263" y="6223000"/>
          <p14:tracePt t="43840" x="5797550" y="6192838"/>
          <p14:tracePt t="43849" x="5813425" y="6169025"/>
          <p14:tracePt t="43857" x="5813425" y="6153150"/>
          <p14:tracePt t="43865" x="5829300" y="6138863"/>
          <p14:tracePt t="43874" x="5845175" y="6138863"/>
          <p14:tracePt t="43882" x="5867400" y="6122988"/>
          <p14:tracePt t="43899" x="5929313" y="6107113"/>
          <p14:tracePt t="43907" x="5983288" y="6107113"/>
          <p14:tracePt t="43915" x="6053138" y="6107113"/>
          <p14:tracePt t="43916" x="6069013" y="6107113"/>
          <p14:tracePt t="43924" x="6138863" y="6107113"/>
          <p14:tracePt t="43932" x="6200775" y="6107113"/>
          <p14:tracePt t="43949" x="6386513" y="6107113"/>
          <p14:tracePt t="43957" x="6470650" y="6115050"/>
          <p14:tracePt t="43965" x="6580188" y="6130925"/>
          <p14:tracePt t="43966" x="6596063" y="6130925"/>
          <p14:tracePt t="43974" x="6680200" y="6145213"/>
          <p14:tracePt t="43982" x="6765925" y="6169025"/>
          <p14:tracePt t="43990" x="6850063" y="6200775"/>
          <p14:tracePt t="43999" x="6911975" y="6215063"/>
          <p14:tracePt t="44007" x="6997700" y="6230938"/>
          <p14:tracePt t="44015" x="7051675" y="6246813"/>
          <p14:tracePt t="44024" x="7083425" y="6269038"/>
          <p14:tracePt t="44041" x="7121525" y="6269038"/>
          <p14:tracePt t="44084" x="7105650" y="6269038"/>
          <p14:tracePt t="44092" x="7091363" y="6269038"/>
          <p14:tracePt t="44099" x="7091363" y="6254750"/>
          <p14:tracePt t="44107" x="7075488" y="6238875"/>
          <p14:tracePt t="44115" x="7075488" y="6207125"/>
          <p14:tracePt t="44116" x="7075488" y="6192838"/>
          <p14:tracePt t="44124" x="7059613" y="6153150"/>
          <p14:tracePt t="44132" x="7043738" y="6107113"/>
          <p14:tracePt t="44141" x="7021513" y="6069013"/>
          <p14:tracePt t="44149" x="7005638" y="6053138"/>
          <p14:tracePt t="44157" x="7005638" y="6037263"/>
          <p14:tracePt t="44204" x="7005638" y="6045200"/>
          <p14:tracePt t="44208" x="7005638" y="6061075"/>
          <p14:tracePt t="44215" x="7013575" y="6115050"/>
          <p14:tracePt t="44224" x="7013575" y="6169025"/>
          <p14:tracePt t="44240" x="7035800" y="6284913"/>
          <p14:tracePt t="44248" x="7035800" y="6330950"/>
          <p14:tracePt t="44257" x="7035800" y="6386513"/>
          <p14:tracePt t="44265" x="7035800" y="6440488"/>
          <p14:tracePt t="44274" x="7035800" y="6470650"/>
          <p14:tracePt t="44275" x="7035800" y="6486525"/>
          <p14:tracePt t="44282" x="7035800" y="6502400"/>
          <p14:tracePt t="44290" x="7035800" y="6516688"/>
          <p14:tracePt t="44299" x="7035800" y="6540500"/>
          <p14:tracePt t="44343" x="7035800" y="6524625"/>
          <p14:tracePt t="44348" x="7035800" y="6510338"/>
          <p14:tracePt t="44353" x="7035800" y="6494463"/>
          <p14:tracePt t="44365" x="7035800" y="6462713"/>
          <p14:tracePt t="44374" x="7035800" y="6408738"/>
          <p14:tracePt t="44382" x="7035800" y="6362700"/>
          <p14:tracePt t="44399" x="7021513" y="6254750"/>
          <p14:tracePt t="44407" x="7021513" y="6207125"/>
          <p14:tracePt t="44408" x="7021513" y="6192838"/>
          <p14:tracePt t="44415" x="7005638" y="6153150"/>
          <p14:tracePt t="44424" x="6989763" y="6122988"/>
          <p14:tracePt t="44432" x="6989763" y="6107113"/>
          <p14:tracePt t="44440" x="6989763" y="6091238"/>
          <p14:tracePt t="44493" x="6989763" y="6099175"/>
          <p14:tracePt t="44496" x="6973888" y="6099175"/>
          <p14:tracePt t="44500" x="6973888" y="6115050"/>
          <p14:tracePt t="44507" x="6973888" y="6130925"/>
          <p14:tracePt t="44515" x="6959600" y="6145213"/>
          <p14:tracePt t="44516" x="6959600" y="6169025"/>
          <p14:tracePt t="44524" x="6959600" y="6184900"/>
          <p14:tracePt t="44532" x="6959600" y="6200775"/>
          <p14:tracePt t="44541" x="6959600" y="6215063"/>
          <p14:tracePt t="44557" x="6935788" y="6246813"/>
          <p14:tracePt t="44574" x="6935788" y="6284913"/>
          <p14:tracePt t="44582" x="6935788" y="6300788"/>
          <p14:tracePt t="44591" x="6919913" y="6300788"/>
          <p14:tracePt t="44599" x="6919913" y="6316663"/>
          <p14:tracePt t="44635" x="6905625" y="6316663"/>
          <p14:tracePt t="44652" x="6889750" y="6316663"/>
          <p14:tracePt t="44664" x="6873875" y="6316663"/>
          <p14:tracePt t="44671" x="6850063" y="6316663"/>
          <p14:tracePt t="44675" x="6850063" y="6308725"/>
          <p14:tracePt t="44682" x="6819900" y="6292850"/>
          <p14:tracePt t="44699" x="6719888" y="6207125"/>
          <p14:tracePt t="44707" x="6664325" y="6153150"/>
          <p14:tracePt t="44715" x="6618288" y="6091238"/>
          <p14:tracePt t="44716" x="6618288" y="6069013"/>
          <p14:tracePt t="44724" x="6580188" y="6021388"/>
          <p14:tracePt t="44732" x="6564313" y="5983288"/>
          <p14:tracePt t="44741" x="6548438" y="5967413"/>
          <p14:tracePt t="44831" x="6556375" y="5967413"/>
          <p14:tracePt t="44896" x="6580188" y="5967413"/>
          <p14:tracePt t="44918" x="6580188" y="5953125"/>
          <p14:tracePt t="44921" x="6596063" y="5953125"/>
          <p14:tracePt t="44932" x="6596063" y="5921375"/>
          <p14:tracePt t="44941" x="6596063" y="5867400"/>
          <p14:tracePt t="44949" x="6596063" y="5797550"/>
          <p14:tracePt t="44957" x="6596063" y="5735638"/>
          <p14:tracePt t="44966" x="6596063" y="5649913"/>
          <p14:tracePt t="44974" x="6596063" y="5565775"/>
          <p14:tracePt t="44982" x="6580188" y="5464175"/>
          <p14:tracePt t="44990" x="6580188" y="5356225"/>
          <p14:tracePt t="44991" x="6580188" y="5340350"/>
          <p14:tracePt t="44999" x="6580188" y="5224463"/>
          <p14:tracePt t="45007" x="6580188" y="5084763"/>
          <p14:tracePt t="45008" x="6580188" y="5070475"/>
          <p14:tracePt t="45024" x="6580188" y="4799013"/>
          <p14:tracePt t="45032" x="6580188" y="4683125"/>
          <p14:tracePt t="45041" x="6580188" y="4567238"/>
          <p14:tracePt t="45049" x="6580188" y="4497388"/>
          <p14:tracePt t="45057" x="6580188" y="4465638"/>
          <p14:tracePt t="45074" x="6580188" y="4443413"/>
          <p14:tracePt t="45095" x="6580188" y="4457700"/>
          <p14:tracePt t="45098" x="6580188" y="4473575"/>
          <p14:tracePt t="45101" x="6580188" y="4489450"/>
          <p14:tracePt t="45107" x="6580188" y="4543425"/>
          <p14:tracePt t="45116" x="6580188" y="4645025"/>
          <p14:tracePt t="45125" x="6580188" y="4775200"/>
          <p14:tracePt t="45132" x="6580188" y="4876800"/>
          <p14:tracePt t="45141" x="6564313" y="5016500"/>
          <p14:tracePt t="45149" x="6564313" y="5162550"/>
          <p14:tracePt t="45166" x="6564313" y="5503863"/>
          <p14:tracePt t="45182" x="6564313" y="5843588"/>
          <p14:tracePt t="45183" x="6564313" y="5859463"/>
          <p14:tracePt t="45190" x="6580188" y="5999163"/>
          <p14:tracePt t="45191" x="6596063" y="6015038"/>
          <p14:tracePt t="45199" x="6626225" y="6169025"/>
          <p14:tracePt t="45208" x="6657975" y="6300788"/>
          <p14:tracePt t="45215" x="6711950" y="6386513"/>
          <p14:tracePt t="45224" x="6781800" y="6486525"/>
          <p14:tracePt t="45232" x="6827838" y="6540500"/>
          <p14:tracePt t="45240" x="6865938" y="6572250"/>
          <p14:tracePt t="45241" x="6881813" y="6572250"/>
          <p14:tracePt t="45249" x="6897688" y="6586538"/>
          <p14:tracePt t="45257" x="6911975" y="6586538"/>
          <p14:tracePt t="45272" x="6927850" y="6586538"/>
          <p14:tracePt t="45276" x="6927850" y="6578600"/>
          <p14:tracePt t="45282" x="6951663" y="6564313"/>
          <p14:tracePt t="45290" x="6951663" y="6524625"/>
          <p14:tracePt t="45291" x="6951663" y="6510338"/>
          <p14:tracePt t="45299" x="6951663" y="6478588"/>
          <p14:tracePt t="45307" x="6951663" y="6424613"/>
          <p14:tracePt t="45315" x="6951663" y="6378575"/>
          <p14:tracePt t="45316" x="6951663" y="6362700"/>
          <p14:tracePt t="45324" x="6951663" y="6324600"/>
          <p14:tracePt t="45332" x="6951663" y="6276975"/>
          <p14:tracePt t="45341" x="6951663" y="6238875"/>
          <p14:tracePt t="45349" x="6951663" y="6223000"/>
          <p14:tracePt t="45357" x="6935788" y="6207125"/>
          <p14:tracePt t="45365" x="6935788" y="6169025"/>
          <p14:tracePt t="45374" x="6919913" y="6153150"/>
          <p14:tracePt t="45382" x="6905625" y="6122988"/>
          <p14:tracePt t="45390" x="6889750" y="6091238"/>
          <p14:tracePt t="45399" x="6873875" y="6053138"/>
          <p14:tracePt t="45407" x="6835775" y="6021388"/>
          <p14:tracePt t="45415" x="6804025" y="6007100"/>
          <p14:tracePt t="45424" x="6788150" y="5983288"/>
          <p14:tracePt t="45454" x="6788150" y="5999163"/>
          <p14:tracePt t="45457" x="6788150" y="6015038"/>
          <p14:tracePt t="45459" x="6788150" y="6029325"/>
          <p14:tracePt t="45465" x="6796088" y="6083300"/>
          <p14:tracePt t="45474" x="6811963" y="6169025"/>
          <p14:tracePt t="45482" x="6811963" y="6230938"/>
          <p14:tracePt t="45491" x="6811963" y="6284913"/>
          <p14:tracePt t="45499" x="6827838" y="6316663"/>
          <p14:tracePt t="45507" x="6850063" y="6354763"/>
          <p14:tracePt t="45515" x="6850063" y="6370638"/>
          <p14:tracePt t="45524" x="6865938" y="6370638"/>
          <p14:tracePt t="45537" x="6881813" y="6370638"/>
          <p14:tracePt t="45549" x="6911975" y="6362700"/>
          <p14:tracePt t="45557" x="6951663" y="6324600"/>
          <p14:tracePt t="45565" x="6981825" y="6276975"/>
          <p14:tracePt t="45574" x="7035800" y="6192838"/>
          <p14:tracePt t="45582" x="7051675" y="6138863"/>
          <p14:tracePt t="45583" x="7051675" y="6122988"/>
          <p14:tracePt t="45591" x="7083425" y="6053138"/>
          <p14:tracePt t="45599" x="7083425" y="5983288"/>
          <p14:tracePt t="45607" x="7097713" y="5953125"/>
          <p14:tracePt t="45615" x="7097713" y="5921375"/>
          <p14:tracePt t="45616" x="7097713" y="5897563"/>
          <p14:tracePt t="45624" x="7097713" y="5883275"/>
          <p14:tracePt t="45632" x="7091363" y="5867400"/>
          <p14:tracePt t="45640" x="7075488" y="5851525"/>
          <p14:tracePt t="45649" x="7043738" y="5851525"/>
          <p14:tracePt t="45666" x="6989763" y="5851525"/>
          <p14:tracePt t="45674" x="6959600" y="5859463"/>
          <p14:tracePt t="45682" x="6919913" y="5897563"/>
          <p14:tracePt t="45683" x="6919913" y="5913438"/>
          <p14:tracePt t="45691" x="6905625" y="5945188"/>
          <p14:tracePt t="45699" x="6905625" y="5999163"/>
          <p14:tracePt t="45707" x="6905625" y="6083300"/>
          <p14:tracePt t="45715" x="6911975" y="6169025"/>
          <p14:tracePt t="45716" x="6911975" y="6184900"/>
          <p14:tracePt t="45724" x="6927850" y="6269038"/>
          <p14:tracePt t="45741" x="6951663" y="6440488"/>
          <p14:tracePt t="45749" x="6967538" y="6470650"/>
          <p14:tracePt t="45757" x="6967538" y="6502400"/>
          <p14:tracePt t="45765" x="6967538" y="6516688"/>
          <p14:tracePt t="45774" x="6981825" y="6540500"/>
          <p14:tracePt t="45791" x="6997700" y="6540500"/>
          <p14:tracePt t="45794" x="6997700" y="6524625"/>
          <p14:tracePt t="45807" x="7035800" y="6478588"/>
          <p14:tracePt t="45808" x="7035800" y="6462713"/>
          <p14:tracePt t="45815" x="7051675" y="6408738"/>
          <p14:tracePt t="45816" x="7051675" y="6392863"/>
          <p14:tracePt t="45824" x="7067550" y="6324600"/>
          <p14:tracePt t="45841" x="7097713" y="6207125"/>
          <p14:tracePt t="45850" x="7097713" y="6138863"/>
          <p14:tracePt t="45857" x="7091363" y="6091238"/>
          <p14:tracePt t="45866" x="7043738" y="6053138"/>
          <p14:tracePt t="45874" x="7005638" y="6037263"/>
          <p14:tracePt t="45882" x="6959600" y="6021388"/>
          <p14:tracePt t="45890" x="6919913" y="6021388"/>
          <p14:tracePt t="45891" x="6905625" y="6021388"/>
          <p14:tracePt t="45899" x="6873875" y="6021388"/>
          <p14:tracePt t="45907" x="6835775" y="6029325"/>
          <p14:tracePt t="45916" x="6804025" y="6061075"/>
          <p14:tracePt t="45924" x="6788150" y="6099175"/>
          <p14:tracePt t="45932" x="6750050" y="6169025"/>
          <p14:tracePt t="45941" x="6734175" y="6269038"/>
          <p14:tracePt t="45949" x="6719888" y="6316663"/>
          <p14:tracePt t="45957" x="6719888" y="6386513"/>
          <p14:tracePt t="45966" x="6704013" y="6440488"/>
          <p14:tracePt t="45974" x="6704013" y="6470650"/>
          <p14:tracePt t="45982" x="6711950" y="6486525"/>
          <p14:tracePt t="45990" x="6711950" y="6502400"/>
          <p14:tracePt t="45999" x="6726238" y="6502400"/>
          <p14:tracePt t="46015" x="6765925" y="6502400"/>
          <p14:tracePt t="46024" x="6796088" y="6478588"/>
          <p14:tracePt t="46032" x="6811963" y="6440488"/>
          <p14:tracePt t="46041" x="6811963" y="6392863"/>
          <p14:tracePt t="46049" x="6827838" y="6324600"/>
          <p14:tracePt t="46057" x="6827838" y="6276975"/>
          <p14:tracePt t="46065" x="6819900" y="6207125"/>
          <p14:tracePt t="46074" x="6788150" y="6122988"/>
          <p14:tracePt t="46082" x="6750050" y="6053138"/>
          <p14:tracePt t="46090" x="6719888" y="6007100"/>
          <p14:tracePt t="46099" x="6664325" y="5967413"/>
          <p14:tracePt t="46100" x="6664325" y="5953125"/>
          <p14:tracePt t="46107" x="6634163" y="5937250"/>
          <p14:tracePt t="46116" x="6564313" y="5897563"/>
          <p14:tracePt t="46117" x="6564313" y="5883275"/>
          <p14:tracePt t="46124" x="6518275" y="5851525"/>
          <p14:tracePt t="46132" x="6432550" y="5821363"/>
          <p14:tracePt t="46141" x="6332538" y="5751513"/>
          <p14:tracePt t="46149" x="6230938" y="5681663"/>
          <p14:tracePt t="46166" x="5961063" y="5511800"/>
          <p14:tracePt t="46174" x="5821363" y="5410200"/>
          <p14:tracePt t="46182" x="5651500" y="5294313"/>
          <p14:tracePt t="46183" x="5635625" y="5278438"/>
          <p14:tracePt t="46190" x="5519738" y="5194300"/>
          <p14:tracePt t="46191" x="5495925" y="5170488"/>
          <p14:tracePt t="46199" x="5364163" y="5084763"/>
          <p14:tracePt t="46207" x="5280025" y="5054600"/>
          <p14:tracePt t="46215" x="5264150" y="5022850"/>
          <p14:tracePt t="46459" x="5248275" y="5022850"/>
          <p14:tracePt t="46462" x="5224463" y="5022850"/>
          <p14:tracePt t="46463" x="5210175" y="5022850"/>
          <p14:tracePt t="46465" x="5194300" y="5022850"/>
          <p14:tracePt t="46474" x="5094288" y="5008563"/>
          <p14:tracePt t="46475" x="5078413" y="5008563"/>
          <p14:tracePt t="46482" x="4992688" y="4968875"/>
          <p14:tracePt t="46491" x="4852988" y="4938713"/>
          <p14:tracePt t="46491" x="4852988" y="4922838"/>
          <p14:tracePt t="46499" x="4706938" y="4868863"/>
          <p14:tracePt t="46507" x="4551363" y="4783138"/>
          <p14:tracePt t="46516" x="4365625" y="4699000"/>
          <p14:tracePt t="46524" x="4195763" y="4597400"/>
          <p14:tracePt t="46532" x="4025900" y="4481513"/>
          <p14:tracePt t="46540" x="3894138" y="4357688"/>
          <p14:tracePt t="46541" x="3854450" y="4341813"/>
          <p14:tracePt t="46549" x="3708400" y="4195763"/>
          <p14:tracePt t="46557" x="3522663" y="4024313"/>
          <p14:tracePt t="46565" x="3367088" y="3870325"/>
          <p14:tracePt t="46566" x="3351213" y="3870325"/>
          <p14:tracePt t="46574" x="3197225" y="3730625"/>
          <p14:tracePt t="46582" x="3041650" y="3614738"/>
          <p14:tracePt t="46583" x="3027363" y="3598863"/>
          <p14:tracePt t="46584" x="3011488" y="3584575"/>
          <p14:tracePt t="46590" x="2925763" y="3498850"/>
          <p14:tracePt t="46591" x="2895600" y="3482975"/>
          <p14:tracePt t="46599" x="2786063" y="3397250"/>
          <p14:tracePt t="46607" x="2709863" y="3328988"/>
          <p14:tracePt t="46616" x="2640013" y="3259138"/>
          <p14:tracePt t="46624" x="2600325" y="3227388"/>
          <p14:tracePt t="46632" x="2586038" y="3211513"/>
          <p14:tracePt t="46682" x="2570163" y="3211513"/>
          <p14:tracePt t="46686" x="2570163" y="3189288"/>
          <p14:tracePt t="46692" x="2570163" y="3173413"/>
          <p14:tracePt t="46699" x="2554288" y="3157538"/>
          <p14:tracePt t="46707" x="2538413" y="3127375"/>
          <p14:tracePt t="46724" x="2516188" y="3127375"/>
          <p14:tracePt t="46754" x="2532063" y="3127375"/>
          <p14:tracePt t="46757" x="2546350" y="3127375"/>
          <p14:tracePt t="46765" x="2616200" y="3127375"/>
          <p14:tracePt t="46766" x="2632075" y="3127375"/>
          <p14:tracePt t="46774" x="2732088" y="3127375"/>
          <p14:tracePt t="46782" x="2833688" y="3135313"/>
          <p14:tracePt t="46783" x="2847975" y="3135313"/>
          <p14:tracePt t="46791" x="2971800" y="3135313"/>
          <p14:tracePt t="46799" x="3089275" y="3135313"/>
          <p14:tracePt t="46807" x="3173413" y="3127375"/>
          <p14:tracePt t="46808" x="3189288" y="3127375"/>
          <p14:tracePt t="46815" x="3275013" y="3111500"/>
          <p14:tracePt t="46816" x="3289300" y="3111500"/>
          <p14:tracePt t="46824" x="3375025" y="3087688"/>
          <p14:tracePt t="46832" x="3475038" y="3073400"/>
          <p14:tracePt t="46841" x="3598863" y="3041650"/>
          <p14:tracePt t="46849" x="3676650" y="3025775"/>
          <p14:tracePt t="46866" x="3902075" y="3003550"/>
          <p14:tracePt t="46874" x="3986213" y="3003550"/>
          <p14:tracePt t="46882" x="4071938" y="3019425"/>
          <p14:tracePt t="46890" x="4171950" y="3033713"/>
          <p14:tracePt t="46899" x="4241800" y="3049588"/>
          <p14:tracePt t="46916" x="4327525" y="3065463"/>
          <p14:tracePt t="46916" x="4343400" y="3065463"/>
          <p14:tracePt t="46924" x="4357688" y="3065463"/>
          <p14:tracePt t="46965" x="4349750" y="3065463"/>
          <p14:tracePt t="46967" x="4335463" y="3065463"/>
          <p14:tracePt t="46974" x="4295775" y="3057525"/>
          <p14:tracePt t="46982" x="4211638" y="3041650"/>
          <p14:tracePt t="46990" x="4125913" y="3025775"/>
          <p14:tracePt t="46991" x="4125913" y="3003550"/>
          <p14:tracePt t="47007" x="3894138" y="2987675"/>
          <p14:tracePt t="47008" x="3870325" y="2971800"/>
          <p14:tracePt t="47015" x="3754438" y="2971800"/>
          <p14:tracePt t="47016" x="3738563" y="2971800"/>
          <p14:tracePt t="47024" x="3584575" y="2957513"/>
          <p14:tracePt t="47032" x="3413125" y="2957513"/>
          <p14:tracePt t="47041" x="3227388" y="2957513"/>
          <p14:tracePt t="47049" x="3041650" y="2957513"/>
          <p14:tracePt t="47057" x="2895600" y="2941638"/>
          <p14:tracePt t="47058" x="2871788" y="2941638"/>
          <p14:tracePt t="47065" x="2755900" y="2941638"/>
          <p14:tracePt t="47066" x="2740025" y="2917825"/>
          <p14:tracePt t="47074" x="2624138" y="2917825"/>
          <p14:tracePt t="47082" x="2516188" y="2901950"/>
          <p14:tracePt t="47091" x="2454275" y="2901950"/>
          <p14:tracePt t="47099" x="2400300" y="2887663"/>
          <p14:tracePt t="47107" x="2368550" y="2887663"/>
          <p14:tracePt t="47116" x="2352675" y="2887663"/>
          <p14:tracePt t="47162" x="2360613" y="2887663"/>
          <p14:tracePt t="47168" x="2376488" y="2887663"/>
          <p14:tracePt t="47175" x="2392363" y="2887663"/>
          <p14:tracePt t="47182" x="2406650" y="2887663"/>
          <p14:tracePt t="47190" x="2406650" y="2871788"/>
          <p14:tracePt t="47199" x="2446338" y="2855913"/>
          <p14:tracePt t="47207" x="2462213" y="2840038"/>
          <p14:tracePt t="47215" x="2476500" y="2840038"/>
          <p14:tracePt t="47216" x="2492375" y="2840038"/>
          <p14:tracePt t="47224" x="2532063" y="2817813"/>
          <p14:tracePt t="47241" x="2593975" y="2786063"/>
          <p14:tracePt t="47249" x="2647950" y="2786063"/>
          <p14:tracePt t="47257" x="2701925" y="2786063"/>
          <p14:tracePt t="47265" x="2747963" y="2786063"/>
          <p14:tracePt t="47274" x="2817813" y="2786063"/>
          <p14:tracePt t="47282" x="2887663" y="2794000"/>
          <p14:tracePt t="47291" x="2987675" y="2794000"/>
          <p14:tracePt t="47299" x="3089275" y="2809875"/>
          <p14:tracePt t="47307" x="3173413" y="2833688"/>
          <p14:tracePt t="47308" x="3189288" y="2833688"/>
          <p14:tracePt t="47315" x="3259138" y="2833688"/>
          <p14:tracePt t="47324" x="3359150" y="2833688"/>
          <p14:tracePt t="47332" x="3429000" y="2833688"/>
          <p14:tracePt t="47341" x="3490913" y="2833688"/>
          <p14:tracePt t="47349" x="3544888" y="2833688"/>
          <p14:tracePt t="47357" x="3560763" y="2833688"/>
          <p14:tracePt t="47365" x="3576638" y="2817813"/>
          <p14:tracePt t="47391" x="3568700" y="2801938"/>
          <p14:tracePt t="47399" x="3522663" y="2786063"/>
          <p14:tracePt t="47407" x="3436938" y="2786063"/>
          <p14:tracePt t="47416" x="3328988" y="2786063"/>
          <p14:tracePt t="47424" x="3227388" y="2786063"/>
          <p14:tracePt t="47432" x="3111500" y="2786063"/>
          <p14:tracePt t="47440" x="2995613" y="2786063"/>
          <p14:tracePt t="47441" x="2979738" y="2786063"/>
          <p14:tracePt t="47449" x="2841625" y="2786063"/>
          <p14:tracePt t="47457" x="2686050" y="2794000"/>
          <p14:tracePt t="47466" x="2516188" y="2794000"/>
          <p14:tracePt t="47474" x="2384425" y="2794000"/>
          <p14:tracePt t="47475" x="2368550" y="2794000"/>
          <p14:tracePt t="47482" x="2268538" y="2794000"/>
          <p14:tracePt t="47491" x="2166938" y="2794000"/>
          <p14:tracePt t="47499" x="2082800" y="2794000"/>
          <p14:tracePt t="47516" x="1973263" y="2794000"/>
          <p14:tracePt t="47552" x="1989138" y="2794000"/>
          <p14:tracePt t="47556" x="2005013" y="2794000"/>
          <p14:tracePt t="47559" x="2020888" y="2794000"/>
          <p14:tracePt t="47565" x="2074863" y="2794000"/>
          <p14:tracePt t="47574" x="2136775" y="2794000"/>
          <p14:tracePt t="47582" x="2220913" y="2786063"/>
          <p14:tracePt t="47591" x="2290763" y="2786063"/>
          <p14:tracePt t="47599" x="2376488" y="2786063"/>
          <p14:tracePt t="47616" x="2578100" y="2786063"/>
          <p14:tracePt t="47624" x="2678113" y="2786063"/>
          <p14:tracePt t="47632" x="2801938" y="2786063"/>
          <p14:tracePt t="47641" x="2949575" y="2786063"/>
          <p14:tracePt t="47649" x="3089275" y="2786063"/>
          <p14:tracePt t="47666" x="3375025" y="2794000"/>
          <p14:tracePt t="47674" x="3514725" y="2794000"/>
          <p14:tracePt t="47682" x="3646488" y="2794000"/>
          <p14:tracePt t="47683" x="3660775" y="2794000"/>
          <p14:tracePt t="47691" x="3762375" y="2794000"/>
          <p14:tracePt t="47691" x="3784600" y="2794000"/>
          <p14:tracePt t="47699" x="3870325" y="2809875"/>
          <p14:tracePt t="47707" x="3916363" y="2809875"/>
          <p14:tracePt t="47716" x="3948113" y="2809875"/>
          <p14:tracePt t="47762" x="3940175" y="2809875"/>
          <p14:tracePt t="47765" x="3924300" y="2809875"/>
          <p14:tracePt t="47767" x="3908425" y="2809875"/>
          <p14:tracePt t="47774" x="3854450" y="2809875"/>
          <p14:tracePt t="47782" x="3792538" y="2801938"/>
          <p14:tracePt t="47791" x="3708400" y="2801938"/>
          <p14:tracePt t="47807" x="3522663" y="2786063"/>
          <p14:tracePt t="47816" x="3413125" y="2786063"/>
          <p14:tracePt t="47816" x="3398838" y="2786063"/>
          <p14:tracePt t="47824" x="3297238" y="2771775"/>
          <p14:tracePt t="47832" x="3181350" y="2771775"/>
          <p14:tracePt t="47841" x="3057525" y="2755900"/>
          <p14:tracePt t="47842" x="3041650" y="2755900"/>
          <p14:tracePt t="47849" x="2941638" y="2755900"/>
          <p14:tracePt t="47857" x="2825750" y="2755900"/>
          <p14:tracePt t="47866" x="2670175" y="2755900"/>
          <p14:tracePt t="47874" x="2538413" y="2755900"/>
          <p14:tracePt t="47882" x="2414588" y="2755900"/>
          <p14:tracePt t="47899" x="2198688" y="2763838"/>
          <p14:tracePt t="47907" x="2112963" y="2763838"/>
          <p14:tracePt t="47924" x="2012950" y="2778125"/>
          <p14:tracePt t="48063" x="2012950" y="2771775"/>
          <p14:tracePt t="48073" x="2012950" y="2755900"/>
          <p14:tracePt t="48082" x="2020888" y="2755900"/>
          <p14:tracePt t="48093" x="2035175" y="2755900"/>
          <p14:tracePt t="48110" x="2051050" y="2755900"/>
          <p14:tracePt t="48117" x="2074863" y="2755900"/>
          <p14:tracePt t="48123" x="2090738" y="2755900"/>
          <p14:tracePt t="48132" x="2120900" y="2755900"/>
          <p14:tracePt t="48141" x="2159000" y="2755900"/>
          <p14:tracePt t="48141" x="2174875" y="2755900"/>
          <p14:tracePt t="48149" x="2206625" y="2763838"/>
          <p14:tracePt t="48157" x="2260600" y="2778125"/>
          <p14:tracePt t="48158" x="2276475" y="2778125"/>
          <p14:tracePt t="48166" x="2322513" y="2794000"/>
          <p14:tracePt t="48174" x="2392363" y="2809875"/>
          <p14:tracePt t="48182" x="2462213" y="2833688"/>
          <p14:tracePt t="48191" x="2532063" y="2847975"/>
          <p14:tracePt t="48199" x="2578100" y="2847975"/>
          <p14:tracePt t="48207" x="2632075" y="2863850"/>
          <p14:tracePt t="48216" x="2678113" y="2879725"/>
          <p14:tracePt t="48224" x="2717800" y="2879725"/>
          <p14:tracePt t="48232" x="2747963" y="2895600"/>
          <p14:tracePt t="48241" x="2786063" y="2895600"/>
          <p14:tracePt t="48253" x="2801938" y="2895600"/>
          <p14:tracePt t="48290" x="2817813" y="2895600"/>
          <p14:tracePt t="48301" x="2833688" y="2895600"/>
          <p14:tracePt t="48310" x="2847975" y="2895600"/>
          <p14:tracePt t="48319" x="2863850" y="2895600"/>
          <p14:tracePt t="48328" x="2887663" y="2895600"/>
          <p14:tracePt t="48332" x="2887663" y="2887663"/>
          <p14:tracePt t="48430" x="2887663" y="2871788"/>
          <p14:tracePt t="48438" x="2871788" y="2871788"/>
          <p14:tracePt t="48440" x="2871788" y="2855913"/>
          <p14:tracePt t="48449" x="2825750" y="2840038"/>
          <p14:tracePt t="48457" x="2755900" y="2817813"/>
          <p14:tracePt t="48465" x="2709863" y="2817813"/>
          <p14:tracePt t="48474" x="2655888" y="2817813"/>
          <p14:tracePt t="48482" x="2624138" y="2817813"/>
          <p14:tracePt t="48491" x="2586038" y="2817813"/>
          <p14:tracePt t="48499" x="2570163" y="2817813"/>
          <p14:tracePt t="48540" x="2578100" y="2833688"/>
          <p14:tracePt t="48543" x="2593975" y="2833688"/>
          <p14:tracePt t="48549" x="2632075" y="2833688"/>
          <p14:tracePt t="48558" x="2701925" y="2833688"/>
          <p14:tracePt t="48558" x="2717800" y="2833688"/>
          <p14:tracePt t="48574" x="2917825" y="2833688"/>
          <p14:tracePt t="48582" x="3057525" y="2833688"/>
          <p14:tracePt t="48583" x="3073400" y="2833688"/>
          <p14:tracePt t="48591" x="3189288" y="2833688"/>
          <p14:tracePt t="48599" x="3328988" y="2817813"/>
          <p14:tracePt t="48607" x="3460750" y="2817813"/>
          <p14:tracePt t="48616" x="3576638" y="2801938"/>
          <p14:tracePt t="48624" x="3646488" y="2786063"/>
          <p14:tracePt t="48632" x="3676650" y="2771775"/>
          <p14:tracePt t="48672" x="3668713" y="2771775"/>
          <p14:tracePt t="48674" x="3654425" y="2771775"/>
          <p14:tracePt t="48682" x="3568700" y="2778125"/>
          <p14:tracePt t="48683" x="3552825" y="2778125"/>
          <p14:tracePt t="48691" x="3452813" y="2778125"/>
          <p14:tracePt t="48699" x="3297238" y="2778125"/>
          <p14:tracePt t="48707" x="3165475" y="2778125"/>
          <p14:tracePt t="48716" x="2979738" y="2778125"/>
          <p14:tracePt t="48724" x="2841625" y="2778125"/>
          <p14:tracePt t="48732" x="2709863" y="2778125"/>
          <p14:tracePt t="48741" x="2570163" y="2778125"/>
          <p14:tracePt t="48749" x="2470150" y="2778125"/>
          <p14:tracePt t="48757" x="2384425" y="2778125"/>
          <p14:tracePt t="48765" x="2330450" y="2778125"/>
          <p14:tracePt t="48774" x="2314575" y="2778125"/>
          <p14:tracePt t="48801" x="2322513" y="2778125"/>
          <p14:tracePt t="48809" x="2360613" y="2778125"/>
          <p14:tracePt t="48816" x="2430463" y="2778125"/>
          <p14:tracePt t="48824" x="2516188" y="2778125"/>
          <p14:tracePt t="48832" x="2616200" y="2778125"/>
          <p14:tracePt t="48849" x="2863850" y="2778125"/>
          <p14:tracePt t="48857" x="3003550" y="2778125"/>
          <p14:tracePt t="48866" x="3173413" y="2778125"/>
          <p14:tracePt t="48874" x="3305175" y="2778125"/>
          <p14:tracePt t="48882" x="3460750" y="2778125"/>
          <p14:tracePt t="48883" x="3475038" y="2778125"/>
          <p14:tracePt t="48891" x="3630613" y="2778125"/>
          <p14:tracePt t="48899" x="3762375" y="2778125"/>
          <p14:tracePt t="48907" x="3932238" y="2778125"/>
          <p14:tracePt t="48915" x="4056063" y="2794000"/>
          <p14:tracePt t="48916" x="4071938" y="2794000"/>
          <p14:tracePt t="48924" x="4187825" y="2809875"/>
          <p14:tracePt t="48933" x="4303713" y="2833688"/>
          <p14:tracePt t="48934" x="4327525" y="2847975"/>
          <p14:tracePt t="48941" x="4389438" y="2847975"/>
          <p14:tracePt t="48949" x="4473575" y="2863850"/>
          <p14:tracePt t="48957" x="4543425" y="2879725"/>
          <p14:tracePt t="48966" x="4629150" y="2879725"/>
          <p14:tracePt t="48974" x="4683125" y="2895600"/>
          <p14:tracePt t="48991" x="4799013" y="2895600"/>
          <p14:tracePt t="48999" x="4845050" y="2895600"/>
          <p14:tracePt t="49007" x="4900613" y="2895600"/>
          <p14:tracePt t="49016" x="4970463" y="2895600"/>
          <p14:tracePt t="49032" x="5070475" y="2887663"/>
          <p14:tracePt t="49041" x="5116513" y="2887663"/>
          <p14:tracePt t="49049" x="5156200" y="2887663"/>
          <p14:tracePt t="49057" x="5186363" y="2887663"/>
          <p14:tracePt t="49065" x="5240338" y="2887663"/>
          <p14:tracePt t="49066" x="5256213" y="2895600"/>
          <p14:tracePt t="49074" x="5302250" y="2895600"/>
          <p14:tracePt t="49091" x="5441950" y="2895600"/>
          <p14:tracePt t="49099" x="5511800" y="2887663"/>
          <p14:tracePt t="49107" x="5573713" y="2887663"/>
          <p14:tracePt t="49117" x="5657850" y="2871788"/>
          <p14:tracePt t="49117" x="5681663" y="2871788"/>
          <p14:tracePt t="49124" x="5743575" y="2871788"/>
          <p14:tracePt t="49132" x="5845175" y="2855913"/>
          <p14:tracePt t="49141" x="5953125" y="2840038"/>
          <p14:tracePt t="49141" x="5969000" y="2840038"/>
          <p14:tracePt t="49149" x="6069013" y="2840038"/>
          <p14:tracePt t="49157" x="6169025" y="2817813"/>
          <p14:tracePt t="49166" x="6308725" y="2817813"/>
          <p14:tracePt t="49174" x="6408738" y="2801938"/>
          <p14:tracePt t="49182" x="6510338" y="2801938"/>
          <p14:tracePt t="49183" x="6526213" y="2801938"/>
          <p14:tracePt t="49190" x="6626225" y="2801938"/>
          <p14:tracePt t="49199" x="6726238" y="2801938"/>
          <p14:tracePt t="49207" x="6850063" y="2786063"/>
          <p14:tracePt t="49216" x="6981825" y="2786063"/>
          <p14:tracePt t="49224" x="7097713" y="2771775"/>
          <p14:tracePt t="49232" x="7221538" y="2771775"/>
          <p14:tracePt t="49233" x="7237413" y="2755900"/>
          <p14:tracePt t="49241" x="7353300" y="2755900"/>
          <p14:tracePt t="49250" x="7493000" y="2732088"/>
          <p14:tracePt t="49257" x="7554913" y="2732088"/>
          <p14:tracePt t="49274" x="7794625" y="2716213"/>
          <p14:tracePt t="49282" x="7880350" y="2701925"/>
          <p14:tracePt t="49291" x="7980363" y="2701925"/>
          <p14:tracePt t="49299" x="8050213" y="2701925"/>
          <p14:tracePt t="49307" x="8120063" y="2701925"/>
          <p14:tracePt t="49316" x="8181975" y="2701925"/>
          <p14:tracePt t="49324" x="8251825" y="2709863"/>
          <p14:tracePt t="49332" x="8305800" y="2709863"/>
          <p14:tracePt t="49341" x="8337550" y="2709863"/>
          <p14:tracePt t="49357" x="8437563" y="2701925"/>
          <p14:tracePt t="49366" x="8491538" y="2686050"/>
          <p14:tracePt t="49374" x="8537575" y="2647950"/>
          <p14:tracePt t="49383" x="8593138" y="2632075"/>
          <p14:tracePt t="49390" x="8639175" y="2616200"/>
          <p14:tracePt t="49391" x="8639175" y="2600325"/>
          <p14:tracePt t="49399" x="8677275" y="2586038"/>
          <p14:tracePt t="49416" x="8763000" y="2546350"/>
          <p14:tracePt t="49424" x="8778875" y="2546350"/>
          <p14:tracePt t="49432" x="8793163" y="2546350"/>
          <p14:tracePt t="49474" x="8785225" y="2546350"/>
          <p14:tracePt t="49478" x="8770938" y="2546350"/>
          <p14:tracePt t="49482" x="8747125" y="2546350"/>
          <p14:tracePt t="49491" x="8647113" y="2546350"/>
          <p14:tracePt t="49507" x="8359775" y="2546350"/>
          <p14:tracePt t="49508" x="8345488" y="2546350"/>
          <p14:tracePt t="49516" x="8159750" y="2546350"/>
          <p14:tracePt t="49524" x="7972425" y="2546350"/>
          <p14:tracePt t="49532" x="7772400" y="2546350"/>
          <p14:tracePt t="49541" x="7516813" y="2530475"/>
          <p14:tracePt t="49557" x="7043738" y="2530475"/>
          <p14:tracePt t="49558" x="7021513" y="2530475"/>
          <p14:tracePt t="49565" x="6835775" y="2516188"/>
          <p14:tracePt t="49566" x="6804025" y="2516188"/>
          <p14:tracePt t="49574" x="6580188" y="2516188"/>
          <p14:tracePt t="49583" x="6378575" y="2516188"/>
          <p14:tracePt t="49599" x="5991225" y="2538413"/>
          <p14:tracePt t="49607" x="5837238" y="2538413"/>
          <p14:tracePt t="49616" x="5665788" y="2562225"/>
          <p14:tracePt t="49616" x="5651500" y="2562225"/>
          <p14:tracePt t="49624" x="5495925" y="2562225"/>
          <p14:tracePt t="49632" x="5364163" y="2562225"/>
          <p14:tracePt t="49649" x="5094288" y="2562225"/>
          <p14:tracePt t="49666" x="4892675" y="2546350"/>
          <p14:tracePt t="49674" x="4822825" y="2530475"/>
          <p14:tracePt t="49682" x="4768850" y="2530475"/>
          <p14:tracePt t="49699" x="4721225" y="2530475"/>
          <p14:tracePt t="49707" x="4706938" y="2530475"/>
          <p14:tracePt t="49720" x="4683125" y="2530475"/>
          <p14:tracePt t="49749" x="4667250" y="2530475"/>
          <p14:tracePt t="49751" x="4667250" y="2538413"/>
          <p14:tracePt t="49760" x="4652963" y="2538413"/>
          <p14:tracePt t="49766" x="4637088" y="2538413"/>
          <p14:tracePt t="49774" x="4605338" y="2562225"/>
          <p14:tracePt t="49791" x="4467225" y="2578100"/>
          <p14:tracePt t="49799" x="4397375" y="2592388"/>
          <p14:tracePt t="49807" x="4335463" y="2592388"/>
          <p14:tracePt t="49816" x="4249738" y="2592388"/>
          <p14:tracePt t="49824" x="4164013" y="2592388"/>
          <p14:tracePt t="49833" x="4064000" y="2592388"/>
          <p14:tracePt t="49834" x="4040188" y="2592388"/>
          <p14:tracePt t="49841" x="3978275" y="2592388"/>
          <p14:tracePt t="49849" x="3924300" y="2592388"/>
          <p14:tracePt t="49857" x="3870325" y="2592388"/>
          <p14:tracePt t="49866" x="3840163" y="2592388"/>
          <p14:tracePt t="49874" x="3808413" y="2592388"/>
          <p14:tracePt t="49882" x="3792538" y="2592388"/>
          <p14:tracePt t="49891" x="3770313" y="2592388"/>
          <p14:tracePt t="49899" x="3754438" y="2592388"/>
          <p14:tracePt t="49911" x="3738563" y="2592388"/>
          <p14:tracePt t="49917" x="3738563" y="2608263"/>
          <p14:tracePt t="49932" x="3708400" y="2624138"/>
          <p14:tracePt t="49994" x="3716338" y="2624138"/>
          <p14:tracePt t="50000" x="3730625" y="2624138"/>
          <p14:tracePt t="50003" x="3746500" y="2624138"/>
          <p14:tracePt t="50008" x="3784600" y="2624138"/>
          <p14:tracePt t="50016" x="3832225" y="2616200"/>
          <p14:tracePt t="50024" x="3886200" y="2616200"/>
          <p14:tracePt t="50032" x="3932238" y="2616200"/>
          <p14:tracePt t="50041" x="4002088" y="2616200"/>
          <p14:tracePt t="50049" x="4032250" y="2616200"/>
          <p14:tracePt t="50057" x="4087813" y="2616200"/>
          <p14:tracePt t="50074" x="4171950" y="2616200"/>
          <p14:tracePt t="50082" x="4219575" y="2616200"/>
          <p14:tracePt t="50091" x="4273550" y="2624138"/>
          <p14:tracePt t="50099" x="4327525" y="2624138"/>
          <p14:tracePt t="50107" x="4389438" y="2624138"/>
          <p14:tracePt t="50116" x="4459288" y="2624138"/>
          <p14:tracePt t="50124" x="4513263" y="2624138"/>
          <p14:tracePt t="50133" x="4575175" y="2624138"/>
          <p14:tracePt t="50141" x="4629150" y="2624138"/>
          <p14:tracePt t="50149" x="4683125" y="2624138"/>
          <p14:tracePt t="50157" x="4729163" y="2624138"/>
          <p14:tracePt t="50166" x="4814888" y="2624138"/>
          <p14:tracePt t="50174" x="4900613" y="2624138"/>
          <p14:tracePt t="50182" x="4984750" y="2624138"/>
          <p14:tracePt t="50183" x="5000625" y="2624138"/>
          <p14:tracePt t="50190" x="5070475" y="2624138"/>
          <p14:tracePt t="50191" x="5086350" y="2624138"/>
          <p14:tracePt t="50199" x="5170488" y="2624138"/>
          <p14:tracePt t="50207" x="5256213" y="2624138"/>
          <p14:tracePt t="50216" x="5326063" y="2624138"/>
          <p14:tracePt t="50216" x="5341938" y="2624138"/>
          <p14:tracePt t="50224" x="5410200" y="2624138"/>
          <p14:tracePt t="50232" x="5472113" y="2624138"/>
          <p14:tracePt t="50241" x="5527675" y="2624138"/>
          <p14:tracePt t="50249" x="5541963" y="2624138"/>
          <p14:tracePt t="50283" x="5541963" y="2616200"/>
          <p14:tracePt t="50286" x="5534025" y="2616200"/>
          <p14:tracePt t="50291" x="5519738" y="2600325"/>
          <p14:tracePt t="50299" x="5449888" y="2570163"/>
          <p14:tracePt t="50307" x="5380038" y="2530475"/>
          <p14:tracePt t="50308" x="5364163" y="2516188"/>
          <p14:tracePt t="50316" x="5280025" y="2484438"/>
          <p14:tracePt t="50324" x="5210175" y="2446338"/>
          <p14:tracePt t="50332" x="5148263" y="2400300"/>
          <p14:tracePt t="50341" x="5062538" y="2314575"/>
          <p14:tracePt t="50349" x="4992688" y="2228850"/>
          <p14:tracePt t="50357" x="4908550" y="2128838"/>
          <p14:tracePt t="50366" x="4822825" y="1989138"/>
          <p14:tracePt t="50374" x="4737100" y="1835150"/>
          <p14:tracePt t="50383" x="4683125" y="1687513"/>
          <p14:tracePt t="50391" x="4621213" y="1547813"/>
          <p14:tracePt t="50399" x="4583113" y="1431925"/>
          <p14:tracePt t="50407" x="4551363" y="1331913"/>
          <p14:tracePt t="50416" x="4521200" y="1262063"/>
          <p14:tracePt t="50424" x="4481513" y="1216025"/>
          <p14:tracePt t="50432" x="4467225" y="1192213"/>
          <p14:tracePt t="50474" x="4467225" y="1208088"/>
          <p14:tracePt t="50477" x="4467225" y="1222375"/>
          <p14:tracePt t="50482" x="4467225" y="1254125"/>
          <p14:tracePt t="50491" x="4451350" y="1354138"/>
          <p14:tracePt t="50499" x="4451350" y="1455738"/>
          <p14:tracePt t="50507" x="4435475" y="1563688"/>
          <p14:tracePt t="50508" x="4435475" y="1579563"/>
          <p14:tracePt t="50516" x="4411663" y="1725613"/>
          <p14:tracePt t="50524" x="4397375" y="1849438"/>
          <p14:tracePt t="50532" x="4381500" y="1997075"/>
          <p14:tracePt t="50533" x="4381500" y="2020888"/>
          <p14:tracePt t="50541" x="4381500" y="2182813"/>
          <p14:tracePt t="50549" x="4381500" y="2352675"/>
          <p14:tracePt t="50557" x="4381500" y="2538413"/>
          <p14:tracePt t="50566" x="4381500" y="2763838"/>
          <p14:tracePt t="50574" x="4389438" y="2963863"/>
          <p14:tracePt t="50583" x="4389438" y="3189288"/>
          <p14:tracePt t="50591" x="4411663" y="3390900"/>
          <p14:tracePt t="50599" x="4427538" y="3606800"/>
          <p14:tracePt t="50607" x="4427538" y="3792538"/>
          <p14:tracePt t="50616" x="4427538" y="4017963"/>
          <p14:tracePt t="50624" x="4427538" y="4164013"/>
          <p14:tracePt t="50633" x="4427538" y="4349750"/>
          <p14:tracePt t="50641" x="4427538" y="4473575"/>
          <p14:tracePt t="50649" x="4427538" y="4621213"/>
          <p14:tracePt t="50657" x="4411663" y="4745038"/>
          <p14:tracePt t="50666" x="4397375" y="4860925"/>
          <p14:tracePt t="50683" x="4381500" y="5100638"/>
          <p14:tracePt t="50691" x="4381500" y="5202238"/>
          <p14:tracePt t="50699" x="4381500" y="5302250"/>
          <p14:tracePt t="50707" x="4365625" y="5387975"/>
          <p14:tracePt t="50716" x="4365625" y="5487988"/>
          <p14:tracePt t="50724" x="4349750" y="5557838"/>
          <p14:tracePt t="50732" x="4349750" y="5603875"/>
          <p14:tracePt t="50741" x="4335463" y="5641975"/>
          <p14:tracePt t="50749" x="4335463" y="5673725"/>
          <p14:tracePt t="50757" x="4335463" y="5689600"/>
          <p14:tracePt t="50766" x="4335463" y="5703888"/>
          <p14:tracePt t="50782" x="4335463" y="5727700"/>
          <p14:tracePt t="50792" x="4311650" y="5727700"/>
          <p14:tracePt t="50799" x="4311650" y="5743575"/>
          <p14:tracePt t="50811" x="4311650" y="5759450"/>
          <p14:tracePt t="50825" x="4311650" y="5773738"/>
          <p14:tracePt t="50842" x="4311650" y="5789613"/>
          <p14:tracePt t="50914" x="4311650" y="5781675"/>
          <p14:tracePt t="50918" x="4311650" y="5767388"/>
          <p14:tracePt t="50924" x="4311650" y="5711825"/>
          <p14:tracePt t="50932" x="4311650" y="5611813"/>
          <p14:tracePt t="50933" x="4311650" y="5595938"/>
          <p14:tracePt t="50942" x="4295775" y="5426075"/>
          <p14:tracePt t="50949" x="4265613" y="5240338"/>
          <p14:tracePt t="50957" x="4211638" y="5038725"/>
          <p14:tracePt t="50958" x="4211638" y="5008563"/>
          <p14:tracePt t="50966" x="4164013" y="4752975"/>
          <p14:tracePt t="50974" x="4095750" y="4497388"/>
          <p14:tracePt t="50983" x="4040188" y="4225925"/>
          <p14:tracePt t="50991" x="3994150" y="3956050"/>
          <p14:tracePt t="50999" x="3940175" y="3754438"/>
          <p14:tracePt t="51007" x="3870325" y="3514725"/>
          <p14:tracePt t="51008" x="3854450" y="3482975"/>
          <p14:tracePt t="51016" x="3808413" y="3313113"/>
          <p14:tracePt t="51016" x="3792538" y="3273425"/>
          <p14:tracePt t="51024" x="3708400" y="3111500"/>
          <p14:tracePt t="51032" x="3584575" y="2971800"/>
          <p14:tracePt t="51033" x="3568700" y="2957513"/>
          <p14:tracePt t="51041" x="3436938" y="2855913"/>
          <p14:tracePt t="51049" x="3297238" y="2786063"/>
          <p14:tracePt t="51050" x="3267075" y="2786063"/>
          <p14:tracePt t="51057" x="3143250" y="2732088"/>
          <p14:tracePt t="51074" x="2855913" y="2670175"/>
          <p14:tracePt t="51082" x="2740025" y="2647950"/>
          <p14:tracePt t="51091" x="2640013" y="2632075"/>
          <p14:tracePt t="51099" x="2570163" y="2632075"/>
          <p14:tracePt t="51116" x="2438400" y="2600325"/>
          <p14:tracePt t="51124" x="2400300" y="2586038"/>
          <p14:tracePt t="51132" x="2368550" y="2570163"/>
          <p14:tracePt t="51141" x="2368550" y="2546350"/>
          <p14:tracePt t="51149" x="2352675" y="2530475"/>
          <p14:tracePt t="51157" x="2352675" y="2516188"/>
          <p14:tracePt t="51166" x="2360613" y="2500313"/>
          <p14:tracePt t="51174" x="2392363" y="2462213"/>
          <p14:tracePt t="51182" x="2446338" y="2446338"/>
          <p14:tracePt t="51191" x="2516188" y="2414588"/>
          <p14:tracePt t="51199" x="2593975" y="2400300"/>
          <p14:tracePt t="51208" x="2701925" y="2400300"/>
          <p14:tracePt t="51208" x="2717800" y="2400300"/>
          <p14:tracePt t="51216" x="2833688" y="2400300"/>
          <p14:tracePt t="51216" x="2847975" y="2376488"/>
          <p14:tracePt t="51224" x="3019425" y="2376488"/>
          <p14:tracePt t="51232" x="3219450" y="2376488"/>
          <p14:tracePt t="51241" x="3530600" y="2376488"/>
          <p14:tracePt t="51249" x="3800475" y="2376488"/>
          <p14:tracePt t="51257" x="4071938" y="2376488"/>
          <p14:tracePt t="51258" x="4102100" y="2376488"/>
          <p14:tracePt t="51266" x="4411663" y="2376488"/>
          <p14:tracePt t="51274" x="4729163" y="2360613"/>
          <p14:tracePt t="51283" x="5086350" y="2360613"/>
          <p14:tracePt t="51283" x="5140325" y="2344738"/>
          <p14:tracePt t="51291" x="5472113" y="2330450"/>
          <p14:tracePt t="51299" x="5797550" y="2314575"/>
          <p14:tracePt t="51307" x="6154738" y="2314575"/>
          <p14:tracePt t="51316" x="6510338" y="2314575"/>
          <p14:tracePt t="51324" x="6796088" y="2314575"/>
          <p14:tracePt t="51332" x="7051675" y="2314575"/>
          <p14:tracePt t="51333" x="7083425" y="2314575"/>
          <p14:tracePt t="51341" x="7323138" y="2322513"/>
          <p14:tracePt t="51349" x="7508875" y="2352675"/>
          <p14:tracePt t="51357" x="7640638" y="2376488"/>
          <p14:tracePt t="51366" x="7810500" y="2406650"/>
          <p14:tracePt t="51374" x="7910513" y="2422525"/>
          <p14:tracePt t="51383" x="7996238" y="2438400"/>
          <p14:tracePt t="51391" x="8050213" y="2438400"/>
          <p14:tracePt t="51399" x="8066088" y="2438400"/>
          <p14:tracePt t="51438" x="8081963" y="2438400"/>
          <p14:tracePt t="51484" x="8096250" y="2438400"/>
          <p14:tracePt t="51493" x="8120063" y="2438400"/>
          <p14:tracePt t="51569" x="8104188" y="2438400"/>
          <p14:tracePt t="51583" x="7988300" y="2492375"/>
          <p14:tracePt t="51591" x="7856538" y="2538413"/>
          <p14:tracePt t="51599" x="7718425" y="2592388"/>
          <p14:tracePt t="51607" x="7516813" y="2624138"/>
          <p14:tracePt t="51608" x="7500938" y="2647950"/>
          <p14:tracePt t="51616" x="7277100" y="2662238"/>
          <p14:tracePt t="51617" x="7245350" y="2662238"/>
          <p14:tracePt t="51624" x="7043738" y="2678113"/>
          <p14:tracePt t="51632" x="6804025" y="2678113"/>
          <p14:tracePt t="51641" x="6502400" y="2678113"/>
          <p14:tracePt t="51649" x="6208713" y="2670175"/>
          <p14:tracePt t="51657" x="5937250" y="2670175"/>
          <p14:tracePt t="51666" x="5619750" y="2647950"/>
          <p14:tracePt t="51674" x="5380038" y="2647950"/>
          <p14:tracePt t="51682" x="5148263" y="2647950"/>
          <p14:tracePt t="51691" x="4892675" y="2647950"/>
          <p14:tracePt t="51699" x="4667250" y="2632075"/>
          <p14:tracePt t="51707" x="4467225" y="2632075"/>
          <p14:tracePt t="51716" x="4265613" y="2616200"/>
          <p14:tracePt t="51724" x="4110038" y="2616200"/>
          <p14:tracePt t="51732" x="3956050" y="2600325"/>
          <p14:tracePt t="51733" x="3940175" y="2600325"/>
          <p14:tracePt t="51741" x="3854450" y="2586038"/>
          <p14:tracePt t="51749" x="3792538" y="2586038"/>
          <p14:tracePt t="51758" x="3770313" y="2586038"/>
          <p14:tracePt t="51828" x="3784600" y="2570163"/>
          <p14:tracePt t="51860" x="3800475" y="2570163"/>
          <p14:tracePt t="51866" x="3800475" y="2546350"/>
          <p14:tracePt t="51874" x="3816350" y="2546350"/>
          <p14:tracePt t="51882" x="3832225" y="2530475"/>
          <p14:tracePt t="51891" x="3870325" y="2516188"/>
          <p14:tracePt t="51899" x="3886200" y="2500313"/>
          <p14:tracePt t="51907" x="3916363" y="2500313"/>
          <p14:tracePt t="51916" x="3932238" y="2484438"/>
          <p14:tracePt t="51924" x="3970338" y="2462213"/>
          <p14:tracePt t="51936" x="3986213" y="2462213"/>
          <p14:tracePt t="51942" x="4017963" y="2446338"/>
          <p14:tracePt t="51949" x="4032250" y="2446338"/>
          <p14:tracePt t="51957" x="4056063" y="2430463"/>
          <p14:tracePt t="51958" x="4071938" y="2430463"/>
          <p14:tracePt t="51967" x="4102100" y="2430463"/>
          <p14:tracePt t="51974" x="4141788" y="2414588"/>
          <p14:tracePt t="51983" x="4187825" y="2414588"/>
          <p14:tracePt t="51991" x="4241800" y="2400300"/>
          <p14:tracePt t="51999" x="4287838" y="2400300"/>
          <p14:tracePt t="52008" x="4357688" y="2400300"/>
          <p14:tracePt t="52016" x="4427538" y="2376488"/>
          <p14:tracePt t="52024" x="4489450" y="2376488"/>
          <p14:tracePt t="52032" x="4559300" y="2376488"/>
          <p14:tracePt t="52041" x="4613275" y="2376488"/>
          <p14:tracePt t="52049" x="4659313" y="2376488"/>
          <p14:tracePt t="52057" x="4699000" y="2376488"/>
          <p14:tracePt t="52066" x="4714875" y="2376488"/>
          <p14:tracePt t="52074" x="4729163" y="2376488"/>
          <p14:tracePt t="52082" x="4745038" y="2376488"/>
          <p14:tracePt t="52091" x="4760913" y="2376488"/>
          <p14:tracePt t="52099" x="4783138" y="2376488"/>
          <p14:tracePt t="52107" x="4799013" y="2392363"/>
          <p14:tracePt t="52116" x="4830763" y="2406650"/>
          <p14:tracePt t="52124" x="4868863" y="2422525"/>
          <p14:tracePt t="52133" x="4900613" y="2438400"/>
          <p14:tracePt t="52133" x="4914900" y="2438400"/>
          <p14:tracePt t="52141" x="4970463" y="2476500"/>
          <p14:tracePt t="52149" x="5016500" y="2524125"/>
          <p14:tracePt t="52157" x="5086350" y="2562225"/>
          <p14:tracePt t="52166" x="5156200" y="2592388"/>
          <p14:tracePt t="52174" x="5202238" y="2624138"/>
          <p14:tracePt t="52183" x="5272088" y="2662238"/>
          <p14:tracePt t="52191" x="5326063" y="2678113"/>
          <p14:tracePt t="52199" x="5356225" y="2693988"/>
          <p14:tracePt t="52207" x="5372100" y="2693988"/>
          <p14:tracePt t="52216" x="5387975" y="2693988"/>
          <p14:tracePt t="52263" x="5387975" y="2709863"/>
          <p14:tracePt t="52281" x="5387975" y="2724150"/>
          <p14:tracePt t="52290" x="5380038" y="2724150"/>
          <p14:tracePt t="52349" x="5364163" y="2724150"/>
          <p14:tracePt t="52354" x="5348288" y="2724150"/>
          <p14:tracePt t="52357" x="5334000" y="2724150"/>
          <p14:tracePt t="52366" x="5280025" y="2747963"/>
          <p14:tracePt t="52383" x="5162550" y="2763838"/>
          <p14:tracePt t="52391" x="5094288" y="2778125"/>
          <p14:tracePt t="52399" x="5024438" y="2794000"/>
          <p14:tracePt t="52407" x="4954588" y="2794000"/>
          <p14:tracePt t="52416" x="4892675" y="2809875"/>
          <p14:tracePt t="52424" x="4806950" y="2833688"/>
          <p14:tracePt t="52432" x="4706938" y="2847975"/>
          <p14:tracePt t="52441" x="4637088" y="2863850"/>
          <p14:tracePt t="52449" x="4621213" y="2863850"/>
          <p14:tracePt t="52457" x="4621213" y="2879725"/>
          <p14:tracePt t="52474" x="4583113" y="2895600"/>
          <p14:tracePt t="52482" x="4551363" y="2895600"/>
          <p14:tracePt t="52491" x="4521200" y="2917825"/>
          <p14:tracePt t="52499" x="4497388" y="2933700"/>
          <p14:tracePt t="52507" x="4467225" y="2949575"/>
          <p14:tracePt t="52524" x="4435475" y="2963863"/>
          <p14:tracePt t="52532" x="4411663" y="2979738"/>
          <p14:tracePt t="52541" x="4397375" y="2995613"/>
          <p14:tracePt t="52549" x="4365625" y="3033713"/>
          <p14:tracePt t="52557" x="4365625" y="3049588"/>
          <p14:tracePt t="52558" x="4349750" y="3049588"/>
          <p14:tracePt t="52568" x="4349750" y="3065463"/>
          <p14:tracePt t="52575" x="4335463" y="3081338"/>
          <p14:tracePt t="52583" x="4335463" y="3103563"/>
          <p14:tracePt t="52591" x="4311650" y="3119438"/>
          <p14:tracePt t="52599" x="4295775" y="3135313"/>
          <p14:tracePt t="52616" x="4249738" y="3189288"/>
          <p14:tracePt t="52624" x="4225925" y="3189288"/>
          <p14:tracePt t="52632" x="4225925" y="3205163"/>
          <p14:tracePt t="52641" x="4225925" y="3219450"/>
          <p14:tracePt t="52649" x="4225925" y="3267075"/>
          <p14:tracePt t="52657" x="4241800" y="3321050"/>
          <p14:tracePt t="52666" x="4257675" y="3375025"/>
          <p14:tracePt t="52906" x="4249738" y="3375025"/>
          <p14:tracePt t="52920" x="4225925" y="3375025"/>
          <p14:tracePt t="52938" x="4225925" y="3390900"/>
          <p14:tracePt t="52945" x="4225925" y="3405188"/>
          <p14:tracePt t="52950" x="4225925" y="3421063"/>
          <p14:tracePt t="52957" x="4225925" y="3436938"/>
          <p14:tracePt t="52958" x="4225925" y="3460750"/>
          <p14:tracePt t="52966" x="4241800" y="3490913"/>
          <p14:tracePt t="52974" x="4241800" y="3536950"/>
          <p14:tracePt t="52983" x="4241800" y="3606800"/>
          <p14:tracePt t="52991" x="4241800" y="3646488"/>
          <p14:tracePt t="52999" x="4241800" y="3692525"/>
          <p14:tracePt t="53007" x="4225925" y="3746500"/>
          <p14:tracePt t="53016" x="4195763" y="3792538"/>
          <p14:tracePt t="53024" x="4179888" y="3832225"/>
          <p14:tracePt t="53041" x="4095750" y="3916363"/>
          <p14:tracePt t="53049" x="4064000" y="3962400"/>
          <p14:tracePt t="53057" x="4010025" y="4017963"/>
          <p14:tracePt t="53066" x="3956050" y="4064000"/>
          <p14:tracePt t="53074" x="3894138" y="4133850"/>
          <p14:tracePt t="53083" x="3824288" y="4187825"/>
          <p14:tracePt t="53083" x="3824288" y="4203700"/>
          <p14:tracePt t="53091" x="3738563" y="4271963"/>
          <p14:tracePt t="53099" x="3668713" y="4333875"/>
          <p14:tracePt t="53107" x="3598863" y="4419600"/>
          <p14:tracePt t="53116" x="3522663" y="4505325"/>
          <p14:tracePt t="53124" x="3436938" y="4589463"/>
          <p14:tracePt t="53133" x="3351213" y="4675188"/>
          <p14:tracePt t="53141" x="3267075" y="4760913"/>
          <p14:tracePt t="53149" x="3197225" y="4830763"/>
          <p14:tracePt t="53157" x="3111500" y="4914900"/>
          <p14:tracePt t="53166" x="3027363" y="5016500"/>
          <p14:tracePt t="53182" x="2895600" y="5186363"/>
          <p14:tracePt t="53183" x="2895600" y="5202238"/>
          <p14:tracePt t="53192" x="2825750" y="5318125"/>
          <p14:tracePt t="53193" x="2825750" y="5332413"/>
          <p14:tracePt t="53199" x="2771775" y="5402263"/>
          <p14:tracePt t="53207" x="2724150" y="5503863"/>
          <p14:tracePt t="53216" x="2655888" y="5641975"/>
          <p14:tracePt t="53224" x="2586038" y="5743575"/>
          <p14:tracePt t="53232" x="2538413" y="5843588"/>
          <p14:tracePt t="53241" x="2484438" y="5945188"/>
          <p14:tracePt t="53249" x="2454275" y="6029325"/>
          <p14:tracePt t="53257" x="2414588" y="6099175"/>
          <p14:tracePt t="53258" x="2414588" y="6115050"/>
          <p14:tracePt t="53266" x="2384425" y="6169025"/>
          <p14:tracePt t="53274" x="2384425" y="6215063"/>
          <p14:tracePt t="53283" x="2368550" y="6284913"/>
          <p14:tracePt t="53283" x="2368550" y="6300788"/>
          <p14:tracePt t="53291" x="2368550" y="6354763"/>
          <p14:tracePt t="53299" x="2368550" y="6400800"/>
          <p14:tracePt t="53316" x="2368550" y="6486525"/>
          <p14:tracePt t="53324" x="2368550" y="6516688"/>
          <p14:tracePt t="53332" x="2368550" y="6556375"/>
          <p14:tracePt t="53341" x="2368550" y="6572250"/>
          <p14:tracePt t="53349" x="2368550" y="6586538"/>
          <p14:tracePt t="53357" x="2368550" y="6602413"/>
          <p14:tracePt t="53375" x="2376488" y="6602413"/>
          <p14:tracePt t="53517" x="2368550" y="6602413"/>
          <p14:tracePt t="53519" x="2368550" y="6594475"/>
          <p14:tracePt t="53530" x="2368550" y="6578600"/>
          <p14:tracePt t="53542" x="2368550" y="6564313"/>
          <p14:tracePt t="53550" x="2368550" y="6548438"/>
          <p14:tracePt t="53558" x="2368550" y="6524625"/>
          <p14:tracePt t="53566" x="2368550" y="6510338"/>
          <p14:tracePt t="53574" x="2376488" y="6478588"/>
          <p14:tracePt t="53582" x="2376488" y="6440488"/>
          <p14:tracePt t="53591" x="2392363" y="6424613"/>
          <p14:tracePt t="53599" x="2392363" y="6408738"/>
          <p14:tracePt t="53607" x="2392363" y="6392863"/>
          <p14:tracePt t="53888" x="2392363" y="6378575"/>
          <p14:tracePt t="53890" x="2406650" y="6378575"/>
          <p14:tracePt t="53902" x="2430463" y="6378575"/>
          <p14:tracePt t="53914" x="2430463" y="6362700"/>
          <p14:tracePt t="53922" x="2446338" y="6362700"/>
          <p14:tracePt t="53934" x="2462213" y="6362700"/>
          <p14:tracePt t="53949" x="2476500" y="6338888"/>
          <p14:tracePt t="53965" x="2492375" y="6338888"/>
          <p14:tracePt t="53968" x="2492375" y="6324600"/>
          <p14:tracePt t="53983" x="2516188" y="6324600"/>
          <p14:tracePt t="53993" x="2532063" y="6324600"/>
          <p14:tracePt t="54000" x="2546350" y="6308725"/>
          <p14:tracePt t="54007" x="2562225" y="6308725"/>
          <p14:tracePt t="54016" x="2593975" y="6308725"/>
          <p14:tracePt t="54024" x="2647950" y="6308725"/>
          <p14:tracePt t="54033" x="2678113" y="6292850"/>
          <p14:tracePt t="54041" x="2717800" y="6292850"/>
          <p14:tracePt t="54049" x="2763838" y="6292850"/>
          <p14:tracePt t="54057" x="2801938" y="6292850"/>
          <p14:tracePt t="54066" x="2847975" y="6292850"/>
          <p14:tracePt t="54074" x="2903538" y="6292850"/>
          <p14:tracePt t="54083" x="2949575" y="6292850"/>
          <p14:tracePt t="54091" x="3019425" y="6292850"/>
          <p14:tracePt t="54099" x="3073400" y="6292850"/>
          <p14:tracePt t="54107" x="3157538" y="6276975"/>
          <p14:tracePt t="54116" x="3275013" y="6254750"/>
          <p14:tracePt t="54124" x="3390900" y="6238875"/>
          <p14:tracePt t="54133" x="3544888" y="6223000"/>
          <p14:tracePt t="54141" x="3716338" y="6192838"/>
          <p14:tracePt t="54149" x="3886200" y="6169025"/>
          <p14:tracePt t="54158" x="4087813" y="6138863"/>
          <p14:tracePt t="54158" x="4102100" y="6138863"/>
          <p14:tracePt t="54166" x="4287838" y="6107113"/>
          <p14:tracePt t="54174" x="4529138" y="6069013"/>
          <p14:tracePt t="54182" x="4745038" y="6053138"/>
          <p14:tracePt t="54191" x="4970463" y="6021388"/>
          <p14:tracePt t="54199" x="5186363" y="5983288"/>
          <p14:tracePt t="54207" x="5410200" y="5937250"/>
          <p14:tracePt t="54216" x="5657850" y="5867400"/>
          <p14:tracePt t="54224" x="5883275" y="5821363"/>
          <p14:tracePt t="54232" x="6084888" y="5735638"/>
          <p14:tracePt t="54233" x="6115050" y="5735638"/>
          <p14:tracePt t="54241" x="6340475" y="5649913"/>
          <p14:tracePt t="54249" x="6494463" y="5565775"/>
          <p14:tracePt t="54258" x="6680200" y="5480050"/>
          <p14:tracePt t="54258" x="6696075" y="5480050"/>
          <p14:tracePt t="54259" x="6726238" y="5464175"/>
          <p14:tracePt t="54266" x="6865938" y="5380038"/>
          <p14:tracePt t="54274" x="7013575" y="5294313"/>
          <p14:tracePt t="54282" x="7153275" y="5194300"/>
          <p14:tracePt t="54291" x="7253288" y="5108575"/>
          <p14:tracePt t="54299" x="7323138" y="5054600"/>
          <p14:tracePt t="54308" x="7353300" y="5022850"/>
          <p14:tracePt t="54324" x="7369175" y="4984750"/>
          <p14:tracePt t="54342" x="7369175" y="4968875"/>
          <p14:tracePt t="54350" x="7369175" y="4954588"/>
          <p14:tracePt t="54359" x="7369175" y="4938713"/>
          <p14:tracePt t="54372" x="7369175" y="4922838"/>
          <p14:tracePt t="54490" x="7392988" y="4922838"/>
          <p14:tracePt t="54508" x="7423150" y="4922838"/>
          <p14:tracePt t="54516" x="7454900" y="4946650"/>
          <p14:tracePt t="54524" x="7493000" y="4976813"/>
          <p14:tracePt t="54532" x="7524750" y="5030788"/>
          <p14:tracePt t="54533" x="7539038" y="5030788"/>
          <p14:tracePt t="54541" x="7594600" y="5084763"/>
          <p14:tracePt t="54557" x="7710488" y="5216525"/>
          <p14:tracePt t="54566" x="7780338" y="5286375"/>
          <p14:tracePt t="54574" x="7826375" y="5332413"/>
          <p14:tracePt t="54583" x="7864475" y="5387975"/>
          <p14:tracePt t="54599" x="7950200" y="5518150"/>
          <p14:tracePt t="54607" x="7980363" y="5557838"/>
          <p14:tracePt t="54616" x="7996238" y="5627688"/>
          <p14:tracePt t="54624" x="8012113" y="5657850"/>
          <p14:tracePt t="54632" x="8012113" y="5727700"/>
          <p14:tracePt t="54650" x="8034338" y="5843588"/>
          <p14:tracePt t="54657" x="8034338" y="5913438"/>
          <p14:tracePt t="54666" x="8034338" y="5959475"/>
          <p14:tracePt t="54674" x="8034338" y="5999163"/>
          <p14:tracePt t="54691" x="8034338" y="6015038"/>
          <p14:tracePt t="54804" x="8034338" y="6007100"/>
          <p14:tracePt t="54822" x="8034338" y="5983288"/>
          <p14:tracePt t="54842" x="8034338" y="5967413"/>
          <p14:tracePt t="54860" x="8034338" y="5953125"/>
          <p14:tracePt t="54865" x="8050213" y="5953125"/>
          <p14:tracePt t="54881" x="8050213" y="5937250"/>
          <p14:tracePt t="54900" x="8066088" y="5937250"/>
          <p14:tracePt t="54916" x="8066088" y="5921375"/>
          <p14:tracePt t="55004" x="8081963" y="5921375"/>
          <p14:tracePt t="55012" x="8081963" y="5929313"/>
          <p14:tracePt t="55024" x="8096250" y="5959475"/>
          <p14:tracePt t="55032" x="8096250" y="5975350"/>
          <p14:tracePt t="55041" x="8120063" y="6015038"/>
          <p14:tracePt t="55049" x="8120063" y="6045200"/>
          <p14:tracePt t="55057" x="8135938" y="6083300"/>
          <p14:tracePt t="55074" x="8135938" y="6169025"/>
          <p14:tracePt t="55082" x="8135938" y="6200775"/>
          <p14:tracePt t="55083" x="8135938" y="6215063"/>
          <p14:tracePt t="55091" x="8135938" y="6246813"/>
          <p14:tracePt t="55099" x="8135938" y="6284913"/>
          <p14:tracePt t="55116" x="8128000" y="6330950"/>
          <p14:tracePt t="55124" x="8128000" y="6354763"/>
          <p14:tracePt t="55133" x="8104188" y="6370638"/>
          <p14:tracePt t="55143" x="8104188" y="6386513"/>
          <p14:tracePt t="55158" x="8104188" y="6400800"/>
          <p14:tracePt t="55258" x="8089900" y="6400800"/>
          <p14:tracePt t="55279" x="8089900" y="6392863"/>
          <p14:tracePt t="55300" x="8096250" y="6392863"/>
          <p14:tracePt t="55308" x="8096250" y="6378575"/>
          <p14:tracePt t="55348" x="8096250" y="6362700"/>
          <p14:tracePt t="55396" x="8096250" y="6338888"/>
          <p14:tracePt t="55437" x="8096250" y="6324600"/>
          <p14:tracePt t="55441" x="8120063" y="6324600"/>
          <p14:tracePt t="55469" x="8120063" y="6308725"/>
          <p14:tracePt t="55486" x="8120063" y="6292850"/>
          <p14:tracePt t="55499" x="8120063" y="6276975"/>
          <p14:tracePt t="55508" x="8120063" y="6254750"/>
          <p14:tracePt t="55516" x="8120063" y="6207125"/>
          <p14:tracePt t="55524" x="8120063" y="6169025"/>
          <p14:tracePt t="55541" x="8120063" y="6091238"/>
          <p14:tracePt t="55558" x="8120063" y="6007100"/>
          <p14:tracePt t="55566" x="8135938" y="5967413"/>
          <p14:tracePt t="55574" x="8135938" y="5953125"/>
          <p14:tracePt t="55657" x="8135938" y="5959475"/>
          <p14:tracePt t="55662" x="8135938" y="5975350"/>
          <p14:tracePt t="55667" x="8135938" y="5999163"/>
          <p14:tracePt t="55683" x="8128000" y="6045200"/>
          <p14:tracePt t="55691" x="8104188" y="6083300"/>
          <p14:tracePt t="55699" x="8089900" y="6115050"/>
          <p14:tracePt t="55708" x="8089900" y="6145213"/>
          <p14:tracePt t="55716" x="8089900" y="6184900"/>
          <p14:tracePt t="55724" x="8074025" y="6215063"/>
          <p14:tracePt t="55741" x="8074025" y="6269038"/>
          <p14:tracePt t="55749" x="8074025" y="6284913"/>
          <p14:tracePt t="55758" x="8074025" y="6300788"/>
          <p14:tracePt t="55766" x="8074025" y="6316663"/>
          <p14:tracePt t="55774" x="8074025" y="6330950"/>
          <p14:tracePt t="55783" x="8074025" y="6354763"/>
          <p14:tracePt t="55797" x="8074025" y="6370638"/>
          <p14:tracePt t="55913" x="8074025" y="6362700"/>
          <p14:tracePt t="55928" x="8074025" y="6338888"/>
          <p14:tracePt t="55934" x="8058150" y="6338888"/>
          <p14:tracePt t="55948" x="8058150" y="6324600"/>
          <p14:tracePt t="55972" x="8058150" y="6308725"/>
          <p14:tracePt t="55995" x="8058150" y="6292850"/>
          <p14:tracePt t="56016" x="8058150" y="6276975"/>
          <p14:tracePt t="56204" x="8058150" y="6254750"/>
          <p14:tracePt t="56213" x="8058150" y="6238875"/>
          <p14:tracePt t="56228" x="8058150" y="6223000"/>
          <p14:tracePt t="56238" x="8058150" y="6207125"/>
          <p14:tracePt t="56249" x="8058150" y="6192838"/>
          <p14:tracePt t="56258" x="8042275" y="6169025"/>
          <p14:tracePt t="56258" x="8042275" y="6153150"/>
          <p14:tracePt t="56266" x="8042275" y="6138863"/>
          <p14:tracePt t="56274" x="8042275" y="6107113"/>
          <p14:tracePt t="56283" x="8042275" y="6069013"/>
          <p14:tracePt t="56292" x="8042275" y="6021388"/>
          <p14:tracePt t="56299" x="8042275" y="5967413"/>
          <p14:tracePt t="56308" x="8050213" y="5921375"/>
          <p14:tracePt t="56316" x="8050213" y="5851525"/>
          <p14:tracePt t="56324" x="8050213" y="5797550"/>
          <p14:tracePt t="56333" x="8050213" y="5735638"/>
          <p14:tracePt t="56350" x="8042275" y="5627688"/>
          <p14:tracePt t="56358" x="8020050" y="5595938"/>
          <p14:tracePt t="56366" x="8020050" y="5565775"/>
          <p14:tracePt t="56374" x="8004175" y="5549900"/>
          <p14:tracePt t="56383" x="8004175" y="5526088"/>
          <p14:tracePt t="56434" x="8004175" y="5541963"/>
          <p14:tracePt t="56437" x="8004175" y="5557838"/>
          <p14:tracePt t="56442" x="7988300" y="5573713"/>
          <p14:tracePt t="56443" x="7988300" y="5588000"/>
          <p14:tracePt t="56449" x="7988300" y="5627688"/>
          <p14:tracePt t="56458" x="7972425" y="5689600"/>
          <p14:tracePt t="56466" x="7958138" y="5743575"/>
          <p14:tracePt t="56474" x="7958138" y="5773738"/>
          <p14:tracePt t="56483" x="7934325" y="5829300"/>
          <p14:tracePt t="56491" x="7918450" y="5859463"/>
          <p14:tracePt t="56499" x="7918450" y="5913438"/>
          <p14:tracePt t="56508" x="7918450" y="5945188"/>
          <p14:tracePt t="56516" x="7904163" y="5975350"/>
          <p14:tracePt t="56524" x="7904163" y="6029325"/>
          <p14:tracePt t="56541" x="7904163" y="6130925"/>
          <p14:tracePt t="56549" x="7904163" y="6169025"/>
          <p14:tracePt t="56558" x="7904163" y="6200775"/>
          <p14:tracePt t="56566" x="7904163" y="6230938"/>
          <p14:tracePt t="56574" x="7904163" y="6269038"/>
          <p14:tracePt t="56583" x="7904163" y="6284913"/>
          <p14:tracePt t="56591" x="7904163" y="6300788"/>
          <p14:tracePt t="56599" x="7904163" y="6316663"/>
          <p14:tracePt t="56607" x="7904163" y="6330950"/>
          <p14:tracePt t="56624" x="7904163" y="6354763"/>
          <p14:tracePt t="56650" x="7904163" y="6370638"/>
          <p14:tracePt t="56745" x="7904163" y="6362700"/>
          <p14:tracePt t="56752" x="7904163" y="6338888"/>
          <p14:tracePt t="56759" x="7904163" y="6324600"/>
          <p14:tracePt t="56766" x="7904163" y="6308725"/>
          <p14:tracePt t="56774" x="7910513" y="6276975"/>
          <p14:tracePt t="56783" x="7910513" y="6238875"/>
          <p14:tracePt t="56791" x="7934325" y="6192838"/>
          <p14:tracePt t="56799" x="7934325" y="6138863"/>
          <p14:tracePt t="56816" x="7950200" y="5983288"/>
          <p14:tracePt t="56825" x="7966075" y="5883275"/>
          <p14:tracePt t="56825" x="7966075" y="5867400"/>
          <p14:tracePt t="56833" x="7966075" y="5751513"/>
          <p14:tracePt t="56833" x="7966075" y="5735638"/>
          <p14:tracePt t="56841" x="7966075" y="5565775"/>
          <p14:tracePt t="56849" x="7966075" y="5380038"/>
          <p14:tracePt t="56866" x="7934325" y="5038725"/>
          <p14:tracePt t="56874" x="7918450" y="4852988"/>
          <p14:tracePt t="56883" x="7904163" y="4683125"/>
          <p14:tracePt t="56883" x="7904163" y="4651375"/>
          <p14:tracePt t="56891" x="7904163" y="4443413"/>
          <p14:tracePt t="56899" x="7904163" y="4241800"/>
          <p14:tracePt t="56908" x="7904163" y="3986213"/>
          <p14:tracePt t="56916" x="7904163" y="3784600"/>
          <p14:tracePt t="56924" x="7904163" y="3584575"/>
          <p14:tracePt t="56933" x="7888288" y="3382963"/>
          <p14:tracePt t="56933" x="7888288" y="3359150"/>
          <p14:tracePt t="56934" x="7888288" y="3328988"/>
          <p14:tracePt t="56941" x="7856538" y="3157538"/>
          <p14:tracePt t="56949" x="7818438" y="2971800"/>
          <p14:tracePt t="56958" x="7772400" y="2786063"/>
          <p14:tracePt t="56966" x="7702550" y="2632075"/>
          <p14:tracePt t="56974" x="7648575" y="2500313"/>
          <p14:tracePt t="56983" x="7616825" y="2376488"/>
          <p14:tracePt t="56983" x="7600950" y="2360613"/>
          <p14:tracePt t="56991" x="7562850" y="2260600"/>
          <p14:tracePt t="57000" x="7532688" y="2159000"/>
          <p14:tracePt t="57008" x="7500938" y="2074863"/>
          <p14:tracePt t="57008" x="7500938" y="2058988"/>
          <p14:tracePt t="57016" x="7477125" y="1989138"/>
          <p14:tracePt t="57025" x="7462838" y="1919288"/>
          <p14:tracePt t="57025" x="7462838" y="1903413"/>
          <p14:tracePt t="57032" x="7446963" y="1835150"/>
          <p14:tracePt t="57041" x="7446963" y="1733550"/>
          <p14:tracePt t="57058" x="7446963" y="1517650"/>
          <p14:tracePt t="57066" x="7446963" y="1431925"/>
          <p14:tracePt t="57074" x="7446963" y="1362075"/>
          <p14:tracePt t="57083" x="7446963" y="1292225"/>
          <p14:tracePt t="57091" x="7431088" y="1246188"/>
          <p14:tracePt t="57099" x="7415213" y="1216025"/>
          <p14:tracePt t="57108" x="7415213" y="1192213"/>
          <p14:tracePt t="57108" x="7415213" y="1176338"/>
          <p14:tracePt t="57170" x="7415213" y="1184275"/>
          <p14:tracePt t="57173" x="7415213" y="1208088"/>
          <p14:tracePt t="57175" x="7415213" y="1222375"/>
          <p14:tracePt t="57183" x="7415213" y="1323975"/>
          <p14:tracePt t="57191" x="7415213" y="1477963"/>
          <p14:tracePt t="57199" x="7415213" y="1641475"/>
          <p14:tracePt t="57207" x="7439025" y="1849438"/>
          <p14:tracePt t="57216" x="7470775" y="2082800"/>
          <p14:tracePt t="57225" x="7508875" y="2306638"/>
          <p14:tracePt t="57225" x="7508875" y="2338388"/>
          <p14:tracePt t="57232" x="7539038" y="2578100"/>
          <p14:tracePt t="57241" x="7578725" y="2863850"/>
          <p14:tracePt t="57249" x="7594600" y="3119438"/>
          <p14:tracePt t="57258" x="7608888" y="3375025"/>
          <p14:tracePt t="57258" x="7608888" y="3390900"/>
          <p14:tracePt t="57266" x="7640638" y="3646488"/>
          <p14:tracePt t="57274" x="7662863" y="3878263"/>
          <p14:tracePt t="57283" x="7694613" y="4117975"/>
          <p14:tracePt t="57284" x="7694613" y="4133850"/>
          <p14:tracePt t="57292" x="7710488" y="4319588"/>
          <p14:tracePt t="57292" x="7710488" y="4333875"/>
          <p14:tracePt t="57299" x="7724775" y="4489450"/>
          <p14:tracePt t="57308" x="7740650" y="4691063"/>
          <p14:tracePt t="57308" x="7740650" y="4706938"/>
          <p14:tracePt t="57325" x="7794625" y="5046663"/>
          <p14:tracePt t="57333" x="7810500" y="5232400"/>
          <p14:tracePt t="57333" x="7810500" y="5248275"/>
          <p14:tracePt t="57341" x="7826375" y="5387975"/>
          <p14:tracePt t="57349" x="7848600" y="5518150"/>
          <p14:tracePt t="57358" x="7848600" y="5627688"/>
          <p14:tracePt t="57366" x="7848600" y="5727700"/>
          <p14:tracePt t="57374" x="7848600" y="5789613"/>
          <p14:tracePt t="57383" x="7848600" y="5875338"/>
          <p14:tracePt t="57383" x="7848600" y="5897563"/>
          <p14:tracePt t="57391" x="7834313" y="5959475"/>
          <p14:tracePt t="57399" x="7818438" y="6029325"/>
          <p14:tracePt t="57408" x="7818438" y="6099175"/>
          <p14:tracePt t="57408" x="7818438" y="6115050"/>
          <p14:tracePt t="57416" x="7818438" y="6184900"/>
          <p14:tracePt t="57424" x="7818438" y="6246813"/>
          <p14:tracePt t="57433" x="7818438" y="6300788"/>
          <p14:tracePt t="57441" x="7818438" y="6330950"/>
          <p14:tracePt t="57449" x="7818438" y="6370638"/>
          <p14:tracePt t="57458" x="7818438" y="6386513"/>
          <p14:tracePt t="57494" x="7818438" y="6378575"/>
          <p14:tracePt t="57497" x="7818438" y="6362700"/>
          <p14:tracePt t="57500" x="7818438" y="6338888"/>
          <p14:tracePt t="57508" x="7818438" y="6254750"/>
          <p14:tracePt t="57508" x="7818438" y="6238875"/>
          <p14:tracePt t="57516" x="7818438" y="6069013"/>
          <p14:tracePt t="57524" x="7818438" y="5921375"/>
          <p14:tracePt t="57533" x="7802563" y="5697538"/>
          <p14:tracePt t="57533" x="7802563" y="5665788"/>
          <p14:tracePt t="57541" x="7786688" y="5410200"/>
          <p14:tracePt t="57550" x="7732713" y="5084763"/>
          <p14:tracePt t="57550" x="7732713" y="5070475"/>
          <p14:tracePt t="57558" x="7702550" y="4737100"/>
          <p14:tracePt t="57566" x="7662863" y="4381500"/>
          <p14:tracePt t="57574" x="7662863" y="4024313"/>
          <p14:tracePt t="57583" x="7648575" y="3730625"/>
          <p14:tracePt t="57583" x="7648575" y="3684588"/>
          <p14:tracePt t="57591" x="7648575" y="3397250"/>
          <p14:tracePt t="57600" x="7632700" y="3143250"/>
          <p14:tracePt t="57608" x="7586663" y="2801938"/>
          <p14:tracePt t="57616" x="7516813" y="2530475"/>
          <p14:tracePt t="57624" x="7446963" y="2298700"/>
          <p14:tracePt t="57633" x="7361238" y="2089150"/>
          <p14:tracePt t="57633" x="7361238" y="2074863"/>
          <p14:tracePt t="57641" x="7291388" y="1943100"/>
          <p14:tracePt t="57642" x="7277100" y="1919288"/>
          <p14:tracePt t="57649" x="7245350" y="1819275"/>
          <p14:tracePt t="57666" x="7175500" y="1671638"/>
          <p14:tracePt t="57674" x="7159625" y="1633538"/>
          <p14:tracePt t="57683" x="7145338" y="1617663"/>
          <p14:tracePt t="57734" x="7145338" y="1625600"/>
          <p14:tracePt t="57737" x="7145338" y="1641475"/>
          <p14:tracePt t="57742" x="7145338" y="1663700"/>
          <p14:tracePt t="57742" x="7145338" y="1679575"/>
          <p14:tracePt t="57758" x="7167563" y="1849438"/>
          <p14:tracePt t="57766" x="7183438" y="1965325"/>
          <p14:tracePt t="57767" x="7183438" y="1981200"/>
          <p14:tracePt t="57774" x="7199313" y="2120900"/>
          <p14:tracePt t="57783" x="7221538" y="2290763"/>
          <p14:tracePt t="57783" x="7221538" y="2322513"/>
          <p14:tracePt t="57791" x="7253288" y="2538413"/>
          <p14:tracePt t="57808" x="7307263" y="3103563"/>
          <p14:tracePt t="57816" x="7339013" y="3405188"/>
          <p14:tracePt t="57824" x="7369175" y="3692525"/>
          <p14:tracePt t="57833" x="7423150" y="4032250"/>
          <p14:tracePt t="57841" x="7470775" y="4319588"/>
          <p14:tracePt t="57842" x="7470775" y="4349750"/>
          <p14:tracePt t="57849" x="7539038" y="4605338"/>
          <p14:tracePt t="57858" x="7594600" y="4830763"/>
          <p14:tracePt t="57866" x="7694613" y="5084763"/>
          <p14:tracePt t="57874" x="7764463" y="5302250"/>
          <p14:tracePt t="57883" x="7826375" y="5487988"/>
          <p14:tracePt t="57884" x="7826375" y="5518150"/>
          <p14:tracePt t="57891" x="7880350" y="5673725"/>
          <p14:tracePt t="57899" x="7934325" y="5829300"/>
          <p14:tracePt t="57908" x="7966075" y="5945188"/>
          <p14:tracePt t="57908" x="7980363" y="5959475"/>
          <p14:tracePt t="57916" x="7996238" y="6061075"/>
          <p14:tracePt t="57924" x="8012113" y="6130925"/>
          <p14:tracePt t="57933" x="8034338" y="6184900"/>
          <p14:tracePt t="57949" x="8034338" y="6215063"/>
          <p14:tracePt t="57987" x="8020050" y="6215063"/>
          <p14:tracePt t="57995" x="8020050" y="6207125"/>
          <p14:tracePt t="58001" x="8004175" y="6207125"/>
          <p14:tracePt t="58008" x="8004175" y="6192838"/>
          <p14:tracePt t="58016" x="7988300" y="6169025"/>
          <p14:tracePt t="58024" x="7988300" y="6138863"/>
          <p14:tracePt t="58033" x="7988300" y="6107113"/>
          <p14:tracePt t="58033" x="7988300" y="6091238"/>
          <p14:tracePt t="58041" x="7972425" y="6053138"/>
          <p14:tracePt t="58049" x="7958138" y="5983288"/>
          <p14:tracePt t="58058" x="7934325" y="5921375"/>
          <p14:tracePt t="58066" x="7904163" y="5851525"/>
          <p14:tracePt t="58074" x="7888288" y="5751513"/>
          <p14:tracePt t="58083" x="7834313" y="5611813"/>
          <p14:tracePt t="58091" x="7786688" y="5511800"/>
          <p14:tracePt t="58099" x="7702550" y="5356225"/>
          <p14:tracePt t="58108" x="7616825" y="5224463"/>
          <p14:tracePt t="58108" x="7600950" y="5194300"/>
          <p14:tracePt t="58116" x="7516813" y="5022850"/>
          <p14:tracePt t="58124" x="7446963" y="4837113"/>
          <p14:tracePt t="58133" x="7377113" y="4651375"/>
          <p14:tracePt t="58133" x="7361238" y="4613275"/>
          <p14:tracePt t="58141" x="7277100" y="4443413"/>
          <p14:tracePt t="58149" x="7207250" y="4271963"/>
          <p14:tracePt t="58158" x="7091363" y="4110038"/>
          <p14:tracePt t="58167" x="6973888" y="3970338"/>
          <p14:tracePt t="58174" x="6873875" y="3886200"/>
          <p14:tracePt t="58183" x="6734175" y="3784600"/>
          <p14:tracePt t="58183" x="6719888" y="3784600"/>
          <p14:tracePt t="58191" x="6564313" y="3700463"/>
          <p14:tracePt t="58200" x="6378575" y="3652838"/>
          <p14:tracePt t="58216" x="6037263" y="3584575"/>
          <p14:tracePt t="58224" x="5875338" y="3568700"/>
          <p14:tracePt t="58233" x="5721350" y="3568700"/>
          <p14:tracePt t="58233" x="5705475" y="3568700"/>
          <p14:tracePt t="58241" x="5519738" y="3568700"/>
          <p14:tracePt t="58249" x="5310188" y="3568700"/>
          <p14:tracePt t="58258" x="5078413" y="3590925"/>
          <p14:tracePt t="58266" x="4876800" y="3622675"/>
          <p14:tracePt t="58274" x="4652963" y="3646488"/>
          <p14:tracePt t="58283" x="4451350" y="3646488"/>
          <p14:tracePt t="58283" x="4435475" y="3646488"/>
          <p14:tracePt t="58293" x="4195763" y="3630613"/>
          <p14:tracePt t="58299" x="4064000" y="3614738"/>
          <p14:tracePt t="58308" x="3870325" y="3584575"/>
          <p14:tracePt t="58316" x="3738563" y="3544888"/>
          <p14:tracePt t="58317" x="3722688" y="3544888"/>
          <p14:tracePt t="58324" x="3638550" y="3514725"/>
          <p14:tracePt t="58333" x="3552825" y="3498850"/>
          <p14:tracePt t="58341" x="3498850" y="3460750"/>
          <p14:tracePt t="58350" x="3468688" y="3444875"/>
          <p14:tracePt t="58358" x="3436938" y="3429000"/>
          <p14:tracePt t="58366" x="3398838" y="3413125"/>
          <p14:tracePt t="58374" x="3367088" y="3413125"/>
          <p14:tracePt t="58383" x="3328988" y="3397250"/>
          <p14:tracePt t="58391" x="3282950" y="3397250"/>
          <p14:tracePt t="58400" x="3251200" y="3397250"/>
          <p14:tracePt t="58408" x="3197225" y="3382963"/>
          <p14:tracePt t="58416" x="3165475" y="3382963"/>
          <p14:tracePt t="58424" x="3127375" y="3382963"/>
          <p14:tracePt t="58433" x="3095625" y="3382963"/>
          <p14:tracePt t="58441" x="3081338" y="3382963"/>
          <p14:tracePt t="58449" x="3057525" y="3382963"/>
          <p14:tracePt t="58458" x="3027363" y="3382963"/>
          <p14:tracePt t="58466" x="2995613" y="3382963"/>
          <p14:tracePt t="58474" x="2979738" y="3390900"/>
          <p14:tracePt t="58483" x="2957513" y="3405188"/>
          <p14:tracePt t="58499" x="2941638" y="3421063"/>
          <p14:tracePt t="58508" x="2909888" y="3436938"/>
          <p14:tracePt t="58508" x="2909888" y="3460750"/>
          <p14:tracePt t="58516" x="2895600" y="3475038"/>
          <p14:tracePt t="58525" x="2871788" y="3490913"/>
          <p14:tracePt t="58533" x="2855913" y="3490913"/>
          <p14:tracePt t="58541" x="2855913" y="3506788"/>
          <p14:tracePt t="58558" x="2841625" y="3506788"/>
          <p14:tracePt t="58558" x="2841625" y="3522663"/>
          <p14:tracePt t="58566" x="2825750" y="3522663"/>
          <p14:tracePt t="58606" x="2825750" y="3536950"/>
          <p14:tracePt t="58608" x="2809875" y="3536950"/>
          <p14:tracePt t="58630" x="2786063" y="3536950"/>
          <p14:tracePt t="58637" x="2786063" y="3560763"/>
          <p14:tracePt t="58642" x="2771775" y="3560763"/>
          <p14:tracePt t="58649" x="2755900" y="3560763"/>
          <p14:tracePt t="58658" x="2724150" y="3576638"/>
          <p14:tracePt t="58658" x="2709863" y="3576638"/>
          <p14:tracePt t="58666" x="2670175" y="3590925"/>
          <p14:tracePt t="58674" x="2670175" y="3606800"/>
          <p14:tracePt t="58683" x="2655888" y="3606800"/>
          <p14:tracePt t="58718" x="2655888" y="3622675"/>
          <p14:tracePt t="58719" x="2662238" y="3622675"/>
          <p14:tracePt t="58725" x="2701925" y="3646488"/>
          <p14:tracePt t="58726" x="2717800" y="3646488"/>
          <p14:tracePt t="58726" x="2732088" y="3646488"/>
          <p14:tracePt t="58733" x="2817813" y="3660775"/>
          <p14:tracePt t="58741" x="3033713" y="3692525"/>
          <p14:tracePt t="58749" x="3328988" y="3708400"/>
          <p14:tracePt t="58758" x="3660775" y="3730625"/>
          <p14:tracePt t="58766" x="4071938" y="3746500"/>
          <p14:tracePt t="58767" x="4117975" y="3746500"/>
          <p14:tracePt t="58775" x="4443413" y="3746500"/>
          <p14:tracePt t="58775" x="4513263" y="3762375"/>
          <p14:tracePt t="58783" x="4868863" y="3776663"/>
          <p14:tracePt t="58783" x="4914900" y="3776663"/>
          <p14:tracePt t="58791" x="5326063" y="3776663"/>
          <p14:tracePt t="58799" x="5697538" y="3792538"/>
          <p14:tracePt t="58808" x="6154738" y="3792538"/>
          <p14:tracePt t="58816" x="6596063" y="3808413"/>
          <p14:tracePt t="58825" x="6981825" y="3808413"/>
          <p14:tracePt t="58825" x="7035800" y="3808413"/>
          <p14:tracePt t="58833" x="7323138" y="3808413"/>
          <p14:tracePt t="58833" x="7353300" y="3808413"/>
          <p14:tracePt t="58841" x="7710488" y="3832225"/>
          <p14:tracePt t="58849" x="8012113" y="3846513"/>
          <p14:tracePt t="58858" x="8283575" y="3862388"/>
          <p14:tracePt t="58858" x="8321675" y="3862388"/>
          <p14:tracePt t="58875" x="8693150" y="3916363"/>
          <p14:tracePt t="58875" x="8709025" y="3916363"/>
          <p14:tracePt t="58883" x="8824913" y="3916363"/>
          <p14:tracePt t="58891" x="8894763" y="3932238"/>
          <p14:tracePt t="58899" x="8932863" y="3932238"/>
          <p14:tracePt t="58929" x="8916988" y="3932238"/>
          <p14:tracePt t="58934" x="8902700" y="3932238"/>
          <p14:tracePt t="58941" x="8870950" y="3932238"/>
          <p14:tracePt t="58949" x="8816975" y="3932238"/>
          <p14:tracePt t="58958" x="8770938" y="3932238"/>
          <p14:tracePt t="58958" x="8747125" y="3932238"/>
          <p14:tracePt t="58975" x="8647113" y="3924300"/>
          <p14:tracePt t="58983" x="8599488" y="3924300"/>
          <p14:tracePt t="58991" x="8515350" y="3924300"/>
          <p14:tracePt t="58999" x="8429625" y="3924300"/>
          <p14:tracePt t="59008" x="8329613" y="3924300"/>
          <p14:tracePt t="59008" x="8313738" y="3924300"/>
          <p14:tracePt t="59025" x="7988300" y="3924300"/>
          <p14:tracePt t="59025" x="7972425" y="3924300"/>
          <p14:tracePt t="59033" x="7818438" y="3932238"/>
          <p14:tracePt t="59033" x="7802563" y="3932238"/>
          <p14:tracePt t="59041" x="7600950" y="3962400"/>
          <p14:tracePt t="59049" x="7392988" y="3978275"/>
          <p14:tracePt t="59058" x="7175500" y="4017963"/>
          <p14:tracePt t="59058" x="7145338" y="4017963"/>
          <p14:tracePt t="59066" x="6905625" y="4032250"/>
          <p14:tracePt t="59074" x="6618288" y="4048125"/>
          <p14:tracePt t="59083" x="6362700" y="4048125"/>
          <p14:tracePt t="59083" x="6332538" y="4048125"/>
          <p14:tracePt t="59091" x="6107113" y="4048125"/>
          <p14:tracePt t="59099" x="5891213" y="4064000"/>
          <p14:tracePt t="59116" x="5449888" y="4079875"/>
          <p14:tracePt t="59124" x="5248275" y="4102100"/>
          <p14:tracePt t="59133" x="5038725" y="4117975"/>
          <p14:tracePt t="59142" x="4876800" y="4133850"/>
          <p14:tracePt t="59149" x="4737100" y="4133850"/>
          <p14:tracePt t="59166" x="4451350" y="4164013"/>
          <p14:tracePt t="59174" x="4365625" y="4187825"/>
          <p14:tracePt t="59183" x="4311650" y="4203700"/>
          <p14:tracePt t="59191" x="4295775" y="4203700"/>
          <p14:tracePt t="59216" x="4303713" y="4203700"/>
          <p14:tracePt t="59219" x="4327525" y="4203700"/>
          <p14:tracePt t="59225" x="4357688" y="4203700"/>
          <p14:tracePt t="59233" x="4411663" y="4203700"/>
          <p14:tracePt t="59241" x="4473575" y="4203700"/>
          <p14:tracePt t="59258" x="4645025" y="4195763"/>
          <p14:tracePt t="59258" x="4659313" y="4195763"/>
          <p14:tracePt t="59266" x="4799013" y="4171950"/>
          <p14:tracePt t="59274" x="4914900" y="4156075"/>
          <p14:tracePt t="59283" x="5086350" y="4125913"/>
          <p14:tracePt t="59283" x="5100638" y="4125913"/>
          <p14:tracePt t="59291" x="5286375" y="4086225"/>
          <p14:tracePt t="59308" x="5743575" y="4002088"/>
          <p14:tracePt t="59325" x="6238875" y="3940175"/>
          <p14:tracePt t="59333" x="6526213" y="3900488"/>
          <p14:tracePt t="59341" x="6742113" y="3886200"/>
          <p14:tracePt t="59350" x="6967538" y="3870325"/>
          <p14:tracePt t="59350" x="6981825" y="3854450"/>
          <p14:tracePt t="59358" x="7153275" y="3854450"/>
          <p14:tracePt t="59358" x="7167563" y="3854450"/>
          <p14:tracePt t="59366" x="7307263" y="3838575"/>
          <p14:tracePt t="59374" x="7392988" y="3838575"/>
          <p14:tracePt t="59383" x="7423150" y="3838575"/>
          <p14:tracePt t="59413" x="7415213" y="3838575"/>
          <p14:tracePt t="59416" x="7392988" y="3838575"/>
          <p14:tracePt t="59424" x="7331075" y="3838575"/>
          <p14:tracePt t="59433" x="7207250" y="3846513"/>
          <p14:tracePt t="59441" x="7059613" y="3862388"/>
          <p14:tracePt t="59449" x="6905625" y="3862388"/>
          <p14:tracePt t="59458" x="6750050" y="3878263"/>
          <p14:tracePt t="59459" x="6719888" y="3878263"/>
          <p14:tracePt t="59459" x="6704013" y="3878263"/>
          <p14:tracePt t="59466" x="6548438" y="3878263"/>
          <p14:tracePt t="59474" x="6246813" y="3878263"/>
          <p14:tracePt t="59483" x="5961063" y="3894138"/>
          <p14:tracePt t="59483" x="5921375" y="3894138"/>
          <p14:tracePt t="59491" x="5635625" y="3894138"/>
          <p14:tracePt t="59499" x="5264150" y="3894138"/>
          <p14:tracePt t="59508" x="4954588" y="3894138"/>
          <p14:tracePt t="59508" x="4922838" y="3894138"/>
          <p14:tracePt t="59516" x="4583113" y="3894138"/>
          <p14:tracePt t="59525" x="4295775" y="3894138"/>
          <p14:tracePt t="59525" x="4265613" y="3894138"/>
          <p14:tracePt t="59541" x="3638550" y="3916363"/>
          <p14:tracePt t="59549" x="3367088" y="3932238"/>
          <p14:tracePt t="59558" x="3127375" y="3932238"/>
          <p14:tracePt t="59558" x="3095625" y="3932238"/>
          <p14:tracePt t="59566" x="2825750" y="3932238"/>
          <p14:tracePt t="59574" x="2640013" y="3932238"/>
          <p14:tracePt t="59583" x="2484438" y="3948113"/>
          <p14:tracePt t="59583" x="2470150" y="3948113"/>
          <p14:tracePt t="59591" x="2368550" y="3948113"/>
          <p14:tracePt t="59600" x="2314575" y="3948113"/>
          <p14:tracePt t="59608" x="2298700" y="3948113"/>
          <p14:tracePt t="59645" x="2298700" y="3962400"/>
          <p14:tracePt t="59649" x="2306638" y="3962400"/>
          <p14:tracePt t="59653" x="2322513" y="3962400"/>
          <p14:tracePt t="59659" x="2322513" y="3978275"/>
          <p14:tracePt t="59666" x="2344738" y="3978275"/>
          <p14:tracePt t="59713" x="2344738" y="4002088"/>
          <p14:tracePt t="59718" x="2360613" y="4017963"/>
          <p14:tracePt t="59724" x="2360613" y="4032250"/>
          <p14:tracePt t="59733" x="2392363" y="4079875"/>
          <p14:tracePt t="59741" x="2430463" y="4133850"/>
          <p14:tracePt t="59749" x="2476500" y="4203700"/>
          <p14:tracePt t="59758" x="2532063" y="4271963"/>
          <p14:tracePt t="59758" x="2546350" y="4271963"/>
          <p14:tracePt t="59775" x="2701925" y="4435475"/>
          <p14:tracePt t="59783" x="2763838" y="4505325"/>
          <p14:tracePt t="59783" x="2786063" y="4505325"/>
          <p14:tracePt t="59791" x="2847975" y="4575175"/>
          <p14:tracePt t="59799" x="2917825" y="4645025"/>
          <p14:tracePt t="59808" x="2971800" y="4706938"/>
          <p14:tracePt t="59808" x="2987675" y="4729163"/>
          <p14:tracePt t="59825" x="3057525" y="4830763"/>
          <p14:tracePt t="59833" x="3073400" y="4860925"/>
          <p14:tracePt t="59841" x="3073400" y="4892675"/>
          <p14:tracePt t="59849" x="3073400" y="4914900"/>
          <p14:tracePt t="59866" x="3073400" y="4960938"/>
          <p14:tracePt t="59874" x="3057525" y="5000625"/>
          <p14:tracePt t="59883" x="3041650" y="5016500"/>
          <p14:tracePt t="59891" x="3027363" y="5030788"/>
          <p14:tracePt t="59899" x="3011488" y="5046663"/>
          <p14:tracePt t="59916" x="2957513" y="5084763"/>
          <p14:tracePt t="59924" x="2925763" y="5116513"/>
          <p14:tracePt t="59933" x="2909888" y="5116513"/>
          <p14:tracePt t="59933" x="2909888" y="5132388"/>
          <p14:tracePt t="59941" x="2871788" y="5132388"/>
          <p14:tracePt t="59950" x="2855913" y="5146675"/>
          <p14:tracePt t="59966" x="2841625" y="5146675"/>
          <p14:tracePt t="59979" x="2841625" y="5162550"/>
          <p14:tracePt t="60014" x="2825750" y="5162550"/>
          <p14:tracePt t="60101" x="2809875" y="5162550"/>
          <p14:tracePt t="60186" x="2809875" y="5154613"/>
          <p14:tracePt t="60193" x="2809875" y="5140325"/>
          <p14:tracePt t="60812" x="2809875" y="5124450"/>
          <p14:tracePt t="60820" x="2817813" y="5124450"/>
          <p14:tracePt t="60825" x="2817813" y="5108575"/>
          <p14:tracePt t="60833" x="2833688" y="5084763"/>
          <p14:tracePt t="60841" x="2847975" y="5054600"/>
          <p14:tracePt t="60850" x="2847975" y="5022850"/>
          <p14:tracePt t="60858" x="2847975" y="4984750"/>
          <p14:tracePt t="60858" x="2847975" y="4968875"/>
          <p14:tracePt t="60867" x="2847975" y="4922838"/>
          <p14:tracePt t="60874" x="2847975" y="4884738"/>
          <p14:tracePt t="60883" x="2841625" y="4852988"/>
          <p14:tracePt t="60891" x="2825750" y="4814888"/>
          <p14:tracePt t="60900" x="2786063" y="4783138"/>
          <p14:tracePt t="60908" x="2755900" y="4783138"/>
          <p14:tracePt t="60908" x="2755900" y="4768850"/>
          <p14:tracePt t="60916" x="2724150" y="4768850"/>
          <p14:tracePt t="60925" x="2686050" y="4768850"/>
          <p14:tracePt t="60933" x="2640013" y="4775200"/>
          <p14:tracePt t="60941" x="2586038" y="4791075"/>
          <p14:tracePt t="60951" x="2538413" y="4845050"/>
          <p14:tracePt t="60958" x="2500313" y="4860925"/>
          <p14:tracePt t="60958" x="2500313" y="4876800"/>
          <p14:tracePt t="60966" x="2484438" y="4914900"/>
          <p14:tracePt t="60974" x="2470150" y="4946650"/>
          <p14:tracePt t="60983" x="2454275" y="4976813"/>
          <p14:tracePt t="60983" x="2454275" y="5000625"/>
          <p14:tracePt t="60991" x="2454275" y="5030788"/>
          <p14:tracePt t="61000" x="2462213" y="5062538"/>
          <p14:tracePt t="61008" x="2492375" y="5100638"/>
          <p14:tracePt t="61016" x="2546350" y="5116513"/>
          <p14:tracePt t="61024" x="2616200" y="5132388"/>
          <p14:tracePt t="61033" x="2678113" y="5146675"/>
          <p14:tracePt t="61033" x="2701925" y="5146675"/>
          <p14:tracePt t="61041" x="2763838" y="5162550"/>
          <p14:tracePt t="61050" x="2833688" y="5162550"/>
          <p14:tracePt t="61050" x="2847975" y="5162550"/>
          <p14:tracePt t="61058" x="2917825" y="5162550"/>
          <p14:tracePt t="61066" x="2987675" y="5162550"/>
          <p14:tracePt t="61075" x="3033713" y="5154613"/>
          <p14:tracePt t="61083" x="3103563" y="5124450"/>
          <p14:tracePt t="61091" x="3135313" y="5084763"/>
          <p14:tracePt t="61099" x="3157538" y="5038725"/>
          <p14:tracePt t="61108" x="3157538" y="5008563"/>
          <p14:tracePt t="61109" x="3157538" y="4984750"/>
          <p14:tracePt t="61116" x="3157538" y="4938713"/>
          <p14:tracePt t="61125" x="3127375" y="4868863"/>
          <p14:tracePt t="61134" x="3057525" y="4814888"/>
          <p14:tracePt t="61141" x="2979738" y="4752975"/>
          <p14:tracePt t="61150" x="2855913" y="4713288"/>
          <p14:tracePt t="61158" x="2771775" y="4699000"/>
          <p14:tracePt t="61158" x="2755900" y="4699000"/>
          <p14:tracePt t="61167" x="2670175" y="4699000"/>
          <p14:tracePt t="61167" x="2655888" y="4699000"/>
          <p14:tracePt t="61174" x="2570163" y="4699000"/>
          <p14:tracePt t="61183" x="2484438" y="4699000"/>
          <p14:tracePt t="61191" x="2414588" y="4706938"/>
          <p14:tracePt t="61200" x="2352675" y="4729163"/>
          <p14:tracePt t="61208" x="2330450" y="4760913"/>
          <p14:tracePt t="61216" x="2314575" y="4791075"/>
          <p14:tracePt t="61225" x="2298700" y="4845050"/>
          <p14:tracePt t="61233" x="2306638" y="4914900"/>
          <p14:tracePt t="61241" x="2344738" y="4960938"/>
          <p14:tracePt t="61249" x="2376488" y="5000625"/>
          <p14:tracePt t="61258" x="2446338" y="5046663"/>
          <p14:tracePt t="61266" x="2492375" y="5084763"/>
          <p14:tracePt t="61275" x="2562225" y="5100638"/>
          <p14:tracePt t="61283" x="2632075" y="5116513"/>
          <p14:tracePt t="61291" x="2701925" y="5132388"/>
          <p14:tracePt t="61299" x="2747963" y="5132388"/>
          <p14:tracePt t="61308" x="2786063" y="5146675"/>
          <p14:tracePt t="61308" x="2801938" y="5146675"/>
          <p14:tracePt t="61316" x="2833688" y="5146675"/>
          <p14:tracePt t="61324" x="2863850" y="5146675"/>
          <p14:tracePt t="61333" x="2887663" y="5146675"/>
          <p14:tracePt t="61341" x="2887663" y="5140325"/>
          <p14:tracePt t="61349" x="2887663" y="5124450"/>
          <p14:tracePt t="61358" x="2887663" y="5108575"/>
          <p14:tracePt t="61366" x="2887663" y="5084763"/>
          <p14:tracePt t="61374" x="2871788" y="5070475"/>
          <p14:tracePt t="61383" x="2855913" y="5054600"/>
          <p14:tracePt t="61383" x="2841625" y="5054600"/>
          <p14:tracePt t="61391" x="2825750" y="5038725"/>
          <p14:tracePt t="61400" x="2786063" y="5038725"/>
          <p14:tracePt t="61408" x="2755900" y="5038725"/>
          <p14:tracePt t="61416" x="2724150" y="5038725"/>
          <p14:tracePt t="61425" x="2686050" y="5038725"/>
          <p14:tracePt t="61433" x="2655888" y="5038725"/>
          <p14:tracePt t="61441" x="2640013" y="5038725"/>
          <p14:tracePt t="61449" x="2600325" y="5038725"/>
          <p14:tracePt t="61458" x="2586038" y="5038725"/>
          <p14:tracePt t="61467" x="2570163" y="5038725"/>
          <p14:tracePt t="61510" x="2554288" y="5038725"/>
          <p14:tracePt t="61516" x="2554288" y="5046663"/>
          <p14:tracePt t="61529" x="2554288" y="5062538"/>
          <p14:tracePt t="61545" x="2554288" y="5084763"/>
          <p14:tracePt t="61551" x="2562225" y="5084763"/>
          <p14:tracePt t="61654" x="2562225" y="5100638"/>
          <p14:tracePt t="62074" x="2562225" y="5084763"/>
          <p14:tracePt t="62091" x="2562225" y="5070475"/>
          <p14:tracePt t="62100" x="2562225" y="5054600"/>
          <p14:tracePt t="62110" x="2562225" y="5038725"/>
          <p14:tracePt t="62125" x="2562225" y="5022850"/>
          <p14:tracePt t="62141" x="2562225" y="5008563"/>
          <p14:tracePt t="62149" x="2562225" y="4984750"/>
          <p14:tracePt t="62156" x="2562225" y="4968875"/>
          <p14:tracePt t="62162" x="2562225" y="4954588"/>
          <p14:tracePt t="62168" x="2562225" y="4938713"/>
          <p14:tracePt t="62183" x="2562225" y="4868863"/>
          <p14:tracePt t="62191" x="2578100" y="4814888"/>
          <p14:tracePt t="62200" x="2578100" y="4783138"/>
          <p14:tracePt t="62208" x="2578100" y="4752975"/>
          <p14:tracePt t="62216" x="2578100" y="4737100"/>
          <p14:tracePt t="62226" x="2578100" y="4713288"/>
          <p14:tracePt t="62273" x="2593975" y="4713288"/>
          <p14:tracePt t="62275" x="2593975" y="4699000"/>
          <p14:tracePt t="62310" x="2616200" y="4699000"/>
          <p14:tracePt t="62325" x="2616200" y="4683125"/>
          <p14:tracePt t="62342" x="2632075" y="4683125"/>
          <p14:tracePt t="62346" x="2632075" y="4667250"/>
          <p14:tracePt t="62372" x="2632075" y="4651375"/>
          <p14:tracePt t="62395" x="2632075" y="4629150"/>
          <p14:tracePt t="62404" x="2647950" y="4629150"/>
          <p14:tracePt t="62410" x="2647950" y="4613275"/>
          <p14:tracePt t="62427" x="2647950" y="4597400"/>
          <p14:tracePt t="62441" x="2647950" y="4583113"/>
          <p14:tracePt t="62451" x="2647950" y="4567238"/>
          <p14:tracePt t="62461" x="2647950" y="4543425"/>
          <p14:tracePt t="62469" x="2647950" y="4527550"/>
          <p14:tracePt t="62477" x="2647950" y="4513263"/>
          <p14:tracePt t="62485" x="2647950" y="4497388"/>
          <p14:tracePt t="62492" x="2647950" y="4481513"/>
          <p14:tracePt t="62508" x="2640013" y="4465638"/>
          <p14:tracePt t="62517" x="2640013" y="4443413"/>
          <p14:tracePt t="62559" x="2640013" y="4427538"/>
          <p14:tracePt t="62628" x="2647950" y="4427538"/>
          <p14:tracePt t="62632" x="2662238" y="4427538"/>
          <p14:tracePt t="62637" x="2678113" y="4427538"/>
          <p14:tracePt t="62641" x="2678113" y="4411663"/>
          <p14:tracePt t="62650" x="2732088" y="4411663"/>
          <p14:tracePt t="62650" x="2747963" y="4411663"/>
          <p14:tracePt t="62658" x="2786063" y="4411663"/>
          <p14:tracePt t="62658" x="2801938" y="4411663"/>
          <p14:tracePt t="62666" x="2847975" y="4411663"/>
          <p14:tracePt t="62674" x="2917825" y="4411663"/>
          <p14:tracePt t="62683" x="2987675" y="4411663"/>
          <p14:tracePt t="62691" x="3033713" y="4411663"/>
          <p14:tracePt t="62700" x="3089275" y="4411663"/>
          <p14:tracePt t="62700" x="3103563" y="4411663"/>
          <p14:tracePt t="62708" x="3135313" y="4411663"/>
          <p14:tracePt t="62716" x="3157538" y="4411663"/>
          <p14:tracePt t="62725" x="3173413" y="4411663"/>
          <p14:tracePt t="62733" x="3189288" y="4411663"/>
          <p14:tracePt t="62742" x="3189288" y="4395788"/>
          <p14:tracePt t="62750" x="3189288" y="4381500"/>
          <p14:tracePt t="62758" x="3189288" y="4357688"/>
          <p14:tracePt t="62766" x="3189288" y="4327525"/>
          <p14:tracePt t="62775" x="3165475" y="4295775"/>
          <p14:tracePt t="62783" x="3111500" y="4257675"/>
          <p14:tracePt t="62783" x="3095625" y="4241800"/>
          <p14:tracePt t="62791" x="3041650" y="4210050"/>
          <p14:tracePt t="62800" x="2957513" y="4195763"/>
          <p14:tracePt t="62800" x="2941638" y="4195763"/>
          <p14:tracePt t="62808" x="2871788" y="4171950"/>
          <p14:tracePt t="62816" x="2755900" y="4156075"/>
          <p14:tracePt t="62825" x="2670175" y="4156075"/>
          <p14:tracePt t="62825" x="2655888" y="4156075"/>
          <p14:tracePt t="62833" x="2586038" y="4156075"/>
          <p14:tracePt t="62833" x="2570163" y="4156075"/>
          <p14:tracePt t="62841" x="2470150" y="4156075"/>
          <p14:tracePt t="62850" x="2384425" y="4164013"/>
          <p14:tracePt t="62866" x="2228850" y="4217988"/>
          <p14:tracePt t="62874" x="2198688" y="4249738"/>
          <p14:tracePt t="62883" x="2182813" y="4303713"/>
          <p14:tracePt t="62891" x="2166938" y="4333875"/>
          <p14:tracePt t="62899" x="2166938" y="4389438"/>
          <p14:tracePt t="62908" x="2166938" y="4457700"/>
          <p14:tracePt t="62916" x="2190750" y="4519613"/>
          <p14:tracePt t="62924" x="2220913" y="4575175"/>
          <p14:tracePt t="62933" x="2290763" y="4645025"/>
          <p14:tracePt t="62941" x="2360613" y="4691063"/>
          <p14:tracePt t="62950" x="2430463" y="4729163"/>
          <p14:tracePt t="62958" x="2516188" y="4760913"/>
          <p14:tracePt t="62966" x="2593975" y="4775200"/>
          <p14:tracePt t="62975" x="2678113" y="4791075"/>
          <p14:tracePt t="62975" x="2701925" y="4791075"/>
          <p14:tracePt t="62983" x="2786063" y="4791075"/>
          <p14:tracePt t="62991" x="2887663" y="4791075"/>
          <p14:tracePt t="63000" x="2987675" y="4783138"/>
          <p14:tracePt t="63001" x="3003550" y="4783138"/>
          <p14:tracePt t="63008" x="3057525" y="4752975"/>
          <p14:tracePt t="63008" x="3073400" y="4752975"/>
          <p14:tracePt t="63016" x="3119438" y="4713288"/>
          <p14:tracePt t="63025" x="3173413" y="4667250"/>
          <p14:tracePt t="63041" x="3205163" y="4583113"/>
          <p14:tracePt t="63049" x="3205163" y="4527550"/>
          <p14:tracePt t="63058" x="3197225" y="4465638"/>
          <p14:tracePt t="63066" x="3165475" y="4411663"/>
          <p14:tracePt t="63083" x="3057525" y="4327525"/>
          <p14:tracePt t="63091" x="2995613" y="4295775"/>
          <p14:tracePt t="63100" x="2925763" y="4257675"/>
          <p14:tracePt t="63108" x="2871788" y="4257675"/>
          <p14:tracePt t="63108" x="2855913" y="4257675"/>
          <p14:tracePt t="63116" x="2809875" y="4241800"/>
          <p14:tracePt t="63125" x="2740025" y="4241800"/>
          <p14:tracePt t="63133" x="2655888" y="4241800"/>
          <p14:tracePt t="63141" x="2570163" y="4241800"/>
          <p14:tracePt t="63150" x="2484438" y="4241800"/>
          <p14:tracePt t="63158" x="2414588" y="4249738"/>
          <p14:tracePt t="63167" x="2352675" y="4271963"/>
          <p14:tracePt t="63175" x="2298700" y="4287838"/>
          <p14:tracePt t="63183" x="2268538" y="4303713"/>
          <p14:tracePt t="63191" x="2228850" y="4333875"/>
          <p14:tracePt t="63200" x="2228850" y="4349750"/>
          <p14:tracePt t="63208" x="2228850" y="4389438"/>
          <p14:tracePt t="63225" x="2244725" y="4457700"/>
          <p14:tracePt t="63233" x="2290763" y="4505325"/>
          <p14:tracePt t="63241" x="2344738" y="4543425"/>
          <p14:tracePt t="63250" x="2406650" y="4575175"/>
          <p14:tracePt t="63250" x="2430463" y="4575175"/>
          <p14:tracePt t="63258" x="2492375" y="4605338"/>
          <p14:tracePt t="63266" x="2562225" y="4621213"/>
          <p14:tracePt t="63275" x="2647950" y="4645025"/>
          <p14:tracePt t="63283" x="2717800" y="4645025"/>
          <p14:tracePt t="63291" x="2801938" y="4659313"/>
          <p14:tracePt t="63299" x="2863850" y="4659313"/>
          <p14:tracePt t="63308" x="2933700" y="4651375"/>
          <p14:tracePt t="63316" x="2987675" y="4629150"/>
          <p14:tracePt t="63325" x="3033713" y="4597400"/>
          <p14:tracePt t="63333" x="3089275" y="4543425"/>
          <p14:tracePt t="63341" x="3103563" y="4497388"/>
          <p14:tracePt t="63350" x="3103563" y="4465638"/>
          <p14:tracePt t="63366" x="3081338" y="4381500"/>
          <p14:tracePt t="63375" x="3041650" y="4327525"/>
          <p14:tracePt t="63383" x="2979738" y="4311650"/>
          <p14:tracePt t="63391" x="2925763" y="4295775"/>
          <p14:tracePt t="63400" x="2841625" y="4257675"/>
          <p14:tracePt t="63408" x="2771775" y="4257675"/>
          <p14:tracePt t="63416" x="2686050" y="4241800"/>
          <p14:tracePt t="63425" x="2624138" y="4241800"/>
          <p14:tracePt t="63433" x="2554288" y="4241800"/>
          <p14:tracePt t="63441" x="2484438" y="4241800"/>
          <p14:tracePt t="63450" x="2438400" y="4249738"/>
          <p14:tracePt t="63458" x="2400300" y="4271963"/>
          <p14:tracePt t="63475" x="2330450" y="4287838"/>
          <p14:tracePt t="63483" x="2314575" y="4303713"/>
          <p14:tracePt t="63491" x="2298700" y="4319588"/>
          <p14:tracePt t="63508" x="2298700" y="4349750"/>
          <p14:tracePt t="63516" x="2298700" y="4373563"/>
          <p14:tracePt t="63529" x="2298700" y="4389438"/>
          <p14:tracePt t="63537" x="2306638" y="4389438"/>
          <p14:tracePt t="63541" x="2306638" y="4403725"/>
          <p14:tracePt t="63550" x="2322513" y="4403725"/>
          <p14:tracePt t="63558" x="2344738" y="4403725"/>
          <p14:tracePt t="63566" x="2360613" y="4419600"/>
          <p14:tracePt t="63575" x="2392363" y="4419600"/>
          <p14:tracePt t="63583" x="2430463" y="4419600"/>
          <p14:tracePt t="63600" x="2492375" y="4419600"/>
          <p14:tracePt t="63616" x="2562225" y="4419600"/>
          <p14:tracePt t="63625" x="2593975" y="4411663"/>
          <p14:tracePt t="63633" x="2616200" y="4411663"/>
          <p14:tracePt t="63633" x="2616200" y="4395788"/>
          <p14:tracePt t="63650" x="2647950" y="4381500"/>
          <p14:tracePt t="63658" x="2662238" y="4357688"/>
          <p14:tracePt t="63666" x="2678113" y="4327525"/>
          <p14:tracePt t="63675" x="2678113" y="4311650"/>
          <p14:tracePt t="63683" x="2701925" y="4271963"/>
          <p14:tracePt t="63691" x="2701925" y="4241800"/>
          <p14:tracePt t="63700" x="2701925" y="4195763"/>
          <p14:tracePt t="63708" x="2701925" y="4141788"/>
          <p14:tracePt t="63716" x="2701925" y="4086225"/>
          <p14:tracePt t="63725" x="2717800" y="4040188"/>
          <p14:tracePt t="63741" x="2717800" y="3956050"/>
          <p14:tracePt t="63750" x="2732088" y="3924300"/>
          <p14:tracePt t="63758" x="2732088" y="3886200"/>
          <p14:tracePt t="63766" x="2732088" y="3870325"/>
          <p14:tracePt t="63775" x="2732088" y="3854450"/>
          <p14:tracePt t="63791" x="2732088" y="3816350"/>
          <p14:tracePt t="63808" x="2732088" y="3800475"/>
          <p14:tracePt t="63830" x="2732088" y="3784600"/>
          <p14:tracePt t="63852" x="2732088" y="3770313"/>
          <p14:tracePt t="63867" x="2732088" y="3754438"/>
          <p14:tracePt t="63879" x="2732088" y="3730625"/>
          <p14:tracePt t="63886" x="2732088" y="3714750"/>
          <p14:tracePt t="63892" x="2732088" y="3700463"/>
          <p14:tracePt t="63900" x="2747963" y="3684588"/>
          <p14:tracePt t="63908" x="2747963" y="3652838"/>
          <p14:tracePt t="63916" x="2747963" y="3614738"/>
          <p14:tracePt t="63933" x="2747963" y="3568700"/>
          <p14:tracePt t="63950" x="2747963" y="3529013"/>
          <p14:tracePt t="63967" x="2740025" y="3529013"/>
          <p14:tracePt t="63984" x="2724150" y="3529013"/>
          <p14:tracePt t="63990" x="2709863" y="3529013"/>
          <p14:tracePt t="63996" x="2686050" y="3529013"/>
          <p14:tracePt t="64001" x="2670175" y="3529013"/>
          <p14:tracePt t="64009" x="2655888" y="3529013"/>
          <p14:tracePt t="64025" x="2640013" y="3529013"/>
          <p14:tracePt t="64033" x="2624138" y="3529013"/>
          <p14:tracePt t="64041" x="2600325" y="3536950"/>
          <p14:tracePt t="64050" x="2586038" y="3560763"/>
          <p14:tracePt t="64058" x="2570163" y="3590925"/>
          <p14:tracePt t="64066" x="2570163" y="3622675"/>
          <p14:tracePt t="64074" x="2570163" y="3660775"/>
          <p14:tracePt t="64083" x="2578100" y="3676650"/>
          <p14:tracePt t="64091" x="2616200" y="3708400"/>
          <p14:tracePt t="64100" x="2632075" y="3730625"/>
          <p14:tracePt t="64108" x="2647950" y="3746500"/>
          <p14:tracePt t="64116" x="2678113" y="3746500"/>
          <p14:tracePt t="64125" x="2717800" y="3762375"/>
          <p14:tracePt t="64133" x="2747963" y="3762375"/>
          <p14:tracePt t="64141" x="2786063" y="3762375"/>
          <p14:tracePt t="64150" x="2833688" y="3730625"/>
          <p14:tracePt t="64167" x="2933700" y="3652838"/>
          <p14:tracePt t="64175" x="2987675" y="3598863"/>
          <p14:tracePt t="64183" x="3003550" y="3544888"/>
          <p14:tracePt t="64191" x="3003550" y="3498850"/>
          <p14:tracePt t="64200" x="3003550" y="3460750"/>
          <p14:tracePt t="64201" x="3003550" y="3444875"/>
          <p14:tracePt t="64208" x="3003550" y="3429000"/>
          <p14:tracePt t="64216" x="2979738" y="3397250"/>
          <p14:tracePt t="64225" x="2941638" y="3382963"/>
          <p14:tracePt t="64242" x="2895600" y="3382963"/>
          <p14:tracePt t="64250" x="2855913" y="3382963"/>
          <p14:tracePt t="64258" x="2825750" y="3390900"/>
          <p14:tracePt t="64275" x="2771775" y="3475038"/>
          <p14:tracePt t="64283" x="2755900" y="3522663"/>
          <p14:tracePt t="64291" x="2740025" y="3576638"/>
          <p14:tracePt t="64308" x="2740025" y="3622675"/>
          <p14:tracePt t="64316" x="2740025" y="3646488"/>
          <p14:tracePt t="64325" x="2747963" y="3660775"/>
          <p14:tracePt t="64334" x="2763838" y="3660775"/>
          <p14:tracePt t="64350" x="2801938" y="3660775"/>
          <p14:tracePt t="64358" x="2817813" y="3660775"/>
          <p14:tracePt t="64358" x="2833688" y="3660775"/>
          <p14:tracePt t="64366" x="2863850" y="3652838"/>
          <p14:tracePt t="64375" x="2903538" y="3614738"/>
          <p14:tracePt t="64383" x="2933700" y="3598863"/>
          <p14:tracePt t="64400" x="3003550" y="3568700"/>
          <p14:tracePt t="64416" x="3019425" y="3576638"/>
          <p14:tracePt t="64425" x="3011488" y="3622675"/>
          <p14:tracePt t="64433" x="2979738" y="3692525"/>
          <p14:tracePt t="64442" x="2941638" y="3792538"/>
          <p14:tracePt t="64450" x="2895600" y="3894138"/>
          <p14:tracePt t="64458" x="2841625" y="4002088"/>
          <p14:tracePt t="64458" x="2825750" y="4017963"/>
          <p14:tracePt t="64466" x="2755900" y="4148138"/>
          <p14:tracePt t="64475" x="2686050" y="4303713"/>
          <p14:tracePt t="64483" x="2640013" y="4435475"/>
          <p14:tracePt t="64484" x="2640013" y="4457700"/>
          <p14:tracePt t="64491" x="2624138" y="4559300"/>
          <p14:tracePt t="64500" x="2600325" y="4659313"/>
          <p14:tracePt t="64508" x="2570163" y="4775200"/>
          <p14:tracePt t="64517" x="2570163" y="4860925"/>
          <p14:tracePt t="64525" x="2554288" y="4946650"/>
          <p14:tracePt t="64541" x="2562225" y="5116513"/>
          <p14:tracePt t="64550" x="2578100" y="5186363"/>
          <p14:tracePt t="64558" x="2632075" y="5270500"/>
          <p14:tracePt t="64566" x="2678113" y="5332413"/>
          <p14:tracePt t="64575" x="2717800" y="5387975"/>
          <p14:tracePt t="64583" x="2763838" y="5434013"/>
          <p14:tracePt t="64600" x="2863850" y="5503863"/>
          <p14:tracePt t="64608" x="2933700" y="5557838"/>
          <p14:tracePt t="64616" x="2987675" y="5588000"/>
          <p14:tracePt t="64630" x="3057525" y="5641975"/>
          <p14:tracePt t="64634" x="3089275" y="5673725"/>
          <p14:tracePt t="64641" x="3103563" y="5689600"/>
          <p14:tracePt t="64650" x="3119438" y="5727700"/>
          <p14:tracePt t="64658" x="3135313" y="5743575"/>
          <p14:tracePt t="64704" x="3135313" y="5735638"/>
          <p14:tracePt t="64707" x="3135313" y="5711825"/>
          <p14:tracePt t="64711" x="3135313" y="5697538"/>
          <p14:tracePt t="64716" x="3127375" y="5665788"/>
          <p14:tracePt t="64725" x="3111500" y="5611813"/>
          <p14:tracePt t="64742" x="3011488" y="5495925"/>
          <p14:tracePt t="64750" x="2957513" y="5441950"/>
          <p14:tracePt t="64758" x="2909888" y="5410200"/>
          <p14:tracePt t="64775" x="2825750" y="5356225"/>
          <p14:tracePt t="64783" x="2771775" y="5340350"/>
          <p14:tracePt t="64791" x="2709863" y="5326063"/>
          <p14:tracePt t="64800" x="2655888" y="5326063"/>
          <p14:tracePt t="64808" x="2586038" y="5310188"/>
          <p14:tracePt t="64825" x="2470150" y="5310188"/>
          <p14:tracePt t="64833" x="2414588" y="5318125"/>
          <p14:tracePt t="64834" x="2400300" y="5318125"/>
          <p14:tracePt t="64841" x="2352675" y="5356225"/>
          <p14:tracePt t="64850" x="2282825" y="5387975"/>
          <p14:tracePt t="64858" x="2244725" y="5418138"/>
          <p14:tracePt t="64858" x="2244725" y="5434013"/>
          <p14:tracePt t="64867" x="2214563" y="5472113"/>
          <p14:tracePt t="64868" x="2214563" y="5487988"/>
          <p14:tracePt t="64875" x="2198688" y="5518150"/>
          <p14:tracePt t="64883" x="2198688" y="5557838"/>
          <p14:tracePt t="64891" x="2198688" y="5588000"/>
          <p14:tracePt t="64900" x="2206625" y="5627688"/>
          <p14:tracePt t="64908" x="2244725" y="5657850"/>
          <p14:tracePt t="64916" x="2276475" y="5673725"/>
          <p14:tracePt t="64925" x="2322513" y="5689600"/>
          <p14:tracePt t="64933" x="2392363" y="5727700"/>
          <p14:tracePt t="64941" x="2446338" y="5727700"/>
          <p14:tracePt t="64950" x="2492375" y="5743575"/>
          <p14:tracePt t="64958" x="2562225" y="5743575"/>
          <p14:tracePt t="64966" x="2632075" y="5743575"/>
          <p14:tracePt t="64975" x="2701925" y="5743575"/>
          <p14:tracePt t="64983" x="2763838" y="5743575"/>
          <p14:tracePt t="64991" x="2833688" y="5735638"/>
          <p14:tracePt t="65000" x="2903538" y="5697538"/>
          <p14:tracePt t="65008" x="2971800" y="5665788"/>
          <p14:tracePt t="65025" x="3057525" y="5595938"/>
          <p14:tracePt t="65033" x="3089275" y="5549900"/>
          <p14:tracePt t="65041" x="3089275" y="5495925"/>
          <p14:tracePt t="65050" x="3089275" y="5441950"/>
          <p14:tracePt t="65058" x="3057525" y="5380038"/>
          <p14:tracePt t="65059" x="3057525" y="5356225"/>
          <p14:tracePt t="65066" x="3027363" y="5326063"/>
          <p14:tracePt t="65075" x="2957513" y="5294313"/>
          <p14:tracePt t="65083" x="2895600" y="5278438"/>
          <p14:tracePt t="65091" x="2786063" y="5256213"/>
          <p14:tracePt t="65100" x="2686050" y="5256213"/>
          <p14:tracePt t="65100" x="2670175" y="5256213"/>
          <p14:tracePt t="65108" x="2538413" y="5256213"/>
          <p14:tracePt t="65116" x="2414588" y="5286375"/>
          <p14:tracePt t="65125" x="2282825" y="5332413"/>
          <p14:tracePt t="65125" x="2268538" y="5356225"/>
          <p14:tracePt t="65134" x="2144713" y="5418138"/>
          <p14:tracePt t="65141" x="2058988" y="5472113"/>
          <p14:tracePt t="65150" x="1997075" y="5541963"/>
          <p14:tracePt t="65151" x="1997075" y="5557838"/>
          <p14:tracePt t="65158" x="1958975" y="5603875"/>
          <p14:tracePt t="65167" x="1943100" y="5689600"/>
          <p14:tracePt t="65175" x="1943100" y="5759450"/>
          <p14:tracePt t="65183" x="1951038" y="5813425"/>
          <p14:tracePt t="65183" x="1951038" y="5829300"/>
          <p14:tracePt t="65191" x="2020888" y="5875338"/>
          <p14:tracePt t="65200" x="2090738" y="5929313"/>
          <p14:tracePt t="65208" x="2190750" y="5975350"/>
          <p14:tracePt t="65216" x="2276475" y="5999163"/>
          <p14:tracePt t="65225" x="2392363" y="5999163"/>
          <p14:tracePt t="65233" x="2532063" y="5999163"/>
          <p14:tracePt t="65242" x="2632075" y="5999163"/>
          <p14:tracePt t="65242" x="2647950" y="5999163"/>
          <p14:tracePt t="65250" x="2732088" y="5983288"/>
          <p14:tracePt t="65258" x="2847975" y="5937250"/>
          <p14:tracePt t="65266" x="2933700" y="5867400"/>
          <p14:tracePt t="65275" x="3003550" y="5821363"/>
          <p14:tracePt t="65283" x="3033713" y="5767388"/>
          <p14:tracePt t="65292" x="3057525" y="5697538"/>
          <p14:tracePt t="65300" x="3057525" y="5627688"/>
          <p14:tracePt t="65308" x="3041650" y="5580063"/>
          <p14:tracePt t="65316" x="3011488" y="5549900"/>
          <p14:tracePt t="65325" x="2979738" y="5526088"/>
          <p14:tracePt t="65333" x="2925763" y="5495925"/>
          <p14:tracePt t="65341" x="2855913" y="5480050"/>
          <p14:tracePt t="65350" x="2809875" y="5480050"/>
          <p14:tracePt t="65351" x="2786063" y="5480050"/>
          <p14:tracePt t="65358" x="2724150" y="5480050"/>
          <p14:tracePt t="65358" x="2709863" y="5480050"/>
          <p14:tracePt t="65375" x="2538413" y="5503863"/>
          <p14:tracePt t="65375" x="2516188" y="5503863"/>
          <p14:tracePt t="65384" x="2454275" y="5541963"/>
          <p14:tracePt t="65391" x="2400300" y="5573713"/>
          <p14:tracePt t="65400" x="2352675" y="5627688"/>
          <p14:tracePt t="65408" x="2314575" y="5657850"/>
          <p14:tracePt t="65417" x="2298700" y="5689600"/>
          <p14:tracePt t="65433" x="2298700" y="5759450"/>
          <p14:tracePt t="65441" x="2322513" y="5789613"/>
          <p14:tracePt t="65450" x="2376488" y="5829300"/>
          <p14:tracePt t="65458" x="2446338" y="5843588"/>
          <p14:tracePt t="65466" x="2532063" y="5859463"/>
          <p14:tracePt t="65475" x="2593975" y="5875338"/>
          <p14:tracePt t="65483" x="2678113" y="5875338"/>
          <p14:tracePt t="65491" x="2763838" y="5875338"/>
          <p14:tracePt t="65500" x="2817813" y="5867400"/>
          <p14:tracePt t="65508" x="2887663" y="5835650"/>
          <p14:tracePt t="65517" x="2933700" y="5797550"/>
          <p14:tracePt t="65525" x="2949575" y="5751513"/>
          <p14:tracePt t="65526" x="2971800" y="5751513"/>
          <p14:tracePt t="65533" x="2971800" y="5697538"/>
          <p14:tracePt t="65541" x="2971800" y="5649913"/>
          <p14:tracePt t="65550" x="2957513" y="5595938"/>
          <p14:tracePt t="65558" x="2909888" y="5526088"/>
          <p14:tracePt t="65575" x="2786063" y="5426075"/>
          <p14:tracePt t="65576" x="2771775" y="5426075"/>
          <p14:tracePt t="65583" x="2686050" y="5410200"/>
          <p14:tracePt t="65591" x="2600325" y="5394325"/>
          <p14:tracePt t="65600" x="2500313" y="5394325"/>
          <p14:tracePt t="65608" x="2400300" y="5394325"/>
          <p14:tracePt t="65617" x="2330450" y="5402263"/>
          <p14:tracePt t="65625" x="2282825" y="5456238"/>
          <p14:tracePt t="65633" x="2228850" y="5518150"/>
          <p14:tracePt t="65642" x="2214563" y="5588000"/>
          <p14:tracePt t="65650" x="2214563" y="5673725"/>
          <p14:tracePt t="65667" x="2276475" y="5829300"/>
          <p14:tracePt t="65683" x="2462213" y="5975350"/>
          <p14:tracePt t="65691" x="2562225" y="6015038"/>
          <p14:tracePt t="65700" x="2678113" y="6029325"/>
          <p14:tracePt t="65708" x="2817813" y="6029325"/>
          <p14:tracePt t="65709" x="2833688" y="6029325"/>
          <p14:tracePt t="65716" x="2949575" y="6029325"/>
          <p14:tracePt t="65725" x="3073400" y="6021388"/>
          <p14:tracePt t="65725" x="3089275" y="6021388"/>
          <p14:tracePt t="65734" x="3219450" y="5967413"/>
          <p14:tracePt t="65742" x="3305175" y="5937250"/>
          <p14:tracePt t="65750" x="3375025" y="5867400"/>
          <p14:tracePt t="65758" x="3429000" y="5797550"/>
          <p14:tracePt t="65766" x="3444875" y="5735638"/>
          <p14:tracePt t="65775" x="3460750" y="5681663"/>
          <p14:tracePt t="65783" x="3460750" y="5611813"/>
          <p14:tracePt t="65791" x="3436938" y="5580063"/>
          <p14:tracePt t="65808" x="3351213" y="5526088"/>
          <p14:tracePt t="65825" x="3267075" y="5526088"/>
          <p14:tracePt t="65825" x="3251200" y="5526088"/>
          <p14:tracePt t="65833" x="3227388" y="5526088"/>
          <p14:tracePt t="65841" x="3213100" y="5526088"/>
          <p14:tracePt t="65858" x="3213100" y="5541963"/>
          <p14:tracePt t="65866" x="3219450" y="5588000"/>
          <p14:tracePt t="65875" x="3275013" y="5641975"/>
          <p14:tracePt t="65875" x="3289300" y="5641975"/>
          <p14:tracePt t="65883" x="3375025" y="5689600"/>
          <p14:tracePt t="65891" x="3530600" y="5743575"/>
          <p14:tracePt t="65900" x="3700463" y="5789613"/>
          <p14:tracePt t="65900" x="3730625" y="5789613"/>
          <p14:tracePt t="65908" x="3916363" y="5843588"/>
          <p14:tracePt t="65908" x="3948113" y="5843588"/>
          <p14:tracePt t="65916" x="4219575" y="5875338"/>
          <p14:tracePt t="65925" x="4543425" y="5929313"/>
          <p14:tracePt t="65925" x="4575175" y="5945188"/>
          <p14:tracePt t="65933" x="4868863" y="5975350"/>
          <p14:tracePt t="65933" x="4884738" y="5975350"/>
          <p14:tracePt t="65950" x="5541963" y="6045200"/>
          <p14:tracePt t="65951" x="5573713" y="6045200"/>
          <p14:tracePt t="65959" x="5899150" y="6083300"/>
          <p14:tracePt t="65966" x="6200775" y="6115050"/>
          <p14:tracePt t="65975" x="6470650" y="6130925"/>
          <p14:tracePt t="65975" x="6510338" y="6130925"/>
          <p14:tracePt t="65983" x="6711950" y="6145213"/>
          <p14:tracePt t="65984" x="6742113" y="6145213"/>
          <p14:tracePt t="65984" x="6765925" y="6145213"/>
          <p14:tracePt t="65992" x="6951663" y="6169025"/>
          <p14:tracePt t="66000" x="7121525" y="6169025"/>
          <p14:tracePt t="66000" x="7153275" y="6169025"/>
          <p14:tracePt t="66008" x="7283450" y="6184900"/>
          <p14:tracePt t="66016" x="7423150" y="6184900"/>
          <p14:tracePt t="66025" x="7508875" y="6184900"/>
          <p14:tracePt t="66033" x="7578725" y="6169025"/>
          <p14:tracePt t="66042" x="7594600" y="6169025"/>
          <p14:tracePt t="66050" x="7594600" y="6153150"/>
          <p14:tracePt t="66058" x="7586663" y="6138863"/>
          <p14:tracePt t="66066" x="7546975" y="6107113"/>
          <p14:tracePt t="66075" x="7516813" y="6091238"/>
          <p14:tracePt t="66083" x="7462838" y="6053138"/>
          <p14:tracePt t="66091" x="7415213" y="6021388"/>
          <p14:tracePt t="66100" x="7377113" y="6007100"/>
          <p14:tracePt t="66108" x="7361238" y="5983288"/>
          <p14:tracePt t="66196" x="7361238" y="5967413"/>
          <p14:tracePt t="66197" x="7346950" y="5967413"/>
          <p14:tracePt t="66205" x="7346950" y="5953125"/>
          <p14:tracePt t="66209" x="7331075" y="5953125"/>
          <p14:tracePt t="66219" x="7331075" y="5937250"/>
          <p14:tracePt t="66225" x="7315200" y="5937250"/>
          <p14:tracePt t="66234" x="7291388" y="5921375"/>
          <p14:tracePt t="66243" x="7277100" y="5921375"/>
          <p14:tracePt t="66250" x="7261225" y="5897563"/>
          <p14:tracePt t="66258" x="7245350" y="5897563"/>
          <p14:tracePt t="66266" x="7207250" y="5883275"/>
          <p14:tracePt t="66275" x="7159625" y="5867400"/>
          <p14:tracePt t="66292" x="6989763" y="5835650"/>
          <p14:tracePt t="66300" x="6850063" y="5821363"/>
          <p14:tracePt t="66309" x="6688138" y="5781675"/>
          <p14:tracePt t="66316" x="6478588" y="5767388"/>
          <p14:tracePt t="66325" x="6308725" y="5735638"/>
          <p14:tracePt t="66325" x="6278563" y="5735638"/>
          <p14:tracePt t="66333" x="6107113" y="5711825"/>
          <p14:tracePt t="66341" x="5921375" y="5697538"/>
          <p14:tracePt t="66350" x="5751513" y="5681663"/>
          <p14:tracePt t="66351" x="5721350" y="5665788"/>
          <p14:tracePt t="66358" x="5549900" y="5665788"/>
          <p14:tracePt t="66359" x="5534025" y="5649913"/>
          <p14:tracePt t="66367" x="5334000" y="5627688"/>
          <p14:tracePt t="66375" x="5108575" y="5611813"/>
          <p14:tracePt t="66383" x="4922838" y="5611813"/>
          <p14:tracePt t="66391" x="4752975" y="5611813"/>
          <p14:tracePt t="66400" x="4583113" y="5595938"/>
          <p14:tracePt t="66400" x="4567238" y="5595938"/>
          <p14:tracePt t="66408" x="4397375" y="5595938"/>
          <p14:tracePt t="66417" x="4265613" y="5595938"/>
          <p14:tracePt t="66433" x="3978275" y="5595938"/>
          <p14:tracePt t="66442" x="3894138" y="5595938"/>
          <p14:tracePt t="66443" x="3870325" y="5595938"/>
          <p14:tracePt t="66450" x="3840163" y="5595938"/>
          <p14:tracePt t="66458" x="3824288" y="5595938"/>
          <p14:tracePt t="66545" x="3808413" y="5595938"/>
          <p14:tracePt t="66547" x="3808413" y="5603875"/>
          <p14:tracePt t="66551" x="3792538" y="5603875"/>
          <p14:tracePt t="66558" x="3754438" y="5627688"/>
          <p14:tracePt t="66575" x="3708400" y="5641975"/>
          <p14:tracePt t="66583" x="3684588" y="5641975"/>
          <p14:tracePt t="66594" x="3668713" y="5641975"/>
          <p14:tracePt t="66601" x="3668713" y="5657850"/>
          <p14:tracePt t="66608" x="3654425" y="5657850"/>
          <p14:tracePt t="66625" x="3638550" y="5657850"/>
          <p14:tracePt t="66640" x="3622675" y="5657850"/>
          <p14:tracePt t="66650" x="3622675" y="5673725"/>
          <p14:tracePt t="66658" x="3598863" y="5673725"/>
          <p14:tracePt t="66667" x="3598863" y="5689600"/>
          <p14:tracePt t="66675" x="3584575" y="5689600"/>
          <p14:tracePt t="66683" x="3568700" y="5703888"/>
          <p14:tracePt t="66691" x="3552825" y="5727700"/>
          <p14:tracePt t="66700" x="3536950" y="5727700"/>
          <p14:tracePt t="66709" x="3522663" y="5743575"/>
          <p14:tracePt t="66716" x="3498850" y="5759450"/>
          <p14:tracePt t="66725" x="3482975" y="5759450"/>
          <p14:tracePt t="66733" x="3468688" y="5773738"/>
          <p14:tracePt t="66828" x="3475038" y="5773738"/>
          <p14:tracePt t="66849" x="3490913" y="5773738"/>
          <p14:tracePt t="66856" x="3514725" y="5773738"/>
          <p14:tracePt t="66863" x="3530600" y="5773738"/>
          <p14:tracePt t="66869" x="3544888" y="5773738"/>
          <p14:tracePt t="66875" x="3560763" y="5773738"/>
          <p14:tracePt t="66883" x="3598863" y="5773738"/>
          <p14:tracePt t="66891" x="3630613" y="5773738"/>
          <p14:tracePt t="66900" x="3700463" y="5767388"/>
          <p14:tracePt t="66908" x="3784600" y="5751513"/>
          <p14:tracePt t="66916" x="3846513" y="5751513"/>
          <p14:tracePt t="66925" x="3932238" y="5735638"/>
          <p14:tracePt t="66933" x="4071938" y="5697538"/>
          <p14:tracePt t="66950" x="4343400" y="5627688"/>
          <p14:tracePt t="66958" x="4459288" y="5595938"/>
          <p14:tracePt t="66966" x="4575175" y="5565775"/>
          <p14:tracePt t="66975" x="4714875" y="5526088"/>
          <p14:tracePt t="66976" x="4729163" y="5526088"/>
          <p14:tracePt t="66983" x="4830763" y="5495925"/>
          <p14:tracePt t="66991" x="4954588" y="5464175"/>
          <p14:tracePt t="67000" x="5070475" y="5426075"/>
          <p14:tracePt t="67008" x="5170488" y="5410200"/>
          <p14:tracePt t="67016" x="5302250" y="5380038"/>
          <p14:tracePt t="67025" x="5426075" y="5340350"/>
          <p14:tracePt t="67033" x="5557838" y="5294313"/>
          <p14:tracePt t="67034" x="5573713" y="5294313"/>
          <p14:tracePt t="67043" x="5713413" y="5240338"/>
          <p14:tracePt t="67050" x="5813425" y="5208588"/>
          <p14:tracePt t="67058" x="5953125" y="5154613"/>
          <p14:tracePt t="67066" x="6069013" y="5108575"/>
          <p14:tracePt t="67075" x="6169025" y="5070475"/>
          <p14:tracePt t="67076" x="6184900" y="5070475"/>
          <p14:tracePt t="67083" x="6270625" y="5038725"/>
          <p14:tracePt t="67091" x="6370638" y="4984750"/>
          <p14:tracePt t="67100" x="6440488" y="4954588"/>
          <p14:tracePt t="67108" x="6510338" y="4938713"/>
          <p14:tracePt t="67116" x="6556375" y="4922838"/>
          <p14:tracePt t="67125" x="6596063" y="4899025"/>
          <p14:tracePt t="67125" x="6610350" y="4899025"/>
          <p14:tracePt t="67133" x="6642100" y="4899025"/>
          <p14:tracePt t="67141" x="6696075" y="4884738"/>
          <p14:tracePt t="67150" x="6742113" y="4868863"/>
          <p14:tracePt t="67150" x="6765925" y="4868863"/>
          <p14:tracePt t="67158" x="6827838" y="4837113"/>
          <p14:tracePt t="67167" x="6881813" y="4799013"/>
          <p14:tracePt t="67175" x="6927850" y="4768850"/>
          <p14:tracePt t="67183" x="6981825" y="4713288"/>
          <p14:tracePt t="67192" x="7013575" y="4683125"/>
          <p14:tracePt t="67202" x="7051675" y="4629150"/>
          <p14:tracePt t="67208" x="7067550" y="4597400"/>
          <p14:tracePt t="67225" x="7083425" y="4527550"/>
          <p14:tracePt t="67233" x="7097713" y="4497388"/>
          <p14:tracePt t="67242" x="7121525" y="4465638"/>
          <p14:tracePt t="67250" x="7121525" y="4427538"/>
          <p14:tracePt t="67258" x="7121525" y="4395788"/>
          <p14:tracePt t="67266" x="7121525" y="4357688"/>
          <p14:tracePt t="67275" x="7121525" y="4311650"/>
          <p14:tracePt t="67283" x="7105650" y="4241800"/>
          <p14:tracePt t="67291" x="7091363" y="4195763"/>
          <p14:tracePt t="67300" x="7059613" y="4125913"/>
          <p14:tracePt t="67309" x="7005638" y="4071938"/>
          <p14:tracePt t="67316" x="6973888" y="4040188"/>
          <p14:tracePt t="67325" x="6935788" y="4024313"/>
          <p14:tracePt t="67325" x="6935788" y="4002088"/>
          <p14:tracePt t="67334" x="6905625" y="3986213"/>
          <p14:tracePt t="67334" x="6889750" y="3986213"/>
          <p14:tracePt t="67341" x="6850063" y="3986213"/>
          <p14:tracePt t="67350" x="6804025" y="3970338"/>
          <p14:tracePt t="67358" x="6719888" y="3970338"/>
          <p14:tracePt t="67367" x="6650038" y="3970338"/>
          <p14:tracePt t="67375" x="6564313" y="3970338"/>
          <p14:tracePt t="67383" x="6502400" y="3970338"/>
          <p14:tracePt t="67391" x="6448425" y="3978275"/>
          <p14:tracePt t="67400" x="6378575" y="4002088"/>
          <p14:tracePt t="67408" x="6332538" y="4032250"/>
          <p14:tracePt t="67416" x="6292850" y="4032250"/>
          <p14:tracePt t="67425" x="6278563" y="4048125"/>
          <p14:tracePt t="67519" x="6284913" y="4048125"/>
          <p14:tracePt t="67522" x="6284913" y="4040188"/>
          <p14:tracePt t="67534" x="6308725" y="4040188"/>
          <p14:tracePt t="67550" x="6324600" y="4024313"/>
          <p14:tracePt t="67560" x="6340475" y="4024313"/>
          <p14:tracePt t="67568" x="6354763" y="4024313"/>
          <p14:tracePt t="67576" x="6370638" y="4024313"/>
          <p14:tracePt t="67583" x="6386513" y="4024313"/>
          <p14:tracePt t="67600" x="6456363" y="4024313"/>
          <p14:tracePt t="67608" x="6510338" y="4024313"/>
          <p14:tracePt t="67616" x="6540500" y="4024313"/>
          <p14:tracePt t="67625" x="6580188" y="4024313"/>
          <p14:tracePt t="67633" x="6626225" y="4002088"/>
          <p14:tracePt t="67642" x="6680200" y="4002088"/>
          <p14:tracePt t="67642" x="6696075" y="4002088"/>
          <p14:tracePt t="67650" x="6742113" y="3986213"/>
          <p14:tracePt t="67658" x="6827838" y="3970338"/>
          <p14:tracePt t="67666" x="6897688" y="3956050"/>
          <p14:tracePt t="67675" x="6981825" y="3924300"/>
          <p14:tracePt t="67683" x="7067550" y="3886200"/>
          <p14:tracePt t="67700" x="7137400" y="3816350"/>
          <p14:tracePt t="67708" x="7137400" y="3784600"/>
          <p14:tracePt t="67716" x="7137400" y="3770313"/>
          <p14:tracePt t="67725" x="7121525" y="3754438"/>
          <p14:tracePt t="67726" x="7121525" y="3730625"/>
          <p14:tracePt t="67742" x="7021513" y="3700463"/>
          <p14:tracePt t="67750" x="6959600" y="3684588"/>
          <p14:tracePt t="67758" x="6850063" y="3684588"/>
          <p14:tracePt t="67766" x="6734175" y="3684588"/>
          <p14:tracePt t="67775" x="6634163" y="3684588"/>
          <p14:tracePt t="67783" x="6518275" y="3684588"/>
          <p14:tracePt t="67791" x="6416675" y="3684588"/>
          <p14:tracePt t="67800" x="6278563" y="3692525"/>
          <p14:tracePt t="67808" x="6107113" y="3708400"/>
          <p14:tracePt t="67817" x="5937250" y="3730625"/>
          <p14:tracePt t="67825" x="5767388" y="3746500"/>
          <p14:tracePt t="67826" x="5735638" y="3746500"/>
          <p14:tracePt t="67833" x="5565775" y="3762375"/>
          <p14:tracePt t="67842" x="5395913" y="3776663"/>
          <p14:tracePt t="67842" x="5364163" y="3776663"/>
          <p14:tracePt t="67850" x="5224463" y="3776663"/>
          <p14:tracePt t="67858" x="5024438" y="3792538"/>
          <p14:tracePt t="67867" x="4892675" y="3808413"/>
          <p14:tracePt t="67875" x="4752975" y="3832225"/>
          <p14:tracePt t="67883" x="4621213" y="3832225"/>
          <p14:tracePt t="67891" x="4535488" y="3846513"/>
          <p14:tracePt t="67900" x="4467225" y="3846513"/>
          <p14:tracePt t="67908" x="4397375" y="3862388"/>
          <p14:tracePt t="67917" x="4311650" y="3878263"/>
          <p14:tracePt t="67925" x="4249738" y="3894138"/>
          <p14:tracePt t="67933" x="4179888" y="3894138"/>
          <p14:tracePt t="67941" x="4110038" y="3916363"/>
          <p14:tracePt t="67950" x="4064000" y="3916363"/>
          <p14:tracePt t="67958" x="4025900" y="3932238"/>
          <p14:tracePt t="67966" x="3994150" y="3932238"/>
          <p14:tracePt t="67975" x="3940175" y="3932238"/>
          <p14:tracePt t="67983" x="3894138" y="3932238"/>
          <p14:tracePt t="67992" x="3840163" y="3932238"/>
          <p14:tracePt t="68000" x="3792538" y="3932238"/>
          <p14:tracePt t="68008" x="3722688" y="3932238"/>
          <p14:tracePt t="68016" x="3654425" y="3932238"/>
          <p14:tracePt t="68025" x="3568700" y="3932238"/>
          <p14:tracePt t="68033" x="3482975" y="3932238"/>
          <p14:tracePt t="68042" x="3382963" y="3932238"/>
          <p14:tracePt t="68043" x="3367088" y="3932238"/>
          <p14:tracePt t="68050" x="3282950" y="3932238"/>
          <p14:tracePt t="68059" x="3181350" y="3932238"/>
          <p14:tracePt t="68067" x="3095625" y="3932238"/>
          <p14:tracePt t="68075" x="3011488" y="3924300"/>
          <p14:tracePt t="68076" x="2995613" y="3924300"/>
          <p14:tracePt t="68088" x="2855913" y="3924300"/>
          <p14:tracePt t="68092" x="2809875" y="3924300"/>
          <p14:tracePt t="68100" x="2755900" y="3924300"/>
          <p14:tracePt t="68101" x="2740025" y="3924300"/>
          <p14:tracePt t="68108" x="2686050" y="3924300"/>
          <p14:tracePt t="68117" x="2600325" y="3924300"/>
          <p14:tracePt t="68125" x="2570163" y="3924300"/>
          <p14:tracePt t="68125" x="2554288" y="3924300"/>
          <p14:tracePt t="68134" x="2516188" y="3924300"/>
          <p14:tracePt t="68141" x="2500313" y="3900488"/>
          <p14:tracePt t="68187" x="2516188" y="3900488"/>
          <p14:tracePt t="68189" x="2516188" y="3886200"/>
          <p14:tracePt t="68200" x="2562225" y="3886200"/>
          <p14:tracePt t="68201" x="2578100" y="3886200"/>
          <p14:tracePt t="68208" x="2632075" y="3870325"/>
          <p14:tracePt t="68216" x="2701925" y="3870325"/>
          <p14:tracePt t="68225" x="2801938" y="3870325"/>
          <p14:tracePt t="68233" x="2903538" y="3870325"/>
          <p14:tracePt t="68243" x="3057525" y="3870325"/>
          <p14:tracePt t="68250" x="3205163" y="3870325"/>
          <p14:tracePt t="68250" x="3219450" y="3870325"/>
          <p14:tracePt t="68258" x="3406775" y="3878263"/>
          <p14:tracePt t="68266" x="3630613" y="3894138"/>
          <p14:tracePt t="68275" x="3870325" y="3916363"/>
          <p14:tracePt t="68275" x="3902075" y="3916363"/>
          <p14:tracePt t="68283" x="4157663" y="3932238"/>
          <p14:tracePt t="68292" x="4443413" y="3962400"/>
          <p14:tracePt t="68300" x="4745038" y="3978275"/>
          <p14:tracePt t="68300" x="4783138" y="3978275"/>
          <p14:tracePt t="68309" x="5070475" y="4002088"/>
          <p14:tracePt t="68317" x="5356225" y="4002088"/>
          <p14:tracePt t="68325" x="5681663" y="4017963"/>
          <p14:tracePt t="68334" x="5953125" y="4017963"/>
          <p14:tracePt t="68334" x="5983288" y="4017963"/>
          <p14:tracePt t="68350" x="6510338" y="4017963"/>
          <p14:tracePt t="68351" x="6540500" y="4017963"/>
          <p14:tracePt t="68358" x="6781800" y="4032250"/>
          <p14:tracePt t="68367" x="6981825" y="4032250"/>
          <p14:tracePt t="68375" x="7199313" y="4032250"/>
          <p14:tracePt t="68383" x="7392988" y="4032250"/>
          <p14:tracePt t="68392" x="7554913" y="4048125"/>
          <p14:tracePt t="68392" x="7578725" y="4048125"/>
          <p14:tracePt t="68400" x="7694613" y="4064000"/>
          <p14:tracePt t="68408" x="7810500" y="4079875"/>
          <p14:tracePt t="68416" x="7880350" y="4079875"/>
          <p14:tracePt t="68425" x="7950200" y="4102100"/>
          <p14:tracePt t="68425" x="7950200" y="4117975"/>
          <p14:tracePt t="68433" x="7980363" y="4117975"/>
          <p14:tracePt t="68442" x="7996238" y="4133850"/>
          <p14:tracePt t="68467" x="7996238" y="4148138"/>
          <p14:tracePt t="68468" x="7988300" y="4148138"/>
          <p14:tracePt t="68475" x="7958138" y="4164013"/>
          <p14:tracePt t="68483" x="7856538" y="4164013"/>
          <p14:tracePt t="68492" x="7718425" y="4187825"/>
          <p14:tracePt t="68493" x="7702550" y="4187825"/>
          <p14:tracePt t="68500" x="7586663" y="4203700"/>
          <p14:tracePt t="68508" x="7377113" y="4233863"/>
          <p14:tracePt t="68516" x="7191375" y="4233863"/>
          <p14:tracePt t="68525" x="6959600" y="4271963"/>
          <p14:tracePt t="68526" x="6919913" y="4271963"/>
          <p14:tracePt t="68533" x="6688138" y="4287838"/>
          <p14:tracePt t="68542" x="6432550" y="4287838"/>
          <p14:tracePt t="68550" x="6176963" y="4303713"/>
          <p14:tracePt t="68558" x="5891213" y="4303713"/>
          <p14:tracePt t="68567" x="5635625" y="4319588"/>
          <p14:tracePt t="68583" x="5108575" y="4333875"/>
          <p14:tracePt t="68592" x="4876800" y="4333875"/>
          <p14:tracePt t="68600" x="4621213" y="4349750"/>
          <p14:tracePt t="68600" x="4583113" y="4349750"/>
          <p14:tracePt t="68608" x="4335463" y="4373563"/>
          <p14:tracePt t="68617" x="4095750" y="4389438"/>
          <p14:tracePt t="68625" x="3854450" y="4389438"/>
          <p14:tracePt t="68633" x="3638550" y="4389438"/>
          <p14:tracePt t="68642" x="3413125" y="4389438"/>
          <p14:tracePt t="68650" x="3227388" y="4389438"/>
          <p14:tracePt t="68658" x="3081338" y="4389438"/>
          <p14:tracePt t="68667" x="3011488" y="4403725"/>
          <p14:tracePt t="68675" x="2957513" y="4403725"/>
          <p14:tracePt t="68683" x="2941638" y="4403725"/>
          <p14:tracePt t="68705" x="2949575" y="4403725"/>
          <p14:tracePt t="68709" x="2971800" y="4395788"/>
          <p14:tracePt t="68711" x="2987675" y="4395788"/>
          <p14:tracePt t="68716" x="3033713" y="4395788"/>
          <p14:tracePt t="68717" x="3033713" y="4381500"/>
          <p14:tracePt t="68725" x="3119438" y="4381500"/>
          <p14:tracePt t="68733" x="3259138" y="4357688"/>
          <p14:tracePt t="68742" x="3406775" y="4341813"/>
          <p14:tracePt t="68750" x="3598863" y="4327525"/>
          <p14:tracePt t="68750" x="3614738" y="4327525"/>
          <p14:tracePt t="68758" x="3832225" y="4327525"/>
          <p14:tracePt t="68767" x="4071938" y="4311650"/>
          <p14:tracePt t="68775" x="4303713" y="4311650"/>
          <p14:tracePt t="68776" x="4343400" y="4311650"/>
          <p14:tracePt t="68783" x="4613275" y="4295775"/>
          <p14:tracePt t="68791" x="4884738" y="4295775"/>
          <p14:tracePt t="68800" x="5116513" y="4295775"/>
          <p14:tracePt t="68801" x="5186363" y="4295775"/>
          <p14:tracePt t="68808" x="5457825" y="4295775"/>
          <p14:tracePt t="68817" x="5727700" y="4271963"/>
          <p14:tracePt t="68825" x="5999163" y="4271963"/>
          <p14:tracePt t="68833" x="6254750" y="4271963"/>
          <p14:tracePt t="68842" x="6494463" y="4271963"/>
          <p14:tracePt t="68850" x="6696075" y="4287838"/>
          <p14:tracePt t="68851" x="6726238" y="4287838"/>
          <p14:tracePt t="68852" x="6742113" y="4287838"/>
          <p14:tracePt t="68858" x="6911975" y="4287838"/>
          <p14:tracePt t="68867" x="7067550" y="4287838"/>
          <p14:tracePt t="68875" x="7167563" y="4287838"/>
          <p14:tracePt t="68883" x="7253288" y="4287838"/>
          <p14:tracePt t="68891" x="7269163" y="4287838"/>
          <p14:tracePt t="68908" x="7245350" y="4271963"/>
          <p14:tracePt t="68916" x="7175500" y="4257675"/>
          <p14:tracePt t="68925" x="7075488" y="4257675"/>
          <p14:tracePt t="68926" x="7059613" y="4257675"/>
          <p14:tracePt t="68934" x="6889750" y="4241800"/>
          <p14:tracePt t="68950" x="6464300" y="4241800"/>
          <p14:tracePt t="68951" x="6416675" y="4241800"/>
          <p14:tracePt t="68958" x="6161088" y="4241800"/>
          <p14:tracePt t="68966" x="5907088" y="4225925"/>
          <p14:tracePt t="68975" x="5565775" y="4225925"/>
          <p14:tracePt t="68983" x="5194300" y="4210050"/>
          <p14:tracePt t="68992" x="4892675" y="4210050"/>
          <p14:tracePt t="69008" x="4164013" y="4195763"/>
          <p14:tracePt t="69017" x="3908425" y="4171950"/>
          <p14:tracePt t="69025" x="3668713" y="4171950"/>
          <p14:tracePt t="69026" x="3638550" y="4171950"/>
          <p14:tracePt t="69034" x="3413125" y="4171950"/>
          <p14:tracePt t="69042" x="3197225" y="4171950"/>
          <p14:tracePt t="69050" x="3027363" y="4171950"/>
          <p14:tracePt t="69058" x="2855913" y="4171950"/>
          <p14:tracePt t="69066" x="2740025" y="4187825"/>
          <p14:tracePt t="69075" x="2655888" y="4203700"/>
          <p14:tracePt t="69075" x="2640013" y="4203700"/>
          <p14:tracePt t="69083" x="2586038" y="4217988"/>
          <p14:tracePt t="69092" x="2570163" y="4217988"/>
          <p14:tracePt t="69100" x="2554288" y="4217988"/>
          <p14:tracePt t="69173" x="2562225" y="4217988"/>
          <p14:tracePt t="69184" x="2562225" y="4210050"/>
          <p14:tracePt t="69191" x="2578100" y="4210050"/>
          <p14:tracePt t="69200" x="2593975" y="4195763"/>
          <p14:tracePt t="69208" x="2647950" y="4171950"/>
          <p14:tracePt t="69216" x="2717800" y="4156075"/>
          <p14:tracePt t="69225" x="2763838" y="4141788"/>
          <p14:tracePt t="69226" x="2786063" y="4141788"/>
          <p14:tracePt t="69233" x="2833688" y="4125913"/>
          <p14:tracePt t="69242" x="2863850" y="4110038"/>
          <p14:tracePt t="69250" x="2903538" y="4071938"/>
          <p14:tracePt t="69258" x="2917825" y="4056063"/>
          <p14:tracePt t="69266" x="2933700" y="4024313"/>
          <p14:tracePt t="69275" x="2949575" y="4002088"/>
          <p14:tracePt t="69276" x="2971800" y="4002088"/>
          <p14:tracePt t="69283" x="2971800" y="3986213"/>
          <p14:tracePt t="69292" x="2971800" y="3970338"/>
          <p14:tracePt t="69300" x="2971800" y="3956050"/>
          <p14:tracePt t="69308" x="2957513" y="3956050"/>
          <p14:tracePt t="69317" x="2941638" y="3940175"/>
          <p14:tracePt t="69333" x="2841625" y="3924300"/>
          <p14:tracePt t="69341" x="2771775" y="3900488"/>
          <p14:tracePt t="69350" x="2709863" y="3900488"/>
          <p14:tracePt t="69358" x="2640013" y="3900488"/>
          <p14:tracePt t="69367" x="2554288" y="3900488"/>
          <p14:tracePt t="69375" x="2484438" y="3900488"/>
          <p14:tracePt t="69383" x="2414588" y="3916363"/>
          <p14:tracePt t="69392" x="2368550" y="3932238"/>
          <p14:tracePt t="69400" x="2314575" y="3948113"/>
          <p14:tracePt t="69408" x="2282825" y="3962400"/>
          <p14:tracePt t="69417" x="2244725" y="4002088"/>
          <p14:tracePt t="69425" x="2244725" y="4032250"/>
          <p14:tracePt t="69433" x="2244725" y="4064000"/>
          <p14:tracePt t="69442" x="2244725" y="4102100"/>
          <p14:tracePt t="69450" x="2276475" y="4148138"/>
          <p14:tracePt t="69459" x="2322513" y="4187825"/>
          <p14:tracePt t="69475" x="2446338" y="4217988"/>
          <p14:tracePt t="69476" x="2446338" y="4233863"/>
          <p14:tracePt t="69483" x="2532063" y="4249738"/>
          <p14:tracePt t="69491" x="2632075" y="4271963"/>
          <p14:tracePt t="69500" x="2732088" y="4271963"/>
          <p14:tracePt t="69509" x="2847975" y="4287838"/>
          <p14:tracePt t="69516" x="2933700" y="4287838"/>
          <p14:tracePt t="69525" x="3003550" y="4287838"/>
          <p14:tracePt t="69526" x="3019425" y="4271963"/>
          <p14:tracePt t="69533" x="3089275" y="4257675"/>
          <p14:tracePt t="69541" x="3135313" y="4225925"/>
          <p14:tracePt t="69550" x="3173413" y="4195763"/>
          <p14:tracePt t="69551" x="3189288" y="4195763"/>
          <p14:tracePt t="69558" x="3189288" y="4141788"/>
          <p14:tracePt t="69567" x="3205163" y="4110038"/>
          <p14:tracePt t="69575" x="3197225" y="4056063"/>
          <p14:tracePt t="69583" x="3181350" y="4002088"/>
          <p14:tracePt t="69591" x="3111500" y="3970338"/>
          <p14:tracePt t="69600" x="3041650" y="3940175"/>
          <p14:tracePt t="69617" x="2855913" y="3900488"/>
          <p14:tracePt t="69625" x="2771775" y="3886200"/>
          <p14:tracePt t="69625" x="2755900" y="3886200"/>
          <p14:tracePt t="69633" x="2655888" y="3886200"/>
          <p14:tracePt t="69641" x="2570163" y="3886200"/>
          <p14:tracePt t="69650" x="2484438" y="3894138"/>
          <p14:tracePt t="69651" x="2470150" y="3894138"/>
          <p14:tracePt t="69658" x="2414588" y="3916363"/>
          <p14:tracePt t="69666" x="2352675" y="3948113"/>
          <p14:tracePt t="69675" x="2314575" y="3978275"/>
          <p14:tracePt t="69683" x="2298700" y="4017963"/>
          <p14:tracePt t="69691" x="2298700" y="4048125"/>
          <p14:tracePt t="69700" x="2298700" y="4079875"/>
          <p14:tracePt t="69709" x="2306638" y="4117975"/>
          <p14:tracePt t="69716" x="2344738" y="4148138"/>
          <p14:tracePt t="69725" x="2392363" y="4187825"/>
          <p14:tracePt t="69733" x="2462213" y="4217988"/>
          <p14:tracePt t="69742" x="2516188" y="4233863"/>
          <p14:tracePt t="69758" x="2678113" y="4249738"/>
          <p14:tracePt t="69766" x="2763838" y="4271963"/>
          <p14:tracePt t="69775" x="2847975" y="4271963"/>
          <p14:tracePt t="69783" x="2903538" y="4257675"/>
          <p14:tracePt t="69792" x="2949575" y="4241800"/>
          <p14:tracePt t="69800" x="2987675" y="4210050"/>
          <p14:tracePt t="69808" x="3003550" y="4171950"/>
          <p14:tracePt t="69817" x="3019425" y="4125913"/>
          <p14:tracePt t="69825" x="3019425" y="4086225"/>
          <p14:tracePt t="69834" x="3011488" y="4040188"/>
          <p14:tracePt t="69842" x="2979738" y="4024313"/>
          <p14:tracePt t="69850" x="2909888" y="3986213"/>
          <p14:tracePt t="69858" x="2825750" y="3970338"/>
          <p14:tracePt t="69866" x="2724150" y="3970338"/>
          <p14:tracePt t="69875" x="2624138" y="3970338"/>
          <p14:tracePt t="69884" x="2500313" y="3970338"/>
          <p14:tracePt t="69892" x="2438400" y="3970338"/>
          <p14:tracePt t="69900" x="2368550" y="3978275"/>
          <p14:tracePt t="69901" x="2352675" y="3978275"/>
          <p14:tracePt t="69908" x="2298700" y="4002088"/>
          <p14:tracePt t="69917" x="2244725" y="4032250"/>
          <p14:tracePt t="69925" x="2214563" y="4048125"/>
          <p14:tracePt t="69933" x="2198688" y="4064000"/>
          <p14:tracePt t="69942" x="2198688" y="4079875"/>
          <p14:tracePt t="69950" x="2206625" y="4117975"/>
          <p14:tracePt t="69958" x="2244725" y="4148138"/>
          <p14:tracePt t="69966" x="2306638" y="4164013"/>
          <p14:tracePt t="69975" x="2392363" y="4203700"/>
          <p14:tracePt t="69983" x="2462213" y="4203700"/>
          <p14:tracePt t="69992" x="2546350" y="4217988"/>
          <p14:tracePt t="69993" x="2562225" y="4217988"/>
          <p14:tracePt t="70000" x="2662238" y="4233863"/>
          <p14:tracePt t="70008" x="2747963" y="4233863"/>
          <p14:tracePt t="70017" x="2847975" y="4233863"/>
          <p14:tracePt t="70025" x="2933700" y="4233863"/>
          <p14:tracePt t="70026" x="2949575" y="4233863"/>
          <p14:tracePt t="70033" x="3033713" y="4233863"/>
          <p14:tracePt t="70041" x="3103563" y="4233863"/>
          <p14:tracePt t="70050" x="3173413" y="4225925"/>
          <p14:tracePt t="70058" x="3205163" y="4195763"/>
          <p14:tracePt t="70066" x="3243263" y="4195763"/>
          <p14:tracePt t="70075" x="3243263" y="4171950"/>
          <p14:tracePt t="70090" x="3243263" y="4156075"/>
          <p14:tracePt t="70097" x="3227388" y="4156075"/>
          <p14:tracePt t="70101" x="3227388" y="4141788"/>
          <p14:tracePt t="70108" x="3197225" y="4141788"/>
          <p14:tracePt t="70117" x="3181350" y="4141788"/>
          <p14:tracePt t="70125" x="3165475" y="4141788"/>
          <p14:tracePt t="70154" x="3173413" y="4141788"/>
          <p14:tracePt t="70158" x="3189288" y="4148138"/>
          <p14:tracePt t="70160" x="3205163" y="4148138"/>
          <p14:tracePt t="70167" x="3243263" y="4164013"/>
          <p14:tracePt t="70168" x="3259138" y="4164013"/>
          <p14:tracePt t="70175" x="3328988" y="4203700"/>
          <p14:tracePt t="70176" x="3359150" y="4203700"/>
          <p14:tracePt t="70183" x="3460750" y="4233863"/>
          <p14:tracePt t="70192" x="3614738" y="4271963"/>
          <p14:tracePt t="70200" x="3800475" y="4303713"/>
          <p14:tracePt t="70208" x="4017963" y="4349750"/>
          <p14:tracePt t="70225" x="4489450" y="4435475"/>
          <p14:tracePt t="70225" x="4529138" y="4435475"/>
          <p14:tracePt t="70233" x="4760913" y="4489450"/>
          <p14:tracePt t="70242" x="4984750" y="4543425"/>
          <p14:tracePt t="70250" x="5186363" y="4575175"/>
          <p14:tracePt t="70258" x="5387975" y="4621213"/>
          <p14:tracePt t="70275" x="5767388" y="4729163"/>
          <p14:tracePt t="70276" x="5783263" y="4729163"/>
          <p14:tracePt t="70283" x="5913438" y="4791075"/>
          <p14:tracePt t="70292" x="6053138" y="4860925"/>
          <p14:tracePt t="70300" x="6184900" y="4946650"/>
          <p14:tracePt t="70309" x="6284913" y="5030788"/>
          <p14:tracePt t="70316" x="6370638" y="5116513"/>
          <p14:tracePt t="70325" x="6456363" y="5186363"/>
          <p14:tracePt t="70333" x="6470650" y="5232400"/>
          <p14:tracePt t="70341" x="6494463" y="5286375"/>
          <p14:tracePt t="70350" x="6478588" y="5318125"/>
          <p14:tracePt t="70367" x="6394450" y="5387975"/>
          <p14:tracePt t="70375" x="6346825" y="5418138"/>
          <p14:tracePt t="70383" x="6292850" y="5434013"/>
          <p14:tracePt t="70392" x="6262688" y="5472113"/>
          <p14:tracePt t="70400" x="6246813" y="5503863"/>
          <p14:tracePt t="70417" x="6230938" y="5588000"/>
          <p14:tracePt t="70425" x="6254750" y="5641975"/>
          <p14:tracePt t="70433" x="6284913" y="5689600"/>
          <p14:tracePt t="70442" x="6340475" y="5727700"/>
          <p14:tracePt t="70450" x="6386513" y="5743575"/>
          <p14:tracePt t="70458" x="6424613" y="5759450"/>
          <p14:tracePt t="70467" x="6456363" y="5773738"/>
          <p14:tracePt t="70475" x="6470650" y="5789613"/>
          <p14:tracePt t="70483" x="6510338" y="5789613"/>
          <p14:tracePt t="70492" x="6526213" y="5813425"/>
          <p14:tracePt t="70501" x="6540500" y="5813425"/>
          <p14:tracePt t="70537" x="6540500" y="5829300"/>
          <p14:tracePt t="70543" x="6556375" y="5829300"/>
          <p14:tracePt t="70546" x="6556375" y="5843588"/>
          <p14:tracePt t="70550" x="6580188" y="5843588"/>
          <p14:tracePt t="70558" x="6626225" y="5875338"/>
          <p14:tracePt t="70567" x="6657975" y="5897563"/>
          <p14:tracePt t="70575" x="6680200" y="5913438"/>
          <p14:tracePt t="70583" x="6696075" y="5913438"/>
          <p14:tracePt t="70707" x="6696075" y="5929313"/>
          <p14:tracePt t="70723" x="6688138" y="5929313"/>
          <p14:tracePt t="70733" x="6688138" y="5945188"/>
          <p14:tracePt t="70752" x="6664325" y="5945188"/>
          <p14:tracePt t="70753" x="6664325" y="5959475"/>
          <p14:tracePt t="70763" x="6664325" y="5975350"/>
          <p14:tracePt t="70775" x="6664325" y="5999163"/>
          <p14:tracePt t="70776" x="6650038" y="5999163"/>
          <p14:tracePt t="70783" x="6650038" y="6029325"/>
          <p14:tracePt t="70792" x="6650038" y="6083300"/>
          <p14:tracePt t="70800" x="6650038" y="6115050"/>
          <p14:tracePt t="70808" x="6650038" y="6169025"/>
          <p14:tracePt t="70825" x="6657975" y="6284913"/>
          <p14:tracePt t="70833" x="6696075" y="6330950"/>
          <p14:tracePt t="70842" x="6711950" y="6386513"/>
          <p14:tracePt t="70850" x="6726238" y="6416675"/>
          <p14:tracePt t="70858" x="6726238" y="6440488"/>
          <p14:tracePt t="70867" x="6742113" y="6454775"/>
          <p14:tracePt t="70932" x="6765925" y="6454775"/>
          <p14:tracePt t="70935" x="6765925" y="6440488"/>
          <p14:tracePt t="70941" x="6781800" y="6424613"/>
          <p14:tracePt t="70950" x="6781800" y="6392863"/>
          <p14:tracePt t="70951" x="6781800" y="6378575"/>
          <p14:tracePt t="70958" x="6796088" y="6338888"/>
          <p14:tracePt t="70967" x="6796088" y="6308725"/>
          <p14:tracePt t="70975" x="6796088" y="6254750"/>
          <p14:tracePt t="70983" x="6796088" y="6223000"/>
          <p14:tracePt t="70992" x="6788150" y="6192838"/>
          <p14:tracePt t="71000" x="6750050" y="6153150"/>
          <p14:tracePt t="71000" x="6734175" y="6153150"/>
          <p14:tracePt t="71009" x="6704013" y="6122988"/>
          <p14:tracePt t="71025" x="6564313" y="6069013"/>
          <p14:tracePt t="71033" x="6518275" y="6053138"/>
          <p14:tracePt t="71042" x="6478588" y="6037263"/>
          <p14:tracePt t="71058" x="6394450" y="6037263"/>
          <p14:tracePt t="71067" x="6362700" y="6037263"/>
          <p14:tracePt t="71075" x="6332538" y="6061075"/>
          <p14:tracePt t="71083" x="6308725" y="6115050"/>
          <p14:tracePt t="71092" x="6292850" y="6169025"/>
          <p14:tracePt t="71100" x="6292850" y="6230938"/>
          <p14:tracePt t="71108" x="6278563" y="6284913"/>
          <p14:tracePt t="71117" x="6278563" y="6316663"/>
          <p14:tracePt t="71125" x="6284913" y="6354763"/>
          <p14:tracePt t="71133" x="6324600" y="6386513"/>
          <p14:tracePt t="71150" x="6370638" y="6400800"/>
          <p14:tracePt t="71158" x="6408738" y="6400800"/>
          <p14:tracePt t="71167" x="6440488" y="6400800"/>
          <p14:tracePt t="71175" x="6494463" y="6400800"/>
          <p14:tracePt t="71184" x="6526213" y="6392863"/>
          <p14:tracePt t="71200" x="6596063" y="6338888"/>
          <p14:tracePt t="71201" x="6596063" y="6324600"/>
          <p14:tracePt t="71208" x="6610350" y="6292850"/>
          <p14:tracePt t="71217" x="6610350" y="6254750"/>
          <p14:tracePt t="71225" x="6610350" y="6207125"/>
          <p14:tracePt t="71233" x="6602413" y="6169025"/>
          <p14:tracePt t="71242" x="6580188" y="6138863"/>
          <p14:tracePt t="71250" x="6534150" y="6122988"/>
          <p14:tracePt t="71251" x="6518275" y="6122988"/>
          <p14:tracePt t="71258" x="6432550" y="6091238"/>
          <p14:tracePt t="71267" x="6332538" y="6069013"/>
          <p14:tracePt t="71267" x="6308725" y="6069013"/>
          <p14:tracePt t="71275" x="6208713" y="6053138"/>
          <p14:tracePt t="71292" x="5907088" y="6021388"/>
          <p14:tracePt t="71300" x="5735638" y="5983288"/>
          <p14:tracePt t="71308" x="5581650" y="5953125"/>
          <p14:tracePt t="71316" x="5395913" y="5897563"/>
          <p14:tracePt t="71325" x="5224463" y="5851525"/>
          <p14:tracePt t="71325" x="5210175" y="5835650"/>
          <p14:tracePt t="71334" x="5024438" y="5767388"/>
          <p14:tracePt t="71350" x="4652963" y="5580063"/>
          <p14:tracePt t="71351" x="4637088" y="5565775"/>
          <p14:tracePt t="71358" x="4451350" y="5464175"/>
          <p14:tracePt t="71367" x="4249738" y="5340350"/>
          <p14:tracePt t="71375" x="4079875" y="5224463"/>
          <p14:tracePt t="71384" x="3894138" y="5108575"/>
          <p14:tracePt t="71392" x="3754438" y="4984750"/>
          <p14:tracePt t="71400" x="3654425" y="4899025"/>
          <p14:tracePt t="71401" x="3638550" y="4884738"/>
          <p14:tracePt t="71408" x="3568700" y="4814888"/>
          <p14:tracePt t="71417" x="3522663" y="4737100"/>
          <p14:tracePt t="71434" x="3452813" y="4629150"/>
          <p14:tracePt t="71442" x="3436938" y="4583113"/>
          <p14:tracePt t="71450" x="3413125" y="4567238"/>
          <p14:tracePt t="71458" x="3398838" y="4543425"/>
          <p14:tracePt t="71466" x="3382963" y="4527550"/>
          <p14:tracePt t="71475" x="3367088" y="4497388"/>
          <p14:tracePt t="71492" x="3313113" y="4427538"/>
          <p14:tracePt t="71500" x="3267075" y="4395788"/>
          <p14:tracePt t="71501" x="3267075" y="4381500"/>
          <p14:tracePt t="71508" x="3213100" y="4341813"/>
          <p14:tracePt t="71517" x="3165475" y="4295775"/>
          <p14:tracePt t="71525" x="3111500" y="4257675"/>
          <p14:tracePt t="71533" x="3057525" y="4225925"/>
          <p14:tracePt t="71542" x="3011488" y="4210050"/>
          <p14:tracePt t="71550" x="2957513" y="4171950"/>
          <p14:tracePt t="71558" x="2925763" y="4171950"/>
          <p14:tracePt t="71575" x="2871788" y="4156075"/>
          <p14:tracePt t="71583" x="2855913" y="4156075"/>
          <p14:tracePt t="71610" x="2841625" y="4156075"/>
          <p14:tracePt t="71618" x="2825750" y="4156075"/>
          <p14:tracePt t="71625" x="2809875" y="4156075"/>
          <p14:tracePt t="71633" x="2786063" y="4164013"/>
          <p14:tracePt t="71650" x="2724150" y="4187825"/>
          <p14:tracePt t="71658" x="2686050" y="4203700"/>
          <p14:tracePt t="71667" x="2655888" y="4203700"/>
          <p14:tracePt t="71683" x="2586038" y="4217988"/>
          <p14:tracePt t="71692" x="2554288" y="4233863"/>
          <p14:tracePt t="71700" x="2516188" y="4233863"/>
          <p14:tracePt t="71708" x="2500313" y="4249738"/>
          <p14:tracePt t="71776" x="2516188" y="4249738"/>
          <p14:tracePt t="71783" x="2532063" y="4249738"/>
          <p14:tracePt t="71792" x="2562225" y="4249738"/>
          <p14:tracePt t="71800" x="2616200" y="4249738"/>
          <p14:tracePt t="71801" x="2632075" y="4249738"/>
          <p14:tracePt t="71808" x="2717800" y="4249738"/>
          <p14:tracePt t="71817" x="2801938" y="4249738"/>
          <p14:tracePt t="71825" x="2903538" y="4249738"/>
          <p14:tracePt t="71826" x="2917825" y="4249738"/>
          <p14:tracePt t="71833" x="3057525" y="4271963"/>
          <p14:tracePt t="71842" x="3205163" y="4303713"/>
          <p14:tracePt t="71850" x="3375025" y="4333875"/>
          <p14:tracePt t="71851" x="3390900" y="4333875"/>
          <p14:tracePt t="71858" x="3598863" y="4389438"/>
          <p14:tracePt t="71867" x="3762375" y="4419600"/>
          <p14:tracePt t="71875" x="3970338" y="4489450"/>
          <p14:tracePt t="71876" x="4017963" y="4505325"/>
          <p14:tracePt t="71883" x="4219575" y="4575175"/>
          <p14:tracePt t="71892" x="4459288" y="4675188"/>
          <p14:tracePt t="71900" x="4683125" y="4791075"/>
          <p14:tracePt t="71908" x="4900613" y="4946650"/>
          <p14:tracePt t="71916" x="5116513" y="5116513"/>
          <p14:tracePt t="71925" x="5341938" y="5302250"/>
          <p14:tracePt t="71926" x="5372100" y="5318125"/>
          <p14:tracePt t="71933" x="5573713" y="5487988"/>
          <p14:tracePt t="71942" x="5783263" y="5657850"/>
          <p14:tracePt t="71951" x="5983288" y="5813425"/>
          <p14:tracePt t="71958" x="6169025" y="5945188"/>
          <p14:tracePt t="71967" x="6324600" y="6045200"/>
          <p14:tracePt t="71975" x="6456363" y="6145213"/>
          <p14:tracePt t="71976" x="6456363" y="6169025"/>
          <p14:tracePt t="71983" x="6580188" y="6246813"/>
          <p14:tracePt t="71992" x="6696075" y="6330950"/>
          <p14:tracePt t="71993" x="6711950" y="6354763"/>
          <p14:tracePt t="72000" x="6781800" y="6416675"/>
          <p14:tracePt t="72001" x="6796088" y="6416675"/>
          <p14:tracePt t="72008" x="6881813" y="6486525"/>
          <p14:tracePt t="72017" x="6951663" y="6540500"/>
          <p14:tracePt t="72025" x="6981825" y="6556375"/>
          <p14:tracePt t="72026" x="6997700" y="6556375"/>
          <p14:tracePt t="72042" x="7035800" y="6556375"/>
          <p14:tracePt t="72050" x="7051675" y="6524625"/>
          <p14:tracePt t="72058" x="7067550" y="6478588"/>
          <p14:tracePt t="72067" x="7067550" y="6392863"/>
          <p14:tracePt t="72075" x="7067550" y="6292850"/>
          <p14:tracePt t="72084" x="7005638" y="6192838"/>
          <p14:tracePt t="72092" x="6935788" y="6107113"/>
          <p14:tracePt t="72100" x="6850063" y="6037263"/>
          <p14:tracePt t="72108" x="6773863" y="5967413"/>
          <p14:tracePt t="72117" x="6704013" y="5953125"/>
          <p14:tracePt t="72125" x="6650038" y="5937250"/>
          <p14:tracePt t="72134" x="6602413" y="5937250"/>
          <p14:tracePt t="72150" x="6534150" y="5945188"/>
          <p14:tracePt t="72158" x="6502400" y="5975350"/>
          <p14:tracePt t="72167" x="6478588" y="6045200"/>
          <p14:tracePt t="72175" x="6478588" y="6115050"/>
          <p14:tracePt t="72184" x="6478588" y="6215063"/>
          <p14:tracePt t="72192" x="6478588" y="6284913"/>
          <p14:tracePt t="72200" x="6510338" y="6386513"/>
          <p14:tracePt t="72201" x="6510338" y="6400800"/>
          <p14:tracePt t="72208" x="6526213" y="6454775"/>
          <p14:tracePt t="72217" x="6556375" y="6516688"/>
          <p14:tracePt t="72225" x="6596063" y="6556375"/>
          <p14:tracePt t="72233" x="6610350" y="6586538"/>
          <p14:tracePt t="72242" x="6642100" y="6602413"/>
          <p14:tracePt t="72250" x="6657975" y="6602413"/>
          <p14:tracePt t="72251" x="6680200" y="6602413"/>
          <p14:tracePt t="72258" x="6711950" y="6602413"/>
          <p14:tracePt t="72266" x="6742113" y="6602413"/>
          <p14:tracePt t="72276" x="6796088" y="6578600"/>
          <p14:tracePt t="72284" x="6827838" y="6524625"/>
          <p14:tracePt t="72292" x="6865938" y="6462713"/>
          <p14:tracePt t="72300" x="6881813" y="6378575"/>
          <p14:tracePt t="72301" x="6881813" y="6362700"/>
          <p14:tracePt t="72308" x="6881813" y="6276975"/>
          <p14:tracePt t="72325" x="6835775" y="6169025"/>
          <p14:tracePt t="72333" x="6819900" y="6138863"/>
          <p14:tracePt t="72334" x="6804025" y="6138863"/>
          <p14:tracePt t="72342" x="6773863" y="6138863"/>
          <p14:tracePt t="72350" x="6719888" y="6122988"/>
          <p14:tracePt t="72358" x="6634163" y="6122988"/>
          <p14:tracePt t="72367" x="6534150" y="6107113"/>
          <p14:tracePt t="72375" x="6416675" y="6107113"/>
          <p14:tracePt t="72376" x="6394450" y="6107113"/>
          <p14:tracePt t="72383" x="6246813" y="6091238"/>
          <p14:tracePt t="72392" x="6107113" y="6069013"/>
          <p14:tracePt t="72400" x="5937250" y="6053138"/>
          <p14:tracePt t="72401" x="5921375" y="6037263"/>
          <p14:tracePt t="72409" x="5735638" y="6007100"/>
          <p14:tracePt t="72417" x="5495925" y="5937250"/>
          <p14:tracePt t="72434" x="5038725" y="5735638"/>
          <p14:tracePt t="72442" x="4838700" y="5611813"/>
          <p14:tracePt t="72450" x="4605338" y="5495925"/>
          <p14:tracePt t="72451" x="4567238" y="5464175"/>
          <p14:tracePt t="72459" x="4397375" y="5356225"/>
          <p14:tracePt t="72467" x="4211638" y="5240338"/>
          <p14:tracePt t="72475" x="4095750" y="5154613"/>
          <p14:tracePt t="72476" x="4079875" y="5140325"/>
          <p14:tracePt t="72484" x="3978275" y="5054600"/>
          <p14:tracePt t="72492" x="3908425" y="4984750"/>
          <p14:tracePt t="72500" x="3808413" y="4884738"/>
          <p14:tracePt t="72509" x="3722688" y="4799013"/>
          <p14:tracePt t="72517" x="3654425" y="4737100"/>
          <p14:tracePt t="72525" x="3584575" y="4667250"/>
          <p14:tracePt t="72526" x="3584575" y="4651375"/>
          <p14:tracePt t="72533" x="3522663" y="4583113"/>
          <p14:tracePt t="72542" x="3436938" y="4513263"/>
          <p14:tracePt t="72558" x="3251200" y="4411663"/>
          <p14:tracePt t="72567" x="3181350" y="4357688"/>
          <p14:tracePt t="72575" x="3111500" y="4341813"/>
          <p14:tracePt t="72583" x="3041650" y="4327525"/>
          <p14:tracePt t="72592" x="2995613" y="4295775"/>
          <p14:tracePt t="72600" x="2925763" y="4295775"/>
          <p14:tracePt t="72608" x="2895600" y="4271963"/>
          <p14:tracePt t="72617" x="2871788" y="4271963"/>
          <p14:tracePt t="72625" x="2841625" y="4257675"/>
          <p14:tracePt t="72633" x="2809875" y="4257675"/>
          <p14:tracePt t="72642" x="2771775" y="4257675"/>
          <p14:tracePt t="72650" x="2755900" y="4241800"/>
          <p14:tracePt t="72658" x="2724150" y="4241800"/>
          <p14:tracePt t="72667" x="2686050" y="4241800"/>
          <p14:tracePt t="72675" x="2655888" y="4241800"/>
          <p14:tracePt t="72683" x="2624138" y="4241800"/>
          <p14:tracePt t="72692" x="2570163" y="4241800"/>
          <p14:tracePt t="72700" x="2538413" y="4225925"/>
          <p14:tracePt t="72701" x="2516188" y="4225925"/>
          <p14:tracePt t="72709" x="2470150" y="4225925"/>
          <p14:tracePt t="72717" x="2414588" y="4210050"/>
          <p14:tracePt t="72725" x="2384425" y="4210050"/>
          <p14:tracePt t="72733" x="2352675" y="4210050"/>
          <p14:tracePt t="72742" x="2330450" y="4195763"/>
          <p14:tracePt t="72750" x="2314575" y="4195763"/>
          <p14:tracePt t="72819" x="2314575" y="4171950"/>
          <p14:tracePt t="72834" x="2322513" y="4171950"/>
          <p14:tracePt t="72857" x="2344738" y="4171950"/>
          <p14:tracePt t="72863" x="2344738" y="4156075"/>
          <p14:tracePt t="72867" x="2360613" y="4156075"/>
          <p14:tracePt t="72875" x="2376488" y="4141788"/>
          <p14:tracePt t="72884" x="2392363" y="4125913"/>
          <p14:tracePt t="72892" x="2406650" y="4125913"/>
          <p14:tracePt t="72900" x="2430463" y="4125913"/>
          <p14:tracePt t="72908" x="2446338" y="4125913"/>
          <p14:tracePt t="72917" x="2462213" y="4125913"/>
          <p14:tracePt t="72925" x="2476500" y="4125913"/>
          <p14:tracePt t="72934" x="2516188" y="4125913"/>
          <p14:tracePt t="72942" x="2532063" y="4125913"/>
          <p14:tracePt t="72950" x="2562225" y="4125913"/>
          <p14:tracePt t="72959" x="2593975" y="4110038"/>
          <p14:tracePt t="72967" x="2647950" y="4110038"/>
          <p14:tracePt t="72975" x="2701925" y="4086225"/>
          <p14:tracePt t="72983" x="2747963" y="4086225"/>
          <p14:tracePt t="72992" x="2786063" y="4071938"/>
          <p14:tracePt t="73000" x="2801938" y="4056063"/>
          <p14:tracePt t="73001" x="2817813" y="4056063"/>
          <p14:tracePt t="73008" x="2833688" y="4056063"/>
          <p14:tracePt t="73017" x="2833688" y="4040188"/>
          <p14:tracePt t="73035" x="2833688" y="4024313"/>
          <p14:tracePt t="73050" x="2825750" y="4002088"/>
          <p14:tracePt t="73058" x="2786063" y="3986213"/>
          <p14:tracePt t="73067" x="2755900" y="3970338"/>
          <p14:tracePt t="73075" x="2724150" y="3970338"/>
          <p14:tracePt t="73084" x="2686050" y="3970338"/>
          <p14:tracePt t="73092" x="2655888" y="3970338"/>
          <p14:tracePt t="73100" x="2624138" y="3956050"/>
          <p14:tracePt t="73108" x="2586038" y="3956050"/>
          <p14:tracePt t="73117" x="2570163" y="3956050"/>
          <p14:tracePt t="73125" x="2554288" y="3956050"/>
          <p14:tracePt t="73240" x="2538413" y="3956050"/>
          <p14:tracePt t="73280" x="2516188" y="3956050"/>
          <p14:tracePt t="73282" x="2516188" y="3962400"/>
          <p14:tracePt t="73292" x="2500313" y="3962400"/>
          <p14:tracePt t="73300" x="2484438" y="3962400"/>
          <p14:tracePt t="73309" x="2470150" y="3978275"/>
          <p14:tracePt t="73317" x="2438400" y="3978275"/>
          <p14:tracePt t="73325" x="2400300" y="3978275"/>
          <p14:tracePt t="73333" x="2368550" y="4002088"/>
          <p14:tracePt t="73342" x="2330450" y="4002088"/>
          <p14:tracePt t="73351" x="2298700" y="4002088"/>
          <p14:tracePt t="73367" x="2282825" y="4017963"/>
          <p14:tracePt t="73384" x="2268538" y="4017963"/>
          <p14:tracePt t="73410" x="2268538" y="4032250"/>
          <p14:tracePt t="73419" x="2290763" y="4032250"/>
          <p14:tracePt t="73425" x="2306638" y="4032250"/>
          <p14:tracePt t="73433" x="2360613" y="4032250"/>
          <p14:tracePt t="73442" x="2430463" y="4032250"/>
          <p14:tracePt t="73459" x="2616200" y="4032250"/>
          <p14:tracePt t="73467" x="2717800" y="4032250"/>
          <p14:tracePt t="73475" x="2833688" y="4032250"/>
          <p14:tracePt t="73476" x="2847975" y="4032250"/>
          <p14:tracePt t="73484" x="2987675" y="4032250"/>
          <p14:tracePt t="73492" x="3119438" y="4032250"/>
          <p14:tracePt t="73509" x="3406775" y="4048125"/>
          <p14:tracePt t="73517" x="3544888" y="4064000"/>
          <p14:tracePt t="73525" x="3716338" y="4064000"/>
          <p14:tracePt t="73533" x="3886200" y="4079875"/>
          <p14:tracePt t="73542" x="4032250" y="4079875"/>
          <p14:tracePt t="73543" x="4056063" y="4079875"/>
          <p14:tracePt t="73551" x="4203700" y="4102100"/>
          <p14:tracePt t="73558" x="4373563" y="4102100"/>
          <p14:tracePt t="73567" x="4529138" y="4102100"/>
          <p14:tracePt t="73575" x="4699000" y="4117975"/>
          <p14:tracePt t="73576" x="4714875" y="4117975"/>
          <p14:tracePt t="73583" x="4868863" y="4117975"/>
          <p14:tracePt t="73600" x="5140325" y="4117975"/>
          <p14:tracePt t="73609" x="5272088" y="4117975"/>
          <p14:tracePt t="73617" x="5387975" y="4117975"/>
          <p14:tracePt t="73625" x="5495925" y="4133850"/>
          <p14:tracePt t="73626" x="5511800" y="4133850"/>
          <p14:tracePt t="73634" x="5611813" y="4148138"/>
          <p14:tracePt t="73650" x="5767388" y="4187825"/>
          <p14:tracePt t="73658" x="5813425" y="4187825"/>
          <p14:tracePt t="73667" x="5867400" y="4203700"/>
          <p14:tracePt t="73675" x="5913438" y="4203700"/>
          <p14:tracePt t="73684" x="5969000" y="4203700"/>
          <p14:tracePt t="73700" x="6037263" y="4203700"/>
          <p14:tracePt t="73709" x="6069013" y="4203700"/>
          <p14:tracePt t="73718" x="6084888" y="4203700"/>
          <p14:tracePt t="73768" x="6099175" y="4195763"/>
          <p14:tracePt t="73781" x="6099175" y="4171950"/>
          <p14:tracePt t="73783" x="6115050" y="4171950"/>
          <p14:tracePt t="73792" x="6138863" y="4156075"/>
          <p14:tracePt t="73800" x="6169025" y="4125913"/>
          <p14:tracePt t="73808" x="6169025" y="4110038"/>
          <p14:tracePt t="73817" x="6184900" y="4086225"/>
          <p14:tracePt t="73834" x="6184900" y="4056063"/>
          <p14:tracePt t="73842" x="6184900" y="4040188"/>
          <p14:tracePt t="73850" x="6184900" y="4002088"/>
          <p14:tracePt t="73858" x="6184900" y="3986213"/>
          <p14:tracePt t="73867" x="6184900" y="3956050"/>
          <p14:tracePt t="73875" x="6200775" y="3924300"/>
          <p14:tracePt t="73884" x="6223000" y="3886200"/>
          <p14:tracePt t="73892" x="6238875" y="3838575"/>
          <p14:tracePt t="73900" x="6254750" y="3784600"/>
          <p14:tracePt t="73901" x="6254750" y="3770313"/>
          <p14:tracePt t="73909" x="6284913" y="3700463"/>
          <p14:tracePt t="73917" x="6308725" y="3630613"/>
          <p14:tracePt t="73934" x="6308725" y="3482975"/>
          <p14:tracePt t="73942" x="6308725" y="3413125"/>
          <p14:tracePt t="73950" x="6308725" y="3359150"/>
          <p14:tracePt t="73958" x="6292850" y="3313113"/>
          <p14:tracePt t="73975" x="6292850" y="3227388"/>
          <p14:tracePt t="73986" x="6292850" y="3143250"/>
          <p14:tracePt t="73992" x="6292850" y="3087688"/>
          <p14:tracePt t="74000" x="6292850" y="2987675"/>
          <p14:tracePt t="74008" x="6308725" y="2887663"/>
          <p14:tracePt t="74018" x="6308725" y="2755900"/>
          <p14:tracePt t="74025" x="6308725" y="2647950"/>
          <p14:tracePt t="74026" x="6308725" y="2632075"/>
          <p14:tracePt t="74034" x="6292850" y="2484438"/>
          <p14:tracePt t="74034" x="6292850" y="2462213"/>
          <p14:tracePt t="74042" x="6278563" y="2344738"/>
          <p14:tracePt t="74050" x="6262688" y="2228850"/>
          <p14:tracePt t="74058" x="6246813" y="2144713"/>
          <p14:tracePt t="74067" x="6230938" y="2089150"/>
          <p14:tracePt t="74075" x="6208713" y="2074863"/>
          <p14:tracePt t="74115" x="6192838" y="2082800"/>
          <p14:tracePt t="74126" x="6192838" y="2206625"/>
          <p14:tracePt t="74127" x="6192838" y="2220913"/>
          <p14:tracePt t="74133" x="6192838" y="2322513"/>
          <p14:tracePt t="74142" x="6200775" y="2454275"/>
          <p14:tracePt t="74150" x="6223000" y="2592388"/>
          <p14:tracePt t="74159" x="6238875" y="2709863"/>
          <p14:tracePt t="74167" x="6254750" y="2833688"/>
          <p14:tracePt t="74168" x="6254750" y="2847975"/>
          <p14:tracePt t="74175" x="6270625" y="2963863"/>
          <p14:tracePt t="74175" x="6270625" y="2979738"/>
          <p14:tracePt t="74183" x="6284913" y="3119438"/>
          <p14:tracePt t="74192" x="6308725" y="3251200"/>
          <p14:tracePt t="74200" x="6324600" y="3421063"/>
          <p14:tracePt t="74201" x="6324600" y="3436938"/>
          <p14:tracePt t="74209" x="6340475" y="3622675"/>
          <p14:tracePt t="74217" x="6354763" y="3808413"/>
          <p14:tracePt t="74225" x="6354763" y="4017963"/>
          <p14:tracePt t="74226" x="6354763" y="4048125"/>
          <p14:tracePt t="74233" x="6354763" y="4249738"/>
          <p14:tracePt t="74234" x="6354763" y="4271963"/>
          <p14:tracePt t="74242" x="6354763" y="4489450"/>
          <p14:tracePt t="74250" x="6354763" y="4675188"/>
          <p14:tracePt t="74251" x="6354763" y="4706938"/>
          <p14:tracePt t="74259" x="6354763" y="4914900"/>
          <p14:tracePt t="74275" x="6370638" y="5270500"/>
          <p14:tracePt t="74284" x="6370638" y="5387975"/>
          <p14:tracePt t="74292" x="6386513" y="5487988"/>
          <p14:tracePt t="74300" x="6386513" y="5557838"/>
          <p14:tracePt t="74301" x="6386513" y="5573713"/>
          <p14:tracePt t="74309" x="6386513" y="5627688"/>
          <p14:tracePt t="74317" x="6386513" y="5657850"/>
          <p14:tracePt t="74325" x="6378575" y="5703888"/>
          <p14:tracePt t="74334" x="6378575" y="5743575"/>
          <p14:tracePt t="74342" x="6378575" y="5773738"/>
          <p14:tracePt t="74351" x="6362700" y="5789613"/>
          <p14:tracePt t="74413" x="6362700" y="5781675"/>
          <p14:tracePt t="74416" x="6362700" y="5767388"/>
          <p14:tracePt t="74418" x="6362700" y="5751513"/>
          <p14:tracePt t="74425" x="6370638" y="5697538"/>
          <p14:tracePt t="74426" x="6370638" y="5681663"/>
          <p14:tracePt t="74427" x="6370638" y="5665788"/>
          <p14:tracePt t="74434" x="6386513" y="5595938"/>
          <p14:tracePt t="74451" x="6408738" y="5410200"/>
          <p14:tracePt t="74452" x="6408738" y="5394325"/>
          <p14:tracePt t="74459" x="6408738" y="5294313"/>
          <p14:tracePt t="74467" x="6408738" y="5154613"/>
          <p14:tracePt t="74475" x="6408738" y="5008563"/>
          <p14:tracePt t="74484" x="6394450" y="4852988"/>
          <p14:tracePt t="74501" x="6378575" y="4629150"/>
          <p14:tracePt t="74509" x="6378575" y="4543425"/>
          <p14:tracePt t="74517" x="6362700" y="4481513"/>
          <p14:tracePt t="74525" x="6346825" y="4411663"/>
          <p14:tracePt t="74533" x="6332538" y="4341813"/>
          <p14:tracePt t="74542" x="6308725" y="4295775"/>
          <p14:tracePt t="74551" x="6292850" y="4241800"/>
          <p14:tracePt t="74558" x="6278563" y="4195763"/>
          <p14:tracePt t="74567" x="6262688" y="4156075"/>
          <p14:tracePt t="74575" x="6246813" y="4110038"/>
          <p14:tracePt t="74584" x="6208713" y="4056063"/>
          <p14:tracePt t="74592" x="6192838" y="4024313"/>
          <p14:tracePt t="74600" x="6161088" y="3986213"/>
          <p14:tracePt t="74608" x="6122988" y="3970338"/>
          <p14:tracePt t="74617" x="6107113" y="3970338"/>
          <p14:tracePt t="74629" x="6092825" y="3970338"/>
          <p14:tracePt t="74645" x="6076950" y="3970338"/>
          <p14:tracePt t="74651" x="6076950" y="3978275"/>
          <p14:tracePt t="74658" x="6061075" y="4002088"/>
          <p14:tracePt t="74667" x="6037263" y="4048125"/>
          <p14:tracePt t="74675" x="6037263" y="4117975"/>
          <p14:tracePt t="74676" x="6022975" y="4117975"/>
          <p14:tracePt t="74676" x="6022975" y="4133850"/>
          <p14:tracePt t="74685" x="6022975" y="4203700"/>
          <p14:tracePt t="74692" x="6022975" y="4249738"/>
          <p14:tracePt t="74700" x="6037263" y="4303713"/>
          <p14:tracePt t="74709" x="6053138" y="4349750"/>
          <p14:tracePt t="74717" x="6084888" y="4373563"/>
          <p14:tracePt t="74725" x="6115050" y="4403725"/>
          <p14:tracePt t="74733" x="6169025" y="4419600"/>
          <p14:tracePt t="74742" x="6223000" y="4435475"/>
          <p14:tracePt t="74750" x="6270625" y="4435475"/>
          <p14:tracePt t="74758" x="6324600" y="4427538"/>
          <p14:tracePt t="74767" x="6370638" y="4395788"/>
          <p14:tracePt t="74776" x="6456363" y="4311650"/>
          <p14:tracePt t="74784" x="6526213" y="4210050"/>
          <p14:tracePt t="74792" x="6580188" y="4086225"/>
          <p14:tracePt t="74800" x="6596063" y="3956050"/>
          <p14:tracePt t="74801" x="6610350" y="3940175"/>
          <p14:tracePt t="74809" x="6610350" y="3816350"/>
          <p14:tracePt t="74817" x="6580188" y="3700463"/>
          <p14:tracePt t="74825" x="6548438" y="3630613"/>
          <p14:tracePt t="74826" x="6548438" y="3614738"/>
          <p14:tracePt t="74834" x="6502400" y="3568700"/>
          <p14:tracePt t="74842" x="6448425" y="3514725"/>
          <p14:tracePt t="74850" x="6394450" y="3498850"/>
          <p14:tracePt t="74858" x="6362700" y="3482975"/>
          <p14:tracePt t="74867" x="6332538" y="3482975"/>
          <p14:tracePt t="74875" x="6292850" y="3490913"/>
          <p14:tracePt t="74876" x="6278563" y="3490913"/>
          <p14:tracePt t="74885" x="6246813" y="3536950"/>
          <p14:tracePt t="74892" x="6208713" y="3590925"/>
          <p14:tracePt t="74900" x="6192838" y="3660775"/>
          <p14:tracePt t="74908" x="6176963" y="3730625"/>
          <p14:tracePt t="74917" x="6176963" y="3792538"/>
          <p14:tracePt t="74934" x="6161088" y="3894138"/>
          <p14:tracePt t="74942" x="6161088" y="3948113"/>
          <p14:tracePt t="74950" x="6161088" y="3978275"/>
          <p14:tracePt t="74959" x="6184900" y="4017963"/>
          <p14:tracePt t="74967" x="6200775" y="4048125"/>
          <p14:tracePt t="74975" x="6254750" y="4079875"/>
          <p14:tracePt t="74984" x="6308725" y="4117975"/>
          <p14:tracePt t="74992" x="6354763" y="4133850"/>
          <p14:tracePt t="75000" x="6408738" y="4148138"/>
          <p14:tracePt t="75009" x="6456363" y="4148138"/>
          <p14:tracePt t="75017" x="6510338" y="4148138"/>
          <p14:tracePt t="75025" x="6580188" y="4148138"/>
          <p14:tracePt t="75026" x="6596063" y="4148138"/>
          <p14:tracePt t="75033" x="6642100" y="4148138"/>
          <p14:tracePt t="75042" x="6711950" y="4125913"/>
          <p14:tracePt t="75050" x="6765925" y="4071938"/>
          <p14:tracePt t="75051" x="6765925" y="4056063"/>
          <p14:tracePt t="75059" x="6796088" y="3986213"/>
          <p14:tracePt t="75067" x="6811963" y="3924300"/>
          <p14:tracePt t="75075" x="6811963" y="3854450"/>
          <p14:tracePt t="75076" x="6811963" y="3838575"/>
          <p14:tracePt t="75084" x="6811963" y="3770313"/>
          <p14:tracePt t="75092" x="6804025" y="3714750"/>
          <p14:tracePt t="75100" x="6773863" y="3652838"/>
          <p14:tracePt t="75101" x="6750050" y="3652838"/>
          <p14:tracePt t="75108" x="6719888" y="3598863"/>
          <p14:tracePt t="75117" x="6650038" y="3568700"/>
          <p14:tracePt t="75125" x="6580188" y="3544888"/>
          <p14:tracePt t="75126" x="6564313" y="3544888"/>
          <p14:tracePt t="75133" x="6502400" y="3529013"/>
          <p14:tracePt t="75142" x="6432550" y="3529013"/>
          <p14:tracePt t="75151" x="6346825" y="3560763"/>
          <p14:tracePt t="75158" x="6278563" y="3606800"/>
          <p14:tracePt t="75167" x="6208713" y="3676650"/>
          <p14:tracePt t="75175" x="6161088" y="3762375"/>
          <p14:tracePt t="75184" x="6107113" y="3862388"/>
          <p14:tracePt t="75192" x="6092825" y="3978275"/>
          <p14:tracePt t="75200" x="6076950" y="4079875"/>
          <p14:tracePt t="75209" x="6076950" y="4164013"/>
          <p14:tracePt t="75217" x="6084888" y="4233863"/>
          <p14:tracePt t="75225" x="6138863" y="4287838"/>
          <p14:tracePt t="75226" x="6138863" y="4303713"/>
          <p14:tracePt t="75234" x="6200775" y="4349750"/>
          <p14:tracePt t="75242" x="6270625" y="4389438"/>
          <p14:tracePt t="75250" x="6370638" y="4419600"/>
          <p14:tracePt t="75258" x="6494463" y="4435475"/>
          <p14:tracePt t="75267" x="6580188" y="4457700"/>
          <p14:tracePt t="75275" x="6657975" y="4457700"/>
          <p14:tracePt t="75276" x="6680200" y="4457700"/>
          <p14:tracePt t="75283" x="6781800" y="4457700"/>
          <p14:tracePt t="75292" x="6881813" y="4427538"/>
          <p14:tracePt t="75293" x="6897688" y="4427538"/>
          <p14:tracePt t="75300" x="6967538" y="4381500"/>
          <p14:tracePt t="75301" x="6981825" y="4381500"/>
          <p14:tracePt t="75308" x="7051675" y="4311650"/>
          <p14:tracePt t="75317" x="7097713" y="4257675"/>
          <p14:tracePt t="75325" x="7121525" y="4171950"/>
          <p14:tracePt t="75334" x="7137400" y="4086225"/>
          <p14:tracePt t="75342" x="7121525" y="4002088"/>
          <p14:tracePt t="75350" x="7075488" y="3900488"/>
          <p14:tracePt t="75358" x="7005638" y="3816350"/>
          <p14:tracePt t="75367" x="6935788" y="3754438"/>
          <p14:tracePt t="75375" x="6835775" y="3684588"/>
          <p14:tracePt t="75384" x="6719888" y="3630613"/>
          <p14:tracePt t="75392" x="6602413" y="3598863"/>
          <p14:tracePt t="75393" x="6564313" y="3598863"/>
          <p14:tracePt t="75400" x="6448425" y="3568700"/>
          <p14:tracePt t="75401" x="6432550" y="3568700"/>
          <p14:tracePt t="75408" x="6292850" y="3568700"/>
          <p14:tracePt t="75417" x="6161088" y="3568700"/>
          <p14:tracePt t="75425" x="6022975" y="3568700"/>
          <p14:tracePt t="75434" x="5907088" y="3590925"/>
          <p14:tracePt t="75442" x="5821363" y="3646488"/>
          <p14:tracePt t="75450" x="5767388" y="3730625"/>
          <p14:tracePt t="75458" x="5735638" y="3808413"/>
          <p14:tracePt t="75467" x="5735638" y="3894138"/>
          <p14:tracePt t="75475" x="5743575" y="4002088"/>
          <p14:tracePt t="75484" x="5783263" y="4064000"/>
          <p14:tracePt t="75492" x="5867400" y="4133850"/>
          <p14:tracePt t="75500" x="5969000" y="4203700"/>
          <p14:tracePt t="75501" x="5969000" y="4217988"/>
          <p14:tracePt t="75509" x="6099175" y="4287838"/>
          <p14:tracePt t="75517" x="6223000" y="4319588"/>
          <p14:tracePt t="75518" x="6254750" y="4333875"/>
          <p14:tracePt t="75526" x="6386513" y="4389438"/>
          <p14:tracePt t="75534" x="6540500" y="4403725"/>
          <p14:tracePt t="75542" x="6680200" y="4435475"/>
          <p14:tracePt t="75550" x="6827838" y="4457700"/>
          <p14:tracePt t="75558" x="6981825" y="4457700"/>
          <p14:tracePt t="75567" x="7083425" y="4443413"/>
          <p14:tracePt t="75575" x="7183438" y="4411663"/>
          <p14:tracePt t="75584" x="7237413" y="4357688"/>
          <p14:tracePt t="75592" x="7269163" y="4311650"/>
          <p14:tracePt t="75600" x="7269163" y="4257675"/>
          <p14:tracePt t="75601" x="7269163" y="4241800"/>
          <p14:tracePt t="75609" x="7269163" y="4171950"/>
          <p14:tracePt t="75618" x="7245350" y="4086225"/>
          <p14:tracePt t="75625" x="7191375" y="4024313"/>
          <p14:tracePt t="75626" x="7175500" y="4024313"/>
          <p14:tracePt t="75634" x="7091363" y="3940175"/>
          <p14:tracePt t="75642" x="6973888" y="3870325"/>
          <p14:tracePt t="75650" x="6850063" y="3816350"/>
          <p14:tracePt t="75651" x="6835775" y="3816350"/>
          <p14:tracePt t="75658" x="6704013" y="3784600"/>
          <p14:tracePt t="75667" x="6548438" y="3770313"/>
          <p14:tracePt t="75668" x="6534150" y="3770313"/>
          <p14:tracePt t="75675" x="6416675" y="3770313"/>
          <p14:tracePt t="75676" x="6394450" y="3770313"/>
          <p14:tracePt t="75684" x="6262688" y="3770313"/>
          <p14:tracePt t="75692" x="6161088" y="3776663"/>
          <p14:tracePt t="75700" x="6076950" y="3832225"/>
          <p14:tracePt t="75708" x="5991225" y="3916363"/>
          <p14:tracePt t="75726" x="5921375" y="4048125"/>
          <p14:tracePt t="75734" x="5921375" y="4102100"/>
          <p14:tracePt t="75742" x="5921375" y="4148138"/>
          <p14:tracePt t="75750" x="5929313" y="4187825"/>
          <p14:tracePt t="75751" x="5953125" y="4203700"/>
          <p14:tracePt t="75759" x="5983288" y="4233863"/>
          <p14:tracePt t="75775" x="6138863" y="4287838"/>
          <p14:tracePt t="75776" x="6154738" y="4287838"/>
          <p14:tracePt t="75784" x="6254750" y="4303713"/>
          <p14:tracePt t="75792" x="6354763" y="4319588"/>
          <p14:tracePt t="75800" x="6456363" y="4333875"/>
          <p14:tracePt t="75801" x="6470650" y="4333875"/>
          <p14:tracePt t="75809" x="6580188" y="4333875"/>
          <p14:tracePt t="75817" x="6680200" y="4333875"/>
          <p14:tracePt t="75818" x="6696075" y="4333875"/>
          <p14:tracePt t="75826" x="6811963" y="4327525"/>
          <p14:tracePt t="75827" x="6827838" y="4327525"/>
          <p14:tracePt t="75834" x="6911975" y="4295775"/>
          <p14:tracePt t="75842" x="6981825" y="4257675"/>
          <p14:tracePt t="75850" x="7013575" y="4210050"/>
          <p14:tracePt t="75859" x="7051675" y="4141788"/>
          <p14:tracePt t="75867" x="7051675" y="4086225"/>
          <p14:tracePt t="75875" x="7051675" y="4002088"/>
          <p14:tracePt t="75884" x="7005638" y="3924300"/>
          <p14:tracePt t="75892" x="6935788" y="3838575"/>
          <p14:tracePt t="75893" x="6919913" y="3838575"/>
          <p14:tracePt t="75900" x="6819900" y="3770313"/>
          <p14:tracePt t="75908" x="6719888" y="3700463"/>
          <p14:tracePt t="75917" x="6618288" y="3668713"/>
          <p14:tracePt t="75925" x="6502400" y="3630613"/>
          <p14:tracePt t="75933" x="6394450" y="3614738"/>
          <p14:tracePt t="75942" x="6292850" y="3614738"/>
          <p14:tracePt t="75951" x="6208713" y="3614738"/>
          <p14:tracePt t="75959" x="6161088" y="3646488"/>
          <p14:tracePt t="75967" x="6122988" y="3692525"/>
          <p14:tracePt t="75975" x="6107113" y="3746500"/>
          <p14:tracePt t="75976" x="6107113" y="3762375"/>
          <p14:tracePt t="75983" x="6092825" y="3846513"/>
          <p14:tracePt t="75992" x="6099175" y="3932238"/>
          <p14:tracePt t="76009" x="6238875" y="4117975"/>
          <p14:tracePt t="76017" x="6308725" y="4164013"/>
          <p14:tracePt t="76025" x="6386513" y="4233863"/>
          <p14:tracePt t="76026" x="6408738" y="4233863"/>
          <p14:tracePt t="76034" x="6510338" y="4271963"/>
          <p14:tracePt t="76034" x="6510338" y="4287838"/>
          <p14:tracePt t="76042" x="6596063" y="4303713"/>
          <p14:tracePt t="76043" x="6610350" y="4303713"/>
          <p14:tracePt t="76050" x="6680200" y="4319588"/>
          <p14:tracePt t="76051" x="6680200" y="4333875"/>
          <p14:tracePt t="76059" x="6742113" y="4333875"/>
          <p14:tracePt t="76067" x="6811963" y="4333875"/>
          <p14:tracePt t="76075" x="6865938" y="4327525"/>
          <p14:tracePt t="76076" x="6881813" y="4327525"/>
          <p14:tracePt t="76083" x="6911975" y="4295775"/>
          <p14:tracePt t="76100" x="6951663" y="4171950"/>
          <p14:tracePt t="76108" x="6951663" y="4110038"/>
          <p14:tracePt t="76117" x="6919913" y="4024313"/>
          <p14:tracePt t="76126" x="6873875" y="3924300"/>
          <p14:tracePt t="76127" x="6850063" y="3924300"/>
          <p14:tracePt t="76134" x="6788150" y="3838575"/>
          <p14:tracePt t="76142" x="6704013" y="3770313"/>
          <p14:tracePt t="76151" x="6634163" y="3714750"/>
          <p14:tracePt t="76159" x="6580188" y="3700463"/>
          <p14:tracePt t="76167" x="6548438" y="3684588"/>
          <p14:tracePt t="76175" x="6478588" y="3684588"/>
          <p14:tracePt t="76184" x="6416675" y="3684588"/>
          <p14:tracePt t="76192" x="6362700" y="3692525"/>
          <p14:tracePt t="76200" x="6332538" y="3730625"/>
          <p14:tracePt t="76201" x="6308725" y="3730625"/>
          <p14:tracePt t="76208" x="6292850" y="3762375"/>
          <p14:tracePt t="76217" x="6262688" y="3792538"/>
          <p14:tracePt t="76225" x="6230938" y="3832225"/>
          <p14:tracePt t="76242" x="6208713" y="3862388"/>
          <p14:tracePt t="76250" x="6208713" y="3878263"/>
          <p14:tracePt t="76282" x="6192838" y="3878263"/>
          <p14:tracePt t="76300" x="6192838" y="3894138"/>
          <p14:tracePt t="76309" x="6176963" y="3894138"/>
          <p14:tracePt t="76317" x="6161088" y="3894138"/>
          <p14:tracePt t="76320" x="6161088" y="3916363"/>
          <p14:tracePt t="76334" x="6107113" y="3916363"/>
          <p14:tracePt t="76342" x="6092825" y="3932238"/>
          <p14:tracePt t="76350" x="6061075" y="3932238"/>
          <p14:tracePt t="76359" x="6061075" y="3948113"/>
          <p14:tracePt t="76367" x="6022975" y="3948113"/>
          <p14:tracePt t="76384" x="5961063" y="4002088"/>
          <p14:tracePt t="76392" x="5921375" y="4017963"/>
          <p14:tracePt t="76400" x="5891213" y="4048125"/>
          <p14:tracePt t="76401" x="5875338" y="4048125"/>
          <p14:tracePt t="76409" x="5837238" y="4064000"/>
          <p14:tracePt t="76417" x="5805488" y="4102100"/>
          <p14:tracePt t="76434" x="5751513" y="4117975"/>
          <p14:tracePt t="76442" x="5735638" y="4117975"/>
          <p14:tracePt t="76450" x="5735638" y="4133850"/>
          <p14:tracePt t="76501" x="5735638" y="4125913"/>
          <p14:tracePt t="76508" x="5735638" y="4110038"/>
          <p14:tracePt t="76515" x="5735638" y="4086225"/>
          <p14:tracePt t="76522" x="5721350" y="4086225"/>
          <p14:tracePt t="76525" x="5721350" y="4071938"/>
          <p14:tracePt t="77828" x="5721350" y="4056063"/>
          <p14:tracePt t="77832" x="5727700" y="4056063"/>
          <p14:tracePt t="77840" x="5743575" y="4056063"/>
          <p14:tracePt t="78111" x="5735638" y="4056063"/>
          <p14:tracePt t="78120" x="5735638" y="4064000"/>
          <p14:tracePt t="78130" x="5721350" y="4064000"/>
          <p14:tracePt t="78142" x="5721350" y="4079875"/>
          <p14:tracePt t="78150" x="5705475" y="4102100"/>
          <p14:tracePt t="78159" x="5689600" y="4117975"/>
          <p14:tracePt t="78167" x="5689600" y="4133850"/>
          <p14:tracePt t="78184" x="5665788" y="4148138"/>
          <p14:tracePt t="78263" x="5665788" y="4164013"/>
          <p14:tracePt t="78273" x="5651500" y="4164013"/>
          <p14:tracePt t="78329" x="5651500" y="4187825"/>
          <p14:tracePt t="78385" x="5651500" y="4203700"/>
          <p14:tracePt t="78411" x="5651500" y="4217988"/>
          <p14:tracePt t="78520" x="5651500" y="4210050"/>
          <p14:tracePt t="78532" x="5651500" y="4195763"/>
          <p14:tracePt t="78542" x="5657850" y="4195763"/>
          <p14:tracePt t="78543" x="5657850" y="4171950"/>
          <p14:tracePt t="78551" x="5657850" y="4156075"/>
          <p14:tracePt t="78559" x="5657850" y="4141788"/>
          <p14:tracePt t="78567" x="5681663" y="4125913"/>
          <p14:tracePt t="78575" x="5681663" y="4110038"/>
          <p14:tracePt t="78584" x="5697538" y="4086225"/>
          <p14:tracePt t="78593" x="5697538" y="4056063"/>
          <p14:tracePt t="78601" x="5697538" y="4040188"/>
          <p14:tracePt t="78609" x="5697538" y="4002088"/>
          <p14:tracePt t="78617" x="5697538" y="3986213"/>
          <p14:tracePt t="78625" x="5697538" y="3970338"/>
          <p14:tracePt t="78665" x="5689600" y="3970338"/>
          <p14:tracePt t="78673" x="5689600" y="3978275"/>
          <p14:tracePt t="78679" x="5689600" y="4002088"/>
          <p14:tracePt t="78685" x="5665788" y="4017963"/>
          <p14:tracePt t="78700" x="5665788" y="4032250"/>
          <p14:tracePt t="78709" x="5665788" y="4048125"/>
          <p14:tracePt t="78717" x="5665788" y="4064000"/>
          <p14:tracePt t="78726" x="5665788" y="4079875"/>
          <p14:tracePt t="78733" x="5665788" y="4117975"/>
          <p14:tracePt t="78742" x="5665788" y="4164013"/>
          <p14:tracePt t="78751" x="5665788" y="4217988"/>
          <p14:tracePt t="78758" x="5681663" y="4271963"/>
          <p14:tracePt t="78767" x="5681663" y="4333875"/>
          <p14:tracePt t="78775" x="5697538" y="4419600"/>
          <p14:tracePt t="78784" x="5713413" y="4489450"/>
          <p14:tracePt t="78793" x="5713413" y="4575175"/>
          <p14:tracePt t="78800" x="5727700" y="4645025"/>
          <p14:tracePt t="78801" x="5727700" y="4675188"/>
          <p14:tracePt t="78809" x="5743575" y="4745038"/>
          <p14:tracePt t="78817" x="5743575" y="4814888"/>
          <p14:tracePt t="78825" x="5743575" y="4892675"/>
          <p14:tracePt t="78834" x="5743575" y="4960938"/>
          <p14:tracePt t="78842" x="5743575" y="5046663"/>
          <p14:tracePt t="78851" x="5743575" y="5116513"/>
          <p14:tracePt t="78859" x="5743575" y="5186363"/>
          <p14:tracePt t="78860" x="5743575" y="5202238"/>
          <p14:tracePt t="78867" x="5743575" y="5248275"/>
          <p14:tracePt t="78875" x="5743575" y="5332413"/>
          <p14:tracePt t="78884" x="5743575" y="5418138"/>
          <p14:tracePt t="78901" x="5735638" y="5573713"/>
          <p14:tracePt t="78908" x="5721350" y="5627688"/>
          <p14:tracePt t="78917" x="5705475" y="5689600"/>
          <p14:tracePt t="78926" x="5689600" y="5759450"/>
          <p14:tracePt t="78934" x="5665788" y="5789613"/>
          <p14:tracePt t="78942" x="5651500" y="5829300"/>
          <p14:tracePt t="78950" x="5635625" y="5875338"/>
          <p14:tracePt t="78959" x="5635625" y="5913438"/>
          <p14:tracePt t="78967" x="5619750" y="5929313"/>
          <p14:tracePt t="78976" x="5603875" y="5959475"/>
          <p14:tracePt t="78984" x="5603875" y="5999163"/>
          <p14:tracePt t="78993" x="5603875" y="6015038"/>
          <p14:tracePt t="79000" x="5603875" y="6045200"/>
          <p14:tracePt t="79009" x="5581650" y="6061075"/>
          <p14:tracePt t="79017" x="5581650" y="6083300"/>
          <p14:tracePt t="79027" x="5581650" y="6099175"/>
          <p14:tracePt t="79042" x="5581650" y="6115050"/>
          <p14:tracePt t="79064" x="5595938" y="6115050"/>
          <p14:tracePt t="79077" x="5595938" y="6130925"/>
          <p14:tracePt t="79097" x="5611813" y="6130925"/>
          <p14:tracePt t="79099" x="5611813" y="6145213"/>
          <p14:tracePt t="79110" x="5627688" y="6145213"/>
          <p14:tracePt t="79114" x="5627688" y="6169025"/>
          <p14:tracePt t="79120" x="5643563" y="6169025"/>
          <p14:tracePt t="79127" x="5657850" y="6169025"/>
          <p14:tracePt t="79134" x="5681663" y="6169025"/>
          <p14:tracePt t="79142" x="5697538" y="6153150"/>
          <p14:tracePt t="79150" x="5727700" y="6138863"/>
          <p14:tracePt t="79159" x="5767388" y="6107113"/>
          <p14:tracePt t="79167" x="5783263" y="6053138"/>
          <p14:tracePt t="79184" x="5813425" y="5967413"/>
          <p14:tracePt t="79193" x="5813425" y="5937250"/>
          <p14:tracePt t="79200" x="5813425" y="5921375"/>
          <p14:tracePt t="79209" x="5813425" y="5883275"/>
          <p14:tracePt t="79229" x="5813425" y="5867400"/>
          <p14:tracePt t="79243" x="5805488" y="5867400"/>
          <p14:tracePt t="79266" x="5789613" y="5867400"/>
          <p14:tracePt t="79283" x="5789613" y="5875338"/>
          <p14:tracePt t="79284" x="5767388" y="5875338"/>
          <p14:tracePt t="79292" x="5767388" y="5897563"/>
          <p14:tracePt t="79300" x="5767388" y="5913438"/>
          <p14:tracePt t="79309" x="5751513" y="5929313"/>
          <p14:tracePt t="79317" x="5751513" y="5945188"/>
          <p14:tracePt t="79326" x="5751513" y="5999163"/>
          <p14:tracePt t="79334" x="5751513" y="6029325"/>
          <p14:tracePt t="79342" x="5751513" y="6061075"/>
          <p14:tracePt t="79350" x="5751513" y="6099175"/>
          <p14:tracePt t="79359" x="5751513" y="6115050"/>
          <p14:tracePt t="79367" x="5751513" y="6145213"/>
          <p14:tracePt t="79375" x="5751513" y="6184900"/>
          <p14:tracePt t="79384" x="5751513" y="6200775"/>
          <p14:tracePt t="79392" x="5751513" y="6230938"/>
          <p14:tracePt t="79401" x="5751513" y="6246813"/>
          <p14:tracePt t="79409" x="5751513" y="6269038"/>
          <p14:tracePt t="79417" x="5735638" y="6284913"/>
          <p14:tracePt t="79425" x="5735638" y="6316663"/>
          <p14:tracePt t="79426" x="5721350" y="6316663"/>
          <p14:tracePt t="79434" x="5721350" y="6354763"/>
          <p14:tracePt t="79442" x="5705475" y="6370638"/>
          <p14:tracePt t="79459" x="5665788" y="6416675"/>
          <p14:tracePt t="79467" x="5651500" y="6440488"/>
          <p14:tracePt t="79475" x="5651500" y="6454775"/>
          <p14:tracePt t="79484" x="5635625" y="6454775"/>
          <p14:tracePt t="79492" x="5635625" y="6470650"/>
          <p14:tracePt t="79500" x="5619750" y="6470650"/>
          <p14:tracePt t="79567" x="5619750" y="6462713"/>
          <p14:tracePt t="79571" x="5619750" y="6440488"/>
          <p14:tracePt t="79575" x="5619750" y="6424613"/>
          <p14:tracePt t="79584" x="5619750" y="6362700"/>
          <p14:tracePt t="79601" x="5643563" y="6223000"/>
          <p14:tracePt t="79609" x="5643563" y="6153150"/>
          <p14:tracePt t="79617" x="5657850" y="6091238"/>
          <p14:tracePt t="79625" x="5681663" y="6007100"/>
          <p14:tracePt t="79634" x="5681663" y="5953125"/>
          <p14:tracePt t="79642" x="5681663" y="5921375"/>
          <p14:tracePt t="79650" x="5697538" y="5897563"/>
          <p14:tracePt t="79706" x="5697538" y="5913438"/>
          <p14:tracePt t="79710" x="5697538" y="5929313"/>
          <p14:tracePt t="79714" x="5697538" y="5945188"/>
          <p14:tracePt t="79717" x="5697538" y="5959475"/>
          <p14:tracePt t="79726" x="5697538" y="6029325"/>
          <p14:tracePt t="79742" x="5697538" y="6130925"/>
          <p14:tracePt t="79750" x="5697538" y="6200775"/>
          <p14:tracePt t="79759" x="5697538" y="6246813"/>
          <p14:tracePt t="79767" x="5697538" y="6300788"/>
          <p14:tracePt t="79768" x="5697538" y="6316663"/>
          <p14:tracePt t="79776" x="5697538" y="6354763"/>
          <p14:tracePt t="79784" x="5697538" y="6386513"/>
          <p14:tracePt t="79793" x="5689600" y="6440488"/>
          <p14:tracePt t="79800" x="5689600" y="6454775"/>
          <p14:tracePt t="79817" x="5665788" y="6502400"/>
          <p14:tracePt t="79834" x="5665788" y="6540500"/>
          <p14:tracePt t="79842" x="5665788" y="6556375"/>
          <p14:tracePt t="79892" x="5665788" y="6548438"/>
          <p14:tracePt t="79897" x="5665788" y="6524625"/>
          <p14:tracePt t="79902" x="5665788" y="6510338"/>
          <p14:tracePt t="79909" x="5665788" y="6478588"/>
          <p14:tracePt t="79917" x="5665788" y="6424613"/>
          <p14:tracePt t="79926" x="5665788" y="6378575"/>
          <p14:tracePt t="79927" x="5665788" y="6362700"/>
          <p14:tracePt t="79934" x="5681663" y="6308725"/>
          <p14:tracePt t="79942" x="5681663" y="6238875"/>
          <p14:tracePt t="79943" x="5681663" y="6223000"/>
          <p14:tracePt t="79950" x="5681663" y="6169025"/>
          <p14:tracePt t="79959" x="5681663" y="6138863"/>
          <p14:tracePt t="79967" x="5681663" y="6122988"/>
          <p14:tracePt t="79976" x="5681663" y="6107113"/>
          <p14:tracePt t="80034" x="5681663" y="6115050"/>
          <p14:tracePt t="80038" x="5681663" y="6130925"/>
          <p14:tracePt t="80043" x="5681663" y="6145213"/>
          <p14:tracePt t="80050" x="5697538" y="6184900"/>
          <p14:tracePt t="80059" x="5697538" y="6230938"/>
          <p14:tracePt t="80067" x="5697538" y="6284913"/>
          <p14:tracePt t="80068" x="5697538" y="6300788"/>
          <p14:tracePt t="80076" x="5697538" y="6354763"/>
          <p14:tracePt t="80084" x="5697538" y="6386513"/>
          <p14:tracePt t="80092" x="5697538" y="6440488"/>
          <p14:tracePt t="80100" x="5697538" y="6454775"/>
          <p14:tracePt t="80117" x="5713413" y="6486525"/>
          <p14:tracePt t="80178" x="5727700" y="6486525"/>
          <p14:tracePt t="80185" x="5743575" y="6486525"/>
          <p14:tracePt t="80190" x="5743575" y="6478588"/>
          <p14:tracePt t="80193" x="5767388" y="6478588"/>
          <p14:tracePt t="80200" x="5783263" y="6478588"/>
          <p14:tracePt t="80209" x="5813425" y="6478588"/>
          <p14:tracePt t="80217" x="5883275" y="6462713"/>
          <p14:tracePt t="80226" x="5969000" y="6462713"/>
          <p14:tracePt t="80234" x="6037263" y="6462713"/>
          <p14:tracePt t="80242" x="6115050" y="6462713"/>
          <p14:tracePt t="80259" x="6284913" y="6408738"/>
          <p14:tracePt t="80276" x="6456363" y="6362700"/>
          <p14:tracePt t="80284" x="6540500" y="6324600"/>
          <p14:tracePt t="80292" x="6626225" y="6308725"/>
          <p14:tracePt t="80309" x="6850063" y="6292850"/>
          <p14:tracePt t="80317" x="6967538" y="6300788"/>
          <p14:tracePt t="80318" x="6981825" y="6300788"/>
          <p14:tracePt t="80334" x="7183438" y="6354763"/>
          <p14:tracePt t="80342" x="7269163" y="6386513"/>
          <p14:tracePt t="80351" x="7339013" y="6416675"/>
          <p14:tracePt t="80359" x="7392988" y="6470650"/>
          <p14:tracePt t="80367" x="7423150" y="6502400"/>
          <p14:tracePt t="80368" x="7439025" y="6502400"/>
          <p14:tracePt t="80376" x="7454900" y="6540500"/>
          <p14:tracePt t="80384" x="7470775" y="6572250"/>
          <p14:tracePt t="80392" x="7470775" y="6586538"/>
          <p14:tracePt t="80413" x="7470775" y="6602413"/>
          <p14:tracePt t="80425" x="7493000" y="6602413"/>
          <p14:tracePt t="80437" x="7508875" y="6602413"/>
          <p14:tracePt t="80450" x="7524750" y="6602413"/>
          <p14:tracePt t="80459" x="7539038" y="6602413"/>
          <p14:tracePt t="80471" x="7554913" y="6602413"/>
          <p14:tracePt t="80477" x="7554913" y="6594475"/>
          <p14:tracePt t="80484" x="7578725" y="6594475"/>
          <p14:tracePt t="80492" x="7594600" y="6578600"/>
          <p14:tracePt t="80500" x="7624763" y="6548438"/>
          <p14:tracePt t="80509" x="7640638" y="6510338"/>
          <p14:tracePt t="80517" x="7662863" y="6478588"/>
          <p14:tracePt t="80526" x="7678738" y="6440488"/>
          <p14:tracePt t="80542" x="7710488" y="6378575"/>
          <p14:tracePt t="80543" x="7724775" y="6378575"/>
          <p14:tracePt t="80550" x="7740650" y="6338888"/>
          <p14:tracePt t="80559" x="7764463" y="6308725"/>
          <p14:tracePt t="80567" x="7764463" y="6276975"/>
          <p14:tracePt t="80575" x="7780338" y="6238875"/>
          <p14:tracePt t="80584" x="7780338" y="6207125"/>
          <p14:tracePt t="80592" x="7794625" y="6192838"/>
          <p14:tracePt t="80601" x="7794625" y="6153150"/>
          <p14:tracePt t="80609" x="7794625" y="6138863"/>
          <p14:tracePt t="80617" x="7794625" y="6122988"/>
          <p14:tracePt t="80625" x="7794625" y="6107113"/>
          <p14:tracePt t="80634" x="7794625" y="6091238"/>
          <p14:tracePt t="80642" x="7810500" y="6069013"/>
          <p14:tracePt t="80650" x="7810500" y="6053138"/>
          <p14:tracePt t="80662" x="7826375" y="6053138"/>
          <p14:tracePt t="80673" x="7848600" y="6053138"/>
          <p14:tracePt t="80686" x="7864475" y="6053138"/>
          <p14:tracePt t="80701" x="7880350" y="6053138"/>
          <p14:tracePt t="80709" x="7880350" y="6061075"/>
          <p14:tracePt t="80717" x="7880350" y="6083300"/>
          <p14:tracePt t="80726" x="7896225" y="6115050"/>
          <p14:tracePt t="80734" x="7896225" y="6145213"/>
          <p14:tracePt t="80742" x="7896225" y="6200775"/>
          <p14:tracePt t="80750" x="7896225" y="6230938"/>
          <p14:tracePt t="80759" x="7896225" y="6269038"/>
          <p14:tracePt t="80767" x="7896225" y="6300788"/>
          <p14:tracePt t="80776" x="7896225" y="6354763"/>
          <p14:tracePt t="80784" x="7896225" y="6386513"/>
          <p14:tracePt t="80792" x="7896225" y="6416675"/>
          <p14:tracePt t="80800" x="7896225" y="6440488"/>
          <p14:tracePt t="80809" x="7896225" y="6454775"/>
          <p14:tracePt t="80817" x="7896225" y="6470650"/>
          <p14:tracePt t="80894" x="7896225" y="6462713"/>
          <p14:tracePt t="80898" x="7896225" y="6440488"/>
          <p14:tracePt t="80902" x="7896225" y="6424613"/>
          <p14:tracePt t="80909" x="7896225" y="6392863"/>
          <p14:tracePt t="80917" x="7896225" y="6362700"/>
          <p14:tracePt t="80918" x="7896225" y="6338888"/>
          <p14:tracePt t="80926" x="7896225" y="6292850"/>
          <p14:tracePt t="80934" x="7896225" y="6238875"/>
          <p14:tracePt t="80942" x="7896225" y="6169025"/>
          <p14:tracePt t="80950" x="7896225" y="6122988"/>
          <p14:tracePt t="80951" x="7896225" y="6107113"/>
          <p14:tracePt t="80959" x="7896225" y="6069013"/>
          <p14:tracePt t="80967" x="7896225" y="6037263"/>
          <p14:tracePt t="81025" x="7896225" y="6045200"/>
          <p14:tracePt t="81029" x="7896225" y="6061075"/>
          <p14:tracePt t="81034" x="7896225" y="6099175"/>
          <p14:tracePt t="81042" x="7910513" y="6169025"/>
          <p14:tracePt t="81050" x="7910513" y="6215063"/>
          <p14:tracePt t="81060" x="7910513" y="6284913"/>
          <p14:tracePt t="81067" x="7910513" y="6330950"/>
          <p14:tracePt t="81075" x="7904163" y="6386513"/>
          <p14:tracePt t="81084" x="7904163" y="6416675"/>
          <p14:tracePt t="81092" x="7904163" y="6454775"/>
          <p14:tracePt t="81101" x="7904163" y="6470650"/>
          <p14:tracePt t="81109" x="7888288" y="6470650"/>
          <p14:tracePt t="81160" x="7888288" y="6462713"/>
          <p14:tracePt t="81165" x="7888288" y="6440488"/>
          <p14:tracePt t="81168" x="7872413" y="6440488"/>
          <p14:tracePt t="81175" x="7872413" y="6408738"/>
          <p14:tracePt t="81184" x="7856538" y="6378575"/>
          <p14:tracePt t="81193" x="7818438" y="6338888"/>
          <p14:tracePt t="81201" x="7786688" y="6308725"/>
          <p14:tracePt t="81209" x="7748588" y="6292850"/>
          <p14:tracePt t="81217" x="7686675" y="6254750"/>
          <p14:tracePt t="81226" x="7616825" y="6238875"/>
          <p14:tracePt t="81234" x="7500938" y="6223000"/>
          <p14:tracePt t="81242" x="7377113" y="6207125"/>
          <p14:tracePt t="81243" x="7361238" y="6207125"/>
          <p14:tracePt t="81250" x="7191375" y="6169025"/>
          <p14:tracePt t="81259" x="7021513" y="6138863"/>
          <p14:tracePt t="81267" x="6873875" y="6122988"/>
          <p14:tracePt t="81276" x="6650038" y="6107113"/>
          <p14:tracePt t="81284" x="6464300" y="6091238"/>
          <p14:tracePt t="81292" x="6278563" y="6069013"/>
          <p14:tracePt t="81293" x="6246813" y="6069013"/>
          <p14:tracePt t="81300" x="6076950" y="6069013"/>
          <p14:tracePt t="81309" x="5907088" y="6053138"/>
          <p14:tracePt t="81317" x="5767388" y="6053138"/>
          <p14:tracePt t="81318" x="5751513" y="6053138"/>
          <p14:tracePt t="81326" x="5619750" y="6053138"/>
          <p14:tracePt t="81342" x="5348288" y="6037263"/>
          <p14:tracePt t="81351" x="5224463" y="6037263"/>
          <p14:tracePt t="81359" x="5108575" y="6037263"/>
          <p14:tracePt t="81367" x="5024438" y="6037263"/>
          <p14:tracePt t="81368" x="5008563" y="6037263"/>
          <p14:tracePt t="81375" x="4938713" y="6037263"/>
          <p14:tracePt t="81376" x="4922838" y="6037263"/>
          <p14:tracePt t="81384" x="4852988" y="6045200"/>
          <p14:tracePt t="81393" x="4791075" y="6045200"/>
          <p14:tracePt t="81400" x="4768850" y="6045200"/>
          <p14:tracePt t="81409" x="4737100" y="6045200"/>
          <p14:tracePt t="81422" x="4721225" y="6045200"/>
          <p14:tracePt t="81558" x="4721225" y="6037263"/>
          <p14:tracePt t="81575" x="4721225" y="6021388"/>
          <p14:tracePt t="81601" x="4721225" y="6007100"/>
          <p14:tracePt t="81644" x="4721225" y="6015038"/>
          <p14:tracePt t="81648" x="4721225" y="6029325"/>
          <p14:tracePt t="81651" x="4721225" y="6045200"/>
          <p14:tracePt t="81659" x="4721225" y="6083300"/>
          <p14:tracePt t="81667" x="4721225" y="6130925"/>
          <p14:tracePt t="81676" x="4721225" y="6184900"/>
          <p14:tracePt t="81684" x="4721225" y="6230938"/>
          <p14:tracePt t="81701" x="4721225" y="6300788"/>
          <p14:tracePt t="81709" x="4721225" y="6330950"/>
          <p14:tracePt t="81726" x="4706938" y="6386513"/>
          <p14:tracePt t="81734" x="4706938" y="6400800"/>
          <p14:tracePt t="81778" x="4706938" y="6392863"/>
          <p14:tracePt t="81782" x="4706938" y="6378575"/>
          <p14:tracePt t="81784" x="4683125" y="6378575"/>
          <p14:tracePt t="81793" x="4667250" y="6324600"/>
          <p14:tracePt t="81801" x="4652963" y="6276975"/>
          <p14:tracePt t="81809" x="4637088" y="6223000"/>
          <p14:tracePt t="81817" x="4637088" y="6153150"/>
          <p14:tracePt t="81818" x="4621213" y="6153150"/>
          <p14:tracePt t="81825" x="4621213" y="6122988"/>
          <p14:tracePt t="81826" x="4621213" y="6107113"/>
          <p14:tracePt t="81834" x="4621213" y="6091238"/>
          <p14:tracePt t="81842" x="4621213" y="6069013"/>
          <p14:tracePt t="81865" x="4629150" y="6069013"/>
          <p14:tracePt t="81888" x="4645025" y="6069013"/>
          <p14:tracePt t="81899" x="4659313" y="6069013"/>
          <p14:tracePt t="81911" x="4683125" y="6069013"/>
          <p14:tracePt t="81914" x="4683125" y="6083300"/>
          <p14:tracePt t="81922" x="4683125" y="6099175"/>
          <p14:tracePt t="81927" x="4699000" y="6099175"/>
          <p14:tracePt t="81934" x="4714875" y="6130925"/>
          <p14:tracePt t="81942" x="4714875" y="6145213"/>
          <p14:tracePt t="81951" x="4729163" y="6200775"/>
          <p14:tracePt t="81959" x="4729163" y="6215063"/>
          <p14:tracePt t="81976" x="4729163" y="6269038"/>
          <p14:tracePt t="81984" x="4729163" y="6284913"/>
          <p14:tracePt t="81992" x="4729163" y="6300788"/>
          <p14:tracePt t="82033" x="4721225" y="6300788"/>
          <p14:tracePt t="82038" x="4721225" y="6292850"/>
          <p14:tracePt t="82042" x="4721225" y="6276975"/>
          <p14:tracePt t="82050" x="4721225" y="6238875"/>
          <p14:tracePt t="82059" x="4706938" y="6192838"/>
          <p14:tracePt t="82067" x="4706938" y="6138863"/>
          <p14:tracePt t="82075" x="4683125" y="6091238"/>
          <p14:tracePt t="82084" x="4683125" y="6053138"/>
          <p14:tracePt t="82101" x="4683125" y="6021388"/>
          <p14:tracePt t="82134" x="4683125" y="6029325"/>
          <p14:tracePt t="82141" x="4683125" y="6045200"/>
          <p14:tracePt t="82146" x="4683125" y="6061075"/>
          <p14:tracePt t="82151" x="4683125" y="6083300"/>
          <p14:tracePt t="82159" x="4683125" y="6115050"/>
          <p14:tracePt t="82167" x="4667250" y="6130925"/>
          <p14:tracePt t="82176" x="4667250" y="6169025"/>
          <p14:tracePt t="82184" x="4667250" y="6184900"/>
          <p14:tracePt t="82192" x="4667250" y="6200775"/>
          <p14:tracePt t="82200" x="4667250" y="6215063"/>
          <p14:tracePt t="82217" x="4667250" y="6246813"/>
          <p14:tracePt t="82234" x="4667250" y="6269038"/>
          <p14:tracePt t="82281" x="4683125" y="6269038"/>
          <p14:tracePt t="82307" x="4683125" y="6254750"/>
          <p14:tracePt t="82309" x="4683125" y="6238875"/>
          <p14:tracePt t="82317" x="4683125" y="6192838"/>
          <p14:tracePt t="82326" x="4683125" y="6138863"/>
          <p14:tracePt t="82334" x="4683125" y="6091238"/>
          <p14:tracePt t="82342" x="4683125" y="6053138"/>
          <p14:tracePt t="82350" x="4683125" y="6037263"/>
          <p14:tracePt t="82390" x="4683125" y="6045200"/>
          <p14:tracePt t="82392" x="4699000" y="6045200"/>
          <p14:tracePt t="82400" x="4699000" y="6083300"/>
          <p14:tracePt t="82409" x="4714875" y="6115050"/>
          <p14:tracePt t="82417" x="4714875" y="6145213"/>
          <p14:tracePt t="82425" x="4729163" y="6184900"/>
          <p14:tracePt t="82434" x="4729163" y="6215063"/>
          <p14:tracePt t="82442" x="4729163" y="6230938"/>
          <p14:tracePt t="82450" x="4729163" y="6246813"/>
          <p14:tracePt t="82459" x="4729163" y="6269038"/>
          <p14:tracePt t="82485" x="4729163" y="6284913"/>
          <p14:tracePt t="82548" x="4745038" y="6284913"/>
          <p14:tracePt t="82560" x="4760913" y="6284913"/>
          <p14:tracePt t="82569" x="4783138" y="6284913"/>
          <p14:tracePt t="82574" x="4783138" y="6276975"/>
          <p14:tracePt t="82578" x="4799013" y="6276975"/>
          <p14:tracePt t="82587" x="4814888" y="6254750"/>
          <p14:tracePt t="82594" x="4830763" y="6254750"/>
          <p14:tracePt t="82601" x="4845050" y="6238875"/>
          <p14:tracePt t="82609" x="4845050" y="6223000"/>
          <p14:tracePt t="82617" x="4868863" y="6207125"/>
          <p14:tracePt t="82625" x="4884738" y="6192838"/>
          <p14:tracePt t="82634" x="4884738" y="6169025"/>
          <p14:tracePt t="82642" x="4900613" y="6153150"/>
          <p14:tracePt t="82651" x="4914900" y="6138863"/>
          <p14:tracePt t="82662" x="4914900" y="6122988"/>
          <p14:tracePt t="82667" x="4930775" y="6122988"/>
          <p14:tracePt t="82676" x="4954588" y="6107113"/>
          <p14:tracePt t="82684" x="4970463" y="6091238"/>
          <p14:tracePt t="82692" x="4984750" y="6069013"/>
          <p14:tracePt t="82701" x="5016500" y="6053138"/>
          <p14:tracePt t="82709" x="5070475" y="6037263"/>
          <p14:tracePt t="82717" x="5116513" y="6007100"/>
          <p14:tracePt t="82726" x="5224463" y="5967413"/>
          <p14:tracePt t="82734" x="5326063" y="5937250"/>
          <p14:tracePt t="82742" x="5457825" y="5883275"/>
          <p14:tracePt t="82743" x="5472113" y="5883275"/>
          <p14:tracePt t="82750" x="5627688" y="5821363"/>
          <p14:tracePt t="82759" x="5797550" y="5751513"/>
          <p14:tracePt t="82767" x="5999163" y="5665788"/>
          <p14:tracePt t="82776" x="6238875" y="5580063"/>
          <p14:tracePt t="82784" x="6440488" y="5495925"/>
          <p14:tracePt t="82793" x="6680200" y="5410200"/>
          <p14:tracePt t="82793" x="6711950" y="5394325"/>
          <p14:tracePt t="82794" x="6742113" y="5394325"/>
          <p14:tracePt t="82801" x="6951663" y="5310188"/>
          <p14:tracePt t="82809" x="7183438" y="5194300"/>
          <p14:tracePt t="82817" x="7408863" y="5084763"/>
          <p14:tracePt t="82818" x="7439025" y="5084763"/>
          <p14:tracePt t="82826" x="7662863" y="4984750"/>
          <p14:tracePt t="82834" x="7848600" y="4899025"/>
          <p14:tracePt t="82851" x="8205788" y="4752975"/>
          <p14:tracePt t="82859" x="8305800" y="4713288"/>
          <p14:tracePt t="82867" x="8407400" y="4667250"/>
          <p14:tracePt t="82876" x="8437563" y="4651375"/>
          <p14:tracePt t="82884" x="8453438" y="4629150"/>
          <p14:tracePt t="83091" x="8453438" y="4613275"/>
          <p14:tracePt t="83100" x="8453438" y="4597400"/>
          <p14:tracePt t="83108" x="8453438" y="4583113"/>
          <p14:tracePt t="83118" x="8453438" y="4567238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68B268-DAB7-F302-0646-0BF3EC6E7C26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C8989BB-EFD5-CAC5-4D2B-648B5D192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470" y="954425"/>
            <a:ext cx="5438716" cy="5460871"/>
          </a:xfrm>
          <a:prstGeom prst="rect">
            <a:avLst/>
          </a:prstGeom>
        </p:spPr>
      </p:pic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471ACD1-EFCF-439B-EAF1-727429417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66" y="1441904"/>
            <a:ext cx="8451150" cy="507068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2E3830A-8C08-58C1-203B-B2871454914D}"/>
              </a:ext>
            </a:extLst>
          </p:cNvPr>
          <p:cNvSpPr txBox="1"/>
          <p:nvPr/>
        </p:nvSpPr>
        <p:spPr>
          <a:xfrm>
            <a:off x="309243" y="1513816"/>
            <a:ext cx="2228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>
                <a:latin typeface="Lato" panose="020F0502020204030203" pitchFamily="34" charset="0"/>
                <a:cs typeface="Lato" panose="020F0502020204030203" pitchFamily="34" charset="0"/>
              </a:rPr>
              <a:t>Integrative analysis</a:t>
            </a:r>
          </a:p>
          <a:p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Unintegrative</a:t>
            </a:r>
            <a:r>
              <a:rPr lang="es-ES" sz="1400" i="1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method</a:t>
            </a:r>
            <a:endParaRPr lang="es-ES" sz="1400" i="1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1400" i="1" dirty="0">
                <a:latin typeface="Lato" panose="020F0502020204030203" pitchFamily="34" charset="0"/>
                <a:cs typeface="Lato" panose="020F0502020204030203" pitchFamily="34" charset="0"/>
              </a:rPr>
              <a:t>Seurat </a:t>
            </a:r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Clusters</a:t>
            </a:r>
            <a:endParaRPr lang="en-US" sz="14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36FCA9B-6C65-07C4-02B3-9DF958C9C83F}"/>
              </a:ext>
            </a:extLst>
          </p:cNvPr>
          <p:cNvCxnSpPr>
            <a:cxnSpLocks/>
          </p:cNvCxnSpPr>
          <p:nvPr/>
        </p:nvCxnSpPr>
        <p:spPr>
          <a:xfrm>
            <a:off x="400968" y="1513816"/>
            <a:ext cx="17728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0727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1"/>
    </mc:Choice>
    <mc:Fallback xmlns="">
      <p:transition spd="slow" advTm="17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" x="7918450" y="3854450"/>
          <p14:tracePt t="42" x="7904163" y="3838575"/>
          <p14:tracePt t="58" x="7748588" y="3816350"/>
          <p14:tracePt t="67" x="7702550" y="3800475"/>
          <p14:tracePt t="75" x="7616825" y="3800475"/>
          <p14:tracePt t="121" x="7229475" y="3784600"/>
          <p14:tracePt t="122" x="7207250" y="3784600"/>
          <p14:tracePt t="124" x="7191375" y="3784600"/>
          <p14:tracePt t="133" x="7105650" y="3784600"/>
          <p14:tracePt t="141" x="7021513" y="3770313"/>
          <p14:tracePt t="149" x="6935788" y="3770313"/>
          <p14:tracePt t="158" x="6850063" y="3770313"/>
          <p14:tracePt t="166" x="6788150" y="3770313"/>
          <p14:tracePt t="167" x="6773863" y="3770313"/>
          <p14:tracePt t="183" x="6650038" y="3770313"/>
          <p14:tracePt t="191" x="6618288" y="3770313"/>
          <p14:tracePt t="199" x="6580188" y="3770313"/>
          <p14:tracePt t="406" x="6596063" y="3770313"/>
          <p14:tracePt t="416" x="6610350" y="3770313"/>
          <p14:tracePt t="425" x="6626225" y="3770313"/>
          <p14:tracePt t="497" x="6642100" y="3770313"/>
          <p14:tracePt t="530" x="6657975" y="3770313"/>
          <p14:tracePt t="531" x="6657975" y="3754438"/>
          <p14:tracePt t="541" x="6680200" y="3754438"/>
          <p14:tracePt t="558" x="6726238" y="3714750"/>
          <p14:tracePt t="566" x="6742113" y="3700463"/>
          <p14:tracePt t="567" x="6765925" y="3700463"/>
          <p14:tracePt t="574" x="6781800" y="3684588"/>
          <p14:tracePt t="583" x="6811963" y="3668713"/>
          <p14:tracePt t="591" x="6850063" y="3652838"/>
          <p14:tracePt t="608" x="6881813" y="3584575"/>
          <p14:tracePt t="616" x="6881813" y="3544888"/>
          <p14:tracePt t="625" x="6897688" y="3498850"/>
          <p14:tracePt t="632" x="6897688" y="3413125"/>
          <p14:tracePt t="641" x="6897688" y="3343275"/>
          <p14:tracePt t="642" x="6897688" y="3328988"/>
          <p14:tracePt t="642" x="6897688" y="3313113"/>
          <p14:tracePt t="649" x="6889750" y="3227388"/>
          <p14:tracePt t="666" x="6850063" y="3025775"/>
          <p14:tracePt t="667" x="6835775" y="3003550"/>
          <p14:tracePt t="674" x="6788150" y="2901950"/>
          <p14:tracePt t="683" x="6734175" y="2817813"/>
          <p14:tracePt t="699" x="6602413" y="2616200"/>
          <p14:tracePt t="708" x="6548438" y="2546350"/>
          <p14:tracePt t="716" x="6448425" y="2484438"/>
          <p14:tracePt t="716" x="6432550" y="2462213"/>
          <p14:tracePt t="726" x="6292850" y="2376488"/>
          <p14:tracePt t="733" x="6208713" y="2344738"/>
          <p14:tracePt t="750" x="6007100" y="2298700"/>
          <p14:tracePt t="758" x="5921375" y="2274888"/>
          <p14:tracePt t="766" x="5837238" y="2274888"/>
          <p14:tracePt t="774" x="5751513" y="2260600"/>
          <p14:tracePt t="783" x="5665788" y="2260600"/>
          <p14:tracePt t="791" x="5581650" y="2260600"/>
          <p14:tracePt t="799" x="5480050" y="2260600"/>
          <p14:tracePt t="808" x="5380038" y="2268538"/>
          <p14:tracePt t="816" x="5280025" y="2268538"/>
          <p14:tracePt t="825" x="5162550" y="2290763"/>
          <p14:tracePt t="841" x="4976813" y="2306638"/>
          <p14:tracePt t="842" x="4954588" y="2306638"/>
          <p14:tracePt t="842" x="4938713" y="2306638"/>
          <p14:tracePt t="850" x="4852988" y="2306638"/>
          <p14:tracePt t="858" x="4752975" y="2306638"/>
          <p14:tracePt t="858" x="4737100" y="2306638"/>
          <p14:tracePt t="866" x="4667250" y="2306638"/>
          <p14:tracePt t="874" x="4583113" y="2322513"/>
          <p14:tracePt t="882" x="4535488" y="2322513"/>
          <p14:tracePt t="892" x="4481513" y="2322513"/>
          <p14:tracePt t="901" x="4411663" y="2322513"/>
          <p14:tracePt t="907" x="4381500" y="2322513"/>
          <p14:tracePt t="916" x="4365625" y="2322513"/>
          <p14:tracePt t="1074" x="4373563" y="2322513"/>
          <p14:tracePt t="1075" x="4389438" y="2322513"/>
          <p14:tracePt t="1083" x="4473575" y="2322513"/>
          <p14:tracePt t="1091" x="4575175" y="2322513"/>
          <p14:tracePt t="1099" x="4659313" y="2314575"/>
          <p14:tracePt t="1108" x="4683125" y="2314575"/>
          <p14:tracePt t="1128" x="4667250" y="2314575"/>
          <p14:tracePt t="1132" x="4637088" y="2322513"/>
          <p14:tracePt t="1141" x="4535488" y="2338388"/>
          <p14:tracePt t="1149" x="4381500" y="2352675"/>
          <p14:tracePt t="1159" x="4211638" y="2352675"/>
          <p14:tracePt t="1166" x="4095750" y="2352675"/>
          <p14:tracePt t="1174" x="3956050" y="2352675"/>
          <p14:tracePt t="1183" x="3840163" y="2344738"/>
          <p14:tracePt t="1191" x="3738563" y="2344738"/>
          <p14:tracePt t="1199" x="3638550" y="2344738"/>
          <p14:tracePt t="1216" x="3568700" y="2376488"/>
          <p14:tracePt t="1460" x="3576638" y="2376488"/>
          <p14:tracePt t="1462" x="3598863" y="2376488"/>
          <p14:tracePt t="1466" x="3630613" y="2392363"/>
          <p14:tracePt t="1474" x="3676650" y="2392363"/>
          <p14:tracePt t="1482" x="3716338" y="2406650"/>
          <p14:tracePt t="1499" x="3746500" y="2406650"/>
          <p14:tracePt t="1508" x="3746500" y="2400300"/>
          <p14:tracePt t="1516" x="3746500" y="2376488"/>
          <p14:tracePt t="1524" x="3746500" y="2360613"/>
          <p14:tracePt t="1541" x="3746500" y="2344738"/>
          <p14:tracePt t="1564" x="3762375" y="2344738"/>
          <p14:tracePt t="1572" x="3762375" y="2352675"/>
          <p14:tracePt t="1660" x="3762375" y="2344738"/>
          <p14:tracePt t="1667" x="3762375" y="2330450"/>
          <p14:tracePt t="1670" x="3762375" y="2314575"/>
          <p14:tracePt t="1683" x="3762375" y="2274888"/>
          <p14:tracePt t="1691" x="3762375" y="2260600"/>
          <p14:tracePt t="1699" x="3754438" y="2244725"/>
          <p14:tracePt t="1708" x="3738563" y="2212975"/>
          <p14:tracePt t="1716" x="3708400" y="2190750"/>
          <p14:tracePt t="1733" x="3638550" y="2128838"/>
          <p14:tracePt t="1741" x="3568700" y="2089150"/>
          <p14:tracePt t="1749" x="3522663" y="2058988"/>
          <p14:tracePt t="1758" x="3452813" y="2027238"/>
          <p14:tracePt t="1766" x="3413125" y="1989138"/>
          <p14:tracePt t="1783" x="3313113" y="1919288"/>
          <p14:tracePt t="1791" x="3267075" y="1889125"/>
          <p14:tracePt t="1799" x="3213100" y="1873250"/>
          <p14:tracePt t="1808" x="3197225" y="1857375"/>
          <p14:tracePt t="2029" x="3181350" y="1857375"/>
          <p14:tracePt t="2162" x="3165475" y="1857375"/>
          <p14:tracePt t="2165" x="3143250" y="1857375"/>
          <p14:tracePt t="2167" x="3143250" y="1865313"/>
          <p14:tracePt t="2174" x="3111500" y="1881188"/>
          <p14:tracePt t="2183" x="3057525" y="1935163"/>
          <p14:tracePt t="2191" x="2979738" y="1981200"/>
          <p14:tracePt t="2200" x="2895600" y="2051050"/>
          <p14:tracePt t="2208" x="2809875" y="2105025"/>
          <p14:tracePt t="2216" x="2686050" y="2151063"/>
          <p14:tracePt t="2225" x="2570163" y="2220913"/>
          <p14:tracePt t="2233" x="2454275" y="2252663"/>
          <p14:tracePt t="2250" x="2214563" y="2322513"/>
          <p14:tracePt t="2258" x="2144713" y="2338388"/>
          <p14:tracePt t="2266" x="2112963" y="2338388"/>
          <p14:tracePt t="2274" x="2082800" y="2338388"/>
          <p14:tracePt t="2283" x="2043113" y="2352675"/>
          <p14:tracePt t="2292" x="1973263" y="2352675"/>
          <p14:tracePt t="2300" x="1911350" y="2352675"/>
          <p14:tracePt t="2308" x="1843088" y="2352675"/>
          <p14:tracePt t="2316" x="1741488" y="2376488"/>
          <p14:tracePt t="2324" x="1625600" y="2422525"/>
          <p14:tracePt t="2333" x="1539875" y="2454275"/>
          <p14:tracePt t="2341" x="1455738" y="2476500"/>
          <p14:tracePt t="2342" x="1431925" y="2476500"/>
          <p14:tracePt t="2349" x="1401763" y="2492375"/>
          <p14:tracePt t="2726" x="1408113" y="2492375"/>
          <p14:tracePt t="2733" x="1431925" y="2484438"/>
          <p14:tracePt t="2741" x="1447800" y="2462213"/>
          <p14:tracePt t="2749" x="1463675" y="2446338"/>
          <p14:tracePt t="2758" x="1477963" y="2414588"/>
          <p14:tracePt t="2768" x="1509713" y="2376488"/>
          <p14:tracePt t="2774" x="1547813" y="2344738"/>
          <p14:tracePt t="2783" x="1579563" y="2314575"/>
          <p14:tracePt t="2791" x="1633538" y="2298700"/>
          <p14:tracePt t="2799" x="1719263" y="2260600"/>
          <p14:tracePt t="2808" x="1803400" y="2244725"/>
          <p14:tracePt t="2816" x="1849438" y="2244725"/>
          <p14:tracePt t="2817" x="1849438" y="2228850"/>
          <p14:tracePt t="2825" x="1889125" y="2228850"/>
          <p14:tracePt t="2833" x="1905000" y="2212975"/>
          <p14:tracePt t="2841" x="1919288" y="2212975"/>
          <p14:tracePt t="2850" x="1919288" y="2190750"/>
          <p14:tracePt t="2858" x="1951038" y="2190750"/>
          <p14:tracePt t="2866" x="1973263" y="2174875"/>
          <p14:tracePt t="2874" x="1989138" y="2159000"/>
          <p14:tracePt t="2883" x="2005013" y="2144713"/>
          <p14:tracePt t="2892" x="2035175" y="2128838"/>
          <p14:tracePt t="2901" x="2074863" y="2105025"/>
          <p14:tracePt t="2916" x="2120900" y="2058988"/>
          <p14:tracePt t="2924" x="2159000" y="2027238"/>
          <p14:tracePt t="2933" x="2174875" y="1989138"/>
          <p14:tracePt t="2941" x="2190750" y="1958975"/>
          <p14:tracePt t="2950" x="2206625" y="1919288"/>
          <p14:tracePt t="2958" x="2206625" y="1903413"/>
          <p14:tracePt t="2966" x="2206625" y="1889125"/>
          <p14:tracePt t="2984" x="2206625" y="1873250"/>
          <p14:tracePt t="3023" x="2206625" y="1857375"/>
          <p14:tracePt t="3110" x="2198688" y="1857375"/>
          <p14:tracePt t="3112" x="2198688" y="1865313"/>
          <p14:tracePt t="3124" x="2198688" y="1881188"/>
          <p14:tracePt t="3134" x="2198688" y="1897063"/>
          <p14:tracePt t="3226" x="2198688" y="1911350"/>
          <p14:tracePt t="3233" x="2182813" y="1911350"/>
          <p14:tracePt t="3241" x="2182813" y="1935163"/>
          <p14:tracePt t="3249" x="2166938" y="1935163"/>
          <p14:tracePt t="3536" x="2166938" y="1951038"/>
          <p14:tracePt t="3580" x="2166938" y="1965325"/>
          <p14:tracePt t="3583" x="2174875" y="1965325"/>
          <p14:tracePt t="3593" x="2174875" y="1981200"/>
          <p14:tracePt t="3599" x="2190750" y="1981200"/>
          <p14:tracePt t="3608" x="2220913" y="1997075"/>
          <p14:tracePt t="3616" x="2260600" y="2020888"/>
          <p14:tracePt t="3624" x="2306638" y="2051050"/>
          <p14:tracePt t="3632" x="2376488" y="2066925"/>
          <p14:tracePt t="3641" x="2462213" y="2105025"/>
          <p14:tracePt t="3642" x="2476500" y="2105025"/>
          <p14:tracePt t="3649" x="2578100" y="2136775"/>
          <p14:tracePt t="3658" x="2662238" y="2166938"/>
          <p14:tracePt t="3666" x="2801938" y="2220913"/>
          <p14:tracePt t="3675" x="2903538" y="2252663"/>
          <p14:tracePt t="3683" x="3019425" y="2306638"/>
          <p14:tracePt t="3691" x="3135313" y="2338388"/>
          <p14:tracePt t="3700" x="3243263" y="2392363"/>
          <p14:tracePt t="3708" x="3344863" y="2438400"/>
          <p14:tracePt t="3716" x="3429000" y="2492375"/>
          <p14:tracePt t="3733" x="3576638" y="2578100"/>
          <p14:tracePt t="3741" x="3646488" y="2624138"/>
          <p14:tracePt t="3749" x="3716338" y="2662238"/>
          <p14:tracePt t="3766" x="3846513" y="2747963"/>
          <p14:tracePt t="3774" x="3902075" y="2778125"/>
          <p14:tracePt t="3783" x="3948113" y="2809875"/>
          <p14:tracePt t="3791" x="3986213" y="2833688"/>
          <p14:tracePt t="3800" x="4017963" y="2847975"/>
          <p14:tracePt t="3808" x="4032250" y="2863850"/>
          <p14:tracePt t="3816" x="4056063" y="2863850"/>
          <p14:tracePt t="3824" x="4071938" y="2879725"/>
          <p14:tracePt t="3836" x="4071938" y="2895600"/>
          <p14:tracePt t="3841" x="4087813" y="2895600"/>
          <p14:tracePt t="3849" x="4102100" y="2917825"/>
          <p14:tracePt t="3858" x="4117975" y="2933700"/>
          <p14:tracePt t="3866" x="4141788" y="2949575"/>
          <p14:tracePt t="3874" x="4157663" y="2979738"/>
          <p14:tracePt t="3883" x="4171950" y="2995613"/>
          <p14:tracePt t="3892" x="4203700" y="3049588"/>
          <p14:tracePt t="3892" x="4219575" y="3049588"/>
          <p14:tracePt t="3901" x="4241800" y="3081338"/>
          <p14:tracePt t="3916" x="4287838" y="3135313"/>
          <p14:tracePt t="3917" x="4303713" y="3149600"/>
          <p14:tracePt t="3924" x="4327525" y="3189288"/>
          <p14:tracePt t="3933" x="4357688" y="3205163"/>
          <p14:tracePt t="3941" x="4373563" y="3235325"/>
          <p14:tracePt t="3949" x="4411663" y="3267075"/>
          <p14:tracePt t="3958" x="4443413" y="3289300"/>
          <p14:tracePt t="3966" x="4459288" y="3321050"/>
          <p14:tracePt t="3967" x="4473575" y="3321050"/>
          <p14:tracePt t="3974" x="4489450" y="3351213"/>
          <p14:tracePt t="3984" x="4529138" y="3390900"/>
          <p14:tracePt t="3991" x="4543425" y="3421063"/>
          <p14:tracePt t="4000" x="4559300" y="3475038"/>
          <p14:tracePt t="4008" x="4575175" y="3506788"/>
          <p14:tracePt t="4016" x="4597400" y="3536950"/>
          <p14:tracePt t="4024" x="4613275" y="3576638"/>
          <p14:tracePt t="4041" x="4629150" y="3606800"/>
          <p14:tracePt t="4049" x="4629150" y="3622675"/>
          <p14:tracePt t="4058" x="4629150" y="3646488"/>
          <p14:tracePt t="4083" x="4629150" y="3660775"/>
          <p14:tracePt t="4091" x="4645025" y="3660775"/>
          <p14:tracePt t="4092" x="4645025" y="3676650"/>
          <p14:tracePt t="4107" x="4645025" y="3692525"/>
          <p14:tracePt t="4125" x="4645025" y="3708400"/>
          <p14:tracePt t="4148" x="4659313" y="3708400"/>
          <p14:tracePt t="4150" x="4659313" y="3730625"/>
          <p14:tracePt t="4189" x="4659313" y="3746500"/>
          <p14:tracePt t="4216" x="4659313" y="3762375"/>
          <p14:tracePt t="4226" x="4683125" y="3762375"/>
          <p14:tracePt t="4233" x="4683125" y="3776663"/>
          <p14:tracePt t="4242" x="4683125" y="3792538"/>
          <p14:tracePt t="4252" x="4699000" y="3792538"/>
          <p14:tracePt t="4258" x="4699000" y="3808413"/>
          <p14:tracePt t="4275" x="4699000" y="3832225"/>
          <p14:tracePt t="4283" x="4699000" y="3846513"/>
          <p14:tracePt t="4293" x="4699000" y="3862388"/>
          <p14:tracePt t="4299" x="4714875" y="3862388"/>
          <p14:tracePt t="4308" x="4714875" y="3878263"/>
          <p14:tracePt t="4325" x="4729163" y="3894138"/>
          <p14:tracePt t="4333" x="4729163" y="3916363"/>
          <p14:tracePt t="4341" x="4745038" y="3932238"/>
          <p14:tracePt t="4349" x="4760913" y="3948113"/>
          <p14:tracePt t="4358" x="4783138" y="3962400"/>
          <p14:tracePt t="4375" x="4830763" y="3978275"/>
          <p14:tracePt t="4383" x="4868863" y="4002088"/>
          <p14:tracePt t="4391" x="4900613" y="4002088"/>
          <p14:tracePt t="4399" x="4930775" y="4017963"/>
          <p14:tracePt t="4408" x="4970463" y="4017963"/>
          <p14:tracePt t="4416" x="5016500" y="4002088"/>
          <p14:tracePt t="4425" x="5070475" y="3986213"/>
          <p14:tracePt t="4433" x="5100638" y="3956050"/>
          <p14:tracePt t="4449" x="5186363" y="3870325"/>
          <p14:tracePt t="4466" x="5256213" y="3730625"/>
          <p14:tracePt t="4474" x="5286375" y="3652838"/>
          <p14:tracePt t="4483" x="5286375" y="3584575"/>
          <p14:tracePt t="4491" x="5302250" y="3514725"/>
          <p14:tracePt t="4500" x="5302250" y="3444875"/>
          <p14:tracePt t="4516" x="5264150" y="3382963"/>
          <p14:tracePt t="4524" x="5224463" y="3343275"/>
          <p14:tracePt t="4533" x="5178425" y="3328988"/>
          <p14:tracePt t="4541" x="5108575" y="3297238"/>
          <p14:tracePt t="4542" x="5094288" y="3297238"/>
          <p14:tracePt t="4549" x="5024438" y="3273425"/>
          <p14:tracePt t="4558" x="4954588" y="3273425"/>
          <p14:tracePt t="4566" x="4908550" y="3273425"/>
          <p14:tracePt t="4575" x="4876800" y="3305175"/>
          <p14:tracePt t="4583" x="4838700" y="3321050"/>
          <p14:tracePt t="4591" x="4822825" y="3351213"/>
          <p14:tracePt t="4592" x="4822825" y="3375025"/>
          <p14:tracePt t="4608" x="4806950" y="3475038"/>
          <p14:tracePt t="4616" x="4806950" y="3536950"/>
          <p14:tracePt t="4624" x="4806950" y="3606800"/>
          <p14:tracePt t="4633" x="4845050" y="3660775"/>
          <p14:tracePt t="4641" x="4900613" y="3708400"/>
          <p14:tracePt t="4658" x="5054600" y="3776663"/>
          <p14:tracePt t="4666" x="5140325" y="3792538"/>
          <p14:tracePt t="4667" x="5156200" y="3792538"/>
          <p14:tracePt t="4674" x="5240338" y="3792538"/>
          <p14:tracePt t="4683" x="5341938" y="3792538"/>
          <p14:tracePt t="4691" x="5426075" y="3792538"/>
          <p14:tracePt t="4692" x="5441950" y="3792538"/>
          <p14:tracePt t="4700" x="5511800" y="3792538"/>
          <p14:tracePt t="4708" x="5573713" y="3792538"/>
          <p14:tracePt t="4716" x="5611813" y="3792538"/>
          <p14:tracePt t="4717" x="5627688" y="3792538"/>
          <p14:tracePt t="4725" x="5643563" y="3784600"/>
          <p14:tracePt t="4733" x="5643563" y="3770313"/>
          <p14:tracePt t="4750" x="5635625" y="3754438"/>
          <p14:tracePt t="4758" x="5603875" y="3730625"/>
          <p14:tracePt t="4766" x="5519738" y="3714750"/>
          <p14:tracePt t="4774" x="5380038" y="3700463"/>
          <p14:tracePt t="4783" x="5280025" y="3700463"/>
          <p14:tracePt t="4791" x="5124450" y="3700463"/>
          <p14:tracePt t="4792" x="5108575" y="3700463"/>
          <p14:tracePt t="4793" x="5094288" y="3700463"/>
          <p14:tracePt t="4800" x="4976813" y="3730625"/>
          <p14:tracePt t="4800" x="4954588" y="3730625"/>
          <p14:tracePt t="4808" x="4822825" y="3762375"/>
          <p14:tracePt t="4816" x="4683125" y="3832225"/>
          <p14:tracePt t="4825" x="4497388" y="3932238"/>
          <p14:tracePt t="4833" x="4381500" y="4032250"/>
          <p14:tracePt t="4842" x="4225925" y="4133850"/>
          <p14:tracePt t="4842" x="4211638" y="4148138"/>
          <p14:tracePt t="4849" x="4141788" y="4217988"/>
          <p14:tracePt t="4858" x="4095750" y="4287838"/>
          <p14:tracePt t="4866" x="4079875" y="4349750"/>
          <p14:tracePt t="4874" x="4064000" y="4419600"/>
          <p14:tracePt t="4883" x="4064000" y="4489450"/>
          <p14:tracePt t="4894" x="4087813" y="4559300"/>
          <p14:tracePt t="4900" x="4117975" y="4589463"/>
          <p14:tracePt t="4908" x="4157663" y="4645025"/>
          <p14:tracePt t="4916" x="4203700" y="4675188"/>
          <p14:tracePt t="4917" x="4219575" y="4675188"/>
          <p14:tracePt t="4924" x="4273550" y="4706938"/>
          <p14:tracePt t="4933" x="4303713" y="4729163"/>
          <p14:tracePt t="4949" x="4343400" y="4745038"/>
          <p14:tracePt t="4980" x="4343400" y="4737100"/>
          <p14:tracePt t="4981" x="4335463" y="4737100"/>
          <p14:tracePt t="5000" x="4265613" y="4651375"/>
          <p14:tracePt t="5008" x="4211638" y="4597400"/>
          <p14:tracePt t="5016" x="4179888" y="4527550"/>
          <p14:tracePt t="5025" x="4141788" y="4443413"/>
          <p14:tracePt t="5033" x="4095750" y="4341813"/>
          <p14:tracePt t="5041" x="4064000" y="4257675"/>
          <p14:tracePt t="5049" x="4025900" y="4110038"/>
          <p14:tracePt t="5058" x="3994150" y="3986213"/>
          <p14:tracePt t="5066" x="3956050" y="3870325"/>
          <p14:tracePt t="5075" x="3956050" y="3800475"/>
          <p14:tracePt t="5091" x="3956050" y="3784600"/>
          <p14:tracePt t="5107" x="3970338" y="3784600"/>
          <p14:tracePt t="5110" x="3970338" y="3792538"/>
          <p14:tracePt t="5116" x="4002088" y="3832225"/>
          <p14:tracePt t="5125" x="4056063" y="3894138"/>
          <p14:tracePt t="5141" x="4171950" y="4048125"/>
          <p14:tracePt t="5150" x="4241800" y="4133850"/>
          <p14:tracePt t="5158" x="4303713" y="4233863"/>
          <p14:tracePt t="5166" x="4373563" y="4319588"/>
          <p14:tracePt t="5167" x="4373563" y="4333875"/>
          <p14:tracePt t="5175" x="4443413" y="4419600"/>
          <p14:tracePt t="5183" x="4489450" y="4489450"/>
          <p14:tracePt t="5191" x="4529138" y="4559300"/>
          <p14:tracePt t="5200" x="4559300" y="4645025"/>
          <p14:tracePt t="5208" x="4575175" y="4691063"/>
          <p14:tracePt t="5216" x="4597400" y="4745038"/>
          <p14:tracePt t="5225" x="4613275" y="4791075"/>
          <p14:tracePt t="5233" x="4613275" y="4814888"/>
          <p14:tracePt t="5241" x="4613275" y="4830763"/>
          <p14:tracePt t="5277" x="4605338" y="4830763"/>
          <p14:tracePt t="5286" x="4583113" y="4830763"/>
          <p14:tracePt t="5288" x="4583113" y="4814888"/>
          <p14:tracePt t="5293" x="4583113" y="4799013"/>
          <p14:tracePt t="5299" x="4567238" y="4783138"/>
          <p14:tracePt t="5308" x="4551363" y="4737100"/>
          <p14:tracePt t="5309" x="4551363" y="4713288"/>
          <p14:tracePt t="5316" x="4535488" y="4667250"/>
          <p14:tracePt t="5317" x="4535488" y="4651375"/>
          <p14:tracePt t="5324" x="4497388" y="4567238"/>
          <p14:tracePt t="5333" x="4451350" y="4465638"/>
          <p14:tracePt t="5341" x="4381500" y="4357688"/>
          <p14:tracePt t="5342" x="4381500" y="4341813"/>
          <p14:tracePt t="5350" x="4335463" y="4257675"/>
          <p14:tracePt t="5350" x="4311650" y="4257675"/>
          <p14:tracePt t="5358" x="4295775" y="4225925"/>
          <p14:tracePt t="5366" x="4281488" y="4225925"/>
          <p14:tracePt t="5427" x="4281488" y="4233863"/>
          <p14:tracePt t="5432" x="4287838" y="4249738"/>
          <p14:tracePt t="5434" x="4287838" y="4271963"/>
          <p14:tracePt t="5441" x="4303713" y="4303713"/>
          <p14:tracePt t="5450" x="4327525" y="4349750"/>
          <p14:tracePt t="5458" x="4357688" y="4419600"/>
          <p14:tracePt t="5466" x="4389438" y="4473575"/>
          <p14:tracePt t="5467" x="4389438" y="4489450"/>
          <p14:tracePt t="5474" x="4427538" y="4543425"/>
          <p14:tracePt t="5483" x="4473575" y="4589463"/>
          <p14:tracePt t="5491" x="4489450" y="4645025"/>
          <p14:tracePt t="5500" x="4513263" y="4675188"/>
          <p14:tracePt t="5508" x="4529138" y="4691063"/>
          <p14:tracePt t="5516" x="4529138" y="4706938"/>
          <p14:tracePt t="5524" x="4529138" y="4729163"/>
          <p14:tracePt t="5588" x="4521200" y="4729163"/>
          <p14:tracePt t="5600" x="4521200" y="4699000"/>
          <p14:tracePt t="5608" x="4497388" y="4651375"/>
          <p14:tracePt t="5616" x="4481513" y="4597400"/>
          <p14:tracePt t="5617" x="4481513" y="4583113"/>
          <p14:tracePt t="5624" x="4451350" y="4497388"/>
          <p14:tracePt t="5633" x="4397375" y="4411663"/>
          <p14:tracePt t="5641" x="4349750" y="4327525"/>
          <p14:tracePt t="5649" x="4311650" y="4271963"/>
          <p14:tracePt t="5703" x="4311650" y="4287838"/>
          <p14:tracePt t="5704" x="4327525" y="4287838"/>
          <p14:tracePt t="5708" x="4327525" y="4303713"/>
          <p14:tracePt t="5716" x="4373563" y="4349750"/>
          <p14:tracePt t="5725" x="4411663" y="4403725"/>
          <p14:tracePt t="5733" x="4459288" y="4435475"/>
          <p14:tracePt t="5750" x="4543425" y="4543425"/>
          <p14:tracePt t="5758" x="4575175" y="4559300"/>
          <p14:tracePt t="5766" x="4613275" y="4589463"/>
          <p14:tracePt t="5774" x="4629150" y="4621213"/>
          <p14:tracePt t="5783" x="4645025" y="4645025"/>
          <p14:tracePt t="5784" x="4659313" y="4645025"/>
          <p14:tracePt t="5791" x="4659313" y="4659313"/>
          <p14:tracePt t="5799" x="4683125" y="4675188"/>
          <p14:tracePt t="5809" x="4683125" y="4691063"/>
          <p14:tracePt t="5850" x="4699000" y="4691063"/>
          <p14:tracePt t="5859" x="4699000" y="4683125"/>
          <p14:tracePt t="5864" x="4699000" y="4667250"/>
          <p14:tracePt t="5867" x="4699000" y="4651375"/>
          <p14:tracePt t="5875" x="4714875" y="4613275"/>
          <p14:tracePt t="5883" x="4729163" y="4543425"/>
          <p14:tracePt t="5893" x="4760913" y="4427538"/>
          <p14:tracePt t="5899" x="4783138" y="4341813"/>
          <p14:tracePt t="5908" x="4799013" y="4241800"/>
          <p14:tracePt t="5916" x="4814888" y="4141788"/>
          <p14:tracePt t="5924" x="4814888" y="4110038"/>
          <p14:tracePt t="5933" x="4830763" y="4071938"/>
          <p14:tracePt t="5941" x="4845050" y="4056063"/>
          <p14:tracePt t="5950" x="4845050" y="4040188"/>
          <p14:tracePt t="5958" x="4868863" y="4040188"/>
          <p14:tracePt t="5988" x="4884738" y="4040188"/>
          <p14:tracePt t="5997" x="4900613" y="4040188"/>
          <p14:tracePt t="6002" x="4914900" y="4040188"/>
          <p14:tracePt t="6008" x="4930775" y="4040188"/>
          <p14:tracePt t="6016" x="5000625" y="4064000"/>
          <p14:tracePt t="6033" x="5170488" y="4117975"/>
          <p14:tracePt t="6041" x="5286375" y="4133850"/>
          <p14:tracePt t="6042" x="5302250" y="4133850"/>
          <p14:tracePt t="6049" x="5387975" y="4164013"/>
          <p14:tracePt t="6058" x="5472113" y="4187825"/>
          <p14:tracePt t="6066" x="5527675" y="4187825"/>
          <p14:tracePt t="6067" x="5541963" y="4203700"/>
          <p14:tracePt t="6074" x="5573713" y="4203700"/>
          <p14:tracePt t="6083" x="5611813" y="4203700"/>
          <p14:tracePt t="6101" x="5627688" y="4203700"/>
          <p14:tracePt t="6113" x="5627688" y="4195763"/>
          <p14:tracePt t="6116" x="5627688" y="4171950"/>
          <p14:tracePt t="6124" x="5627688" y="4110038"/>
          <p14:tracePt t="6133" x="5603875" y="4002088"/>
          <p14:tracePt t="6141" x="5565775" y="3900488"/>
          <p14:tracePt t="6142" x="5565775" y="3886200"/>
          <p14:tracePt t="6150" x="5519738" y="3770313"/>
          <p14:tracePt t="6166" x="5418138" y="3568700"/>
          <p14:tracePt t="6167" x="5418138" y="3544888"/>
          <p14:tracePt t="6174" x="5364163" y="3482975"/>
          <p14:tracePt t="6183" x="5334000" y="3444875"/>
          <p14:tracePt t="6191" x="5294313" y="3429000"/>
          <p14:tracePt t="6200" x="5280025" y="3413125"/>
          <p14:tracePt t="6216" x="5264150" y="3413125"/>
          <p14:tracePt t="6263" x="5272088" y="3421063"/>
          <p14:tracePt t="6267" x="5286375" y="3436938"/>
          <p14:tracePt t="6274" x="5302250" y="3460750"/>
          <p14:tracePt t="6283" x="5356225" y="3490913"/>
          <p14:tracePt t="6291" x="5387975" y="3536950"/>
          <p14:tracePt t="6292" x="5410200" y="3536950"/>
          <p14:tracePt t="6300" x="5457825" y="3576638"/>
          <p14:tracePt t="6308" x="5511800" y="3622675"/>
          <p14:tracePt t="6316" x="5541963" y="3646488"/>
          <p14:tracePt t="6317" x="5557838" y="3660775"/>
          <p14:tracePt t="6324" x="5595938" y="3676650"/>
          <p14:tracePt t="6333" x="5627688" y="3692525"/>
          <p14:tracePt t="6334" x="5627688" y="3708400"/>
          <p14:tracePt t="6341" x="5657850" y="3730625"/>
          <p14:tracePt t="6358" x="5681663" y="3746500"/>
          <p14:tracePt t="6420" x="5681663" y="3730625"/>
          <p14:tracePt t="6425" x="5681663" y="3714750"/>
          <p14:tracePt t="6428" x="5681663" y="3700463"/>
          <p14:tracePt t="6433" x="5681663" y="3684588"/>
          <p14:tracePt t="6450" x="5681663" y="3544888"/>
          <p14:tracePt t="6458" x="5665788" y="3460750"/>
          <p14:tracePt t="6467" x="5619750" y="3359150"/>
          <p14:tracePt t="6474" x="5581650" y="3273425"/>
          <p14:tracePt t="6483" x="5534025" y="3211513"/>
          <p14:tracePt t="6500" x="5480050" y="3111500"/>
          <p14:tracePt t="6508" x="5465763" y="3073400"/>
          <p14:tracePt t="6567" x="5465763" y="3057525"/>
          <p14:tracePt t="6572" x="5472113" y="3057525"/>
          <p14:tracePt t="6577" x="5495925" y="3057525"/>
          <p14:tracePt t="6591" x="5541963" y="3057525"/>
          <p14:tracePt t="6592" x="5541963" y="3041650"/>
          <p14:tracePt t="6600" x="5557838" y="3041650"/>
          <p14:tracePt t="6609" x="5573713" y="3041650"/>
          <p14:tracePt t="6620" x="5595938" y="3041650"/>
          <p14:tracePt t="6626" x="5611813" y="3049588"/>
          <p14:tracePt t="6633" x="5643563" y="3065463"/>
          <p14:tracePt t="6643" x="5713413" y="3119438"/>
          <p14:tracePt t="6658" x="5829300" y="3235325"/>
          <p14:tracePt t="6667" x="5913438" y="3305175"/>
          <p14:tracePt t="6675" x="5999163" y="3390900"/>
          <p14:tracePt t="6683" x="6099175" y="3460750"/>
          <p14:tracePt t="6684" x="6099175" y="3475038"/>
          <p14:tracePt t="6691" x="6184900" y="3522663"/>
          <p14:tracePt t="6692" x="6184900" y="3536950"/>
          <p14:tracePt t="6699" x="6270625" y="3590925"/>
          <p14:tracePt t="6708" x="6324600" y="3660775"/>
          <p14:tracePt t="6716" x="6386513" y="3692525"/>
          <p14:tracePt t="6717" x="6386513" y="3708400"/>
          <p14:tracePt t="6733" x="6456363" y="3762375"/>
          <p14:tracePt t="6741" x="6470650" y="3792538"/>
          <p14:tracePt t="6829" x="6494463" y="3792538"/>
          <p14:tracePt t="6833" x="6494463" y="3784600"/>
          <p14:tracePt t="6841" x="6510338" y="3730625"/>
          <p14:tracePt t="6850" x="6526213" y="3684588"/>
          <p14:tracePt t="6858" x="6526213" y="3630613"/>
          <p14:tracePt t="6875" x="6556375" y="3498850"/>
          <p14:tracePt t="6883" x="6556375" y="3444875"/>
          <p14:tracePt t="6891" x="6580188" y="3397250"/>
          <p14:tracePt t="6900" x="6596063" y="3343275"/>
          <p14:tracePt t="6908" x="6596063" y="3328988"/>
          <p14:tracePt t="6916" x="6596063" y="3313113"/>
          <p14:tracePt t="6917" x="6610350" y="3313113"/>
          <p14:tracePt t="6934" x="6610350" y="3297238"/>
          <p14:tracePt t="6957" x="6626225" y="3297238"/>
          <p14:tracePt t="6962" x="6626225" y="3273425"/>
          <p14:tracePt t="7005" x="6618288" y="3273425"/>
          <p14:tracePt t="7008" x="6618288" y="3289300"/>
          <p14:tracePt t="7016" x="6564313" y="3321050"/>
          <p14:tracePt t="7017" x="6564313" y="3335338"/>
          <p14:tracePt t="7025" x="6518275" y="3421063"/>
          <p14:tracePt t="7033" x="6464300" y="3490913"/>
          <p14:tracePt t="7041" x="6416675" y="3576638"/>
          <p14:tracePt t="7042" x="6416675" y="3590925"/>
          <p14:tracePt t="7058" x="6292850" y="3762375"/>
          <p14:tracePt t="7067" x="6208713" y="3846513"/>
          <p14:tracePt t="7075" x="6146800" y="3894138"/>
          <p14:tracePt t="7083" x="6076950" y="3948113"/>
          <p14:tracePt t="7091" x="6037263" y="3962400"/>
          <p14:tracePt t="7108" x="6007100" y="4002088"/>
          <p14:tracePt t="7116" x="5991225" y="4017963"/>
          <p14:tracePt t="7130" x="5991225" y="4032250"/>
          <p14:tracePt t="7150" x="5999163" y="4032250"/>
          <p14:tracePt t="7158" x="6015038" y="4032250"/>
          <p14:tracePt t="7166" x="6037263" y="4032250"/>
          <p14:tracePt t="7175" x="6084888" y="4024313"/>
          <p14:tracePt t="7183" x="6138863" y="3986213"/>
          <p14:tracePt t="7191" x="6184900" y="3940175"/>
          <p14:tracePt t="7192" x="6200775" y="3940175"/>
          <p14:tracePt t="7200" x="6270625" y="3870325"/>
          <p14:tracePt t="7208" x="6354763" y="3784600"/>
          <p14:tracePt t="7216" x="6456363" y="3700463"/>
          <p14:tracePt t="7217" x="6456363" y="3684588"/>
          <p14:tracePt t="7225" x="6540500" y="3598863"/>
          <p14:tracePt t="7233" x="6610350" y="3529013"/>
          <p14:tracePt t="7250" x="6680200" y="3460750"/>
          <p14:tracePt t="7258" x="6696075" y="3444875"/>
          <p14:tracePt t="7306" x="6688138" y="3444875"/>
          <p14:tracePt t="7312" x="6664325" y="3444875"/>
          <p14:tracePt t="7317" x="6650038" y="3444875"/>
          <p14:tracePt t="7325" x="6634163" y="3475038"/>
          <p14:tracePt t="7333" x="6580188" y="3522663"/>
          <p14:tracePt t="7334" x="6580188" y="3536950"/>
          <p14:tracePt t="7341" x="6548438" y="3606800"/>
          <p14:tracePt t="7342" x="6534150" y="3606800"/>
          <p14:tracePt t="7350" x="6502400" y="3692525"/>
          <p14:tracePt t="7358" x="6464300" y="3776663"/>
          <p14:tracePt t="7366" x="6416675" y="3846513"/>
          <p14:tracePt t="7367" x="6416675" y="3862388"/>
          <p14:tracePt t="7375" x="6362700" y="3932238"/>
          <p14:tracePt t="7383" x="6332538" y="4002088"/>
          <p14:tracePt t="7391" x="6308725" y="4032250"/>
          <p14:tracePt t="7400" x="6308725" y="4048125"/>
          <p14:tracePt t="7444" x="6324600" y="4048125"/>
          <p14:tracePt t="7449" x="6340475" y="4048125"/>
          <p14:tracePt t="7452" x="6354763" y="4040188"/>
          <p14:tracePt t="7458" x="6386513" y="4040188"/>
          <p14:tracePt t="7467" x="6440488" y="4002088"/>
          <p14:tracePt t="7475" x="6526213" y="3970338"/>
          <p14:tracePt t="7483" x="6610350" y="3940175"/>
          <p14:tracePt t="7484" x="6626225" y="3940175"/>
          <p14:tracePt t="7491" x="6711950" y="3900488"/>
          <p14:tracePt t="7500" x="6811963" y="3854450"/>
          <p14:tracePt t="7508" x="6897688" y="3800475"/>
          <p14:tracePt t="7509" x="6911975" y="3800475"/>
          <p14:tracePt t="7516" x="6981825" y="3754438"/>
          <p14:tracePt t="7525" x="7035800" y="3684588"/>
          <p14:tracePt t="7533" x="7067550" y="3630613"/>
          <p14:tracePt t="7541" x="7067550" y="3614738"/>
          <p14:tracePt t="7577" x="7059613" y="3614738"/>
          <p14:tracePt t="7583" x="7043738" y="3614738"/>
          <p14:tracePt t="7591" x="6973888" y="3660775"/>
          <p14:tracePt t="7600" x="6919913" y="3708400"/>
          <p14:tracePt t="7608" x="6850063" y="3792538"/>
          <p14:tracePt t="7616" x="6773863" y="3878263"/>
          <p14:tracePt t="7617" x="6773863" y="3894138"/>
          <p14:tracePt t="7626" x="6664325" y="3978275"/>
          <p14:tracePt t="7633" x="6564313" y="4048125"/>
          <p14:tracePt t="7634" x="6548438" y="4064000"/>
          <p14:tracePt t="7641" x="6448425" y="4117975"/>
          <p14:tracePt t="7650" x="6346825" y="4148138"/>
          <p14:tracePt t="7658" x="6246813" y="4187825"/>
          <p14:tracePt t="7667" x="6176963" y="4203700"/>
          <p14:tracePt t="7675" x="6161088" y="4203700"/>
          <p14:tracePt t="7714" x="6169025" y="4203700"/>
          <p14:tracePt t="7733" x="6270625" y="4171950"/>
          <p14:tracePt t="7741" x="6324600" y="4171950"/>
          <p14:tracePt t="7742" x="6324600" y="4156075"/>
          <p14:tracePt t="7750" x="6386513" y="4141788"/>
          <p14:tracePt t="7758" x="6456363" y="4110038"/>
          <p14:tracePt t="7767" x="6540500" y="4071938"/>
          <p14:tracePt t="7775" x="6596063" y="4056063"/>
          <p14:tracePt t="7783" x="6642100" y="4024313"/>
          <p14:tracePt t="7791" x="6680200" y="3986213"/>
          <p14:tracePt t="7792" x="6696075" y="3986213"/>
          <p14:tracePt t="7800" x="6711950" y="3970338"/>
          <p14:tracePt t="7808" x="6711950" y="3956050"/>
          <p14:tracePt t="7838" x="6704013" y="3956050"/>
          <p14:tracePt t="7843" x="6688138" y="3956050"/>
          <p14:tracePt t="7846" x="6664325" y="3956050"/>
          <p14:tracePt t="7849" x="6650038" y="3956050"/>
          <p14:tracePt t="7858" x="6618288" y="3956050"/>
          <p14:tracePt t="7859" x="6602413" y="3956050"/>
          <p14:tracePt t="7866" x="6564313" y="3962400"/>
          <p14:tracePt t="7875" x="6502400" y="3962400"/>
          <p14:tracePt t="7883" x="6448425" y="3978275"/>
          <p14:tracePt t="7893" x="6378575" y="4002088"/>
          <p14:tracePt t="7900" x="6346825" y="4017963"/>
          <p14:tracePt t="7908" x="6332538" y="4032250"/>
          <p14:tracePt t="7917" x="6292850" y="4032250"/>
          <p14:tracePt t="7925" x="6278563" y="4032250"/>
          <p14:tracePt t="7979" x="6284913" y="4032250"/>
          <p14:tracePt t="7985" x="6308725" y="4032250"/>
          <p14:tracePt t="7991" x="6308725" y="4024313"/>
          <p14:tracePt t="7992" x="6324600" y="4024313"/>
          <p14:tracePt t="8000" x="6340475" y="4002088"/>
          <p14:tracePt t="8008" x="6370638" y="3986213"/>
          <p14:tracePt t="8016" x="6408738" y="3956050"/>
          <p14:tracePt t="8025" x="6456363" y="3924300"/>
          <p14:tracePt t="8033" x="6510338" y="3870325"/>
          <p14:tracePt t="8042" x="6540500" y="3838575"/>
          <p14:tracePt t="8058" x="6556375" y="3770313"/>
          <p14:tracePt t="8067" x="6556375" y="3714750"/>
          <p14:tracePt t="8075" x="6556375" y="3684588"/>
          <p14:tracePt t="8083" x="6556375" y="3668713"/>
          <p14:tracePt t="8091" x="6548438" y="3652838"/>
          <p14:tracePt t="8100" x="6518275" y="3630613"/>
          <p14:tracePt t="8108" x="6502400" y="3614738"/>
          <p14:tracePt t="8116" x="6464300" y="3614738"/>
          <p14:tracePt t="8125" x="6416675" y="3614738"/>
          <p14:tracePt t="8133" x="6362700" y="3614738"/>
          <p14:tracePt t="8142" x="6292850" y="3646488"/>
          <p14:tracePt t="8150" x="6246813" y="3692525"/>
          <p14:tracePt t="8158" x="6192838" y="3762375"/>
          <p14:tracePt t="8166" x="6161088" y="3832225"/>
          <p14:tracePt t="8167" x="6146800" y="3832225"/>
          <p14:tracePt t="8175" x="6107113" y="3916363"/>
          <p14:tracePt t="8183" x="6092825" y="3962400"/>
          <p14:tracePt t="8184" x="6092825" y="3978275"/>
          <p14:tracePt t="8191" x="6092825" y="4017963"/>
          <p14:tracePt t="8192" x="6092825" y="4032250"/>
          <p14:tracePt t="8200" x="6092825" y="4064000"/>
          <p14:tracePt t="8208" x="6092825" y="4102100"/>
          <p14:tracePt t="8216" x="6099175" y="4117975"/>
          <p14:tracePt t="8217" x="6099175" y="4133850"/>
          <p14:tracePt t="8224" x="6138863" y="4148138"/>
          <p14:tracePt t="8233" x="6169025" y="4148138"/>
          <p14:tracePt t="8241" x="6200775" y="4164013"/>
          <p14:tracePt t="8242" x="6223000" y="4164013"/>
          <p14:tracePt t="8250" x="6254750" y="4164013"/>
          <p14:tracePt t="8258" x="6308725" y="4164013"/>
          <p14:tracePt t="8267" x="6340475" y="4164013"/>
          <p14:tracePt t="8274" x="6354763" y="4164013"/>
          <p14:tracePt t="8283" x="6370638" y="4156075"/>
          <p14:tracePt t="8291" x="6386513" y="4141788"/>
          <p14:tracePt t="8300" x="6386513" y="4110038"/>
          <p14:tracePt t="8308" x="6386513" y="4086225"/>
          <p14:tracePt t="8316" x="6386513" y="4040188"/>
          <p14:tracePt t="8325" x="6362700" y="4002088"/>
          <p14:tracePt t="8333" x="6332538" y="3956050"/>
          <p14:tracePt t="8350" x="6262688" y="3900488"/>
          <p14:tracePt t="8358" x="6230938" y="3886200"/>
          <p14:tracePt t="8366" x="6192838" y="3870325"/>
          <p14:tracePt t="8375" x="6176963" y="3870325"/>
          <p14:tracePt t="8396" x="6161088" y="3870325"/>
          <p14:tracePt t="8418" x="6146800" y="3870325"/>
          <p14:tracePt t="8423" x="6146800" y="3878263"/>
          <p14:tracePt t="8439" x="6154738" y="3878263"/>
          <p14:tracePt t="8443" x="6154738" y="3894138"/>
          <p14:tracePt t="8483" x="6154738" y="3916363"/>
          <p14:tracePt t="8484" x="6169025" y="3916363"/>
          <p14:tracePt t="8494" x="6169025" y="3932238"/>
          <p14:tracePt t="8495" x="6184900" y="3932238"/>
          <p14:tracePt t="8504" x="6200775" y="3932238"/>
          <p14:tracePt t="8509" x="6200775" y="3948113"/>
          <p14:tracePt t="8516" x="6223000" y="3948113"/>
          <p14:tracePt t="8525" x="6254750" y="3962400"/>
          <p14:tracePt t="8533" x="6270625" y="3962400"/>
          <p14:tracePt t="8541" x="6308725" y="3978275"/>
          <p14:tracePt t="8550" x="6324600" y="3978275"/>
          <p14:tracePt t="8558" x="6340475" y="3978275"/>
          <p14:tracePt t="8575" x="6354763" y="3978275"/>
          <p14:tracePt t="8604" x="6370638" y="3978275"/>
          <p14:tracePt t="8621" x="6386513" y="3978275"/>
          <p14:tracePt t="8634" x="6408738" y="3978275"/>
          <p14:tracePt t="8641" x="6408738" y="3970338"/>
          <p14:tracePt t="8643" x="6424613" y="3970338"/>
          <p14:tracePt t="8658" x="6440488" y="3956050"/>
          <p14:tracePt t="8675" x="6456363" y="3940175"/>
          <p14:tracePt t="8775" x="6470650" y="3940175"/>
          <p14:tracePt t="8785" x="6470650" y="3948113"/>
          <p14:tracePt t="8844" x="6470650" y="3962400"/>
          <p14:tracePt t="8859" x="6494463" y="3978275"/>
          <p14:tracePt t="8916" x="6494463" y="3970338"/>
          <p14:tracePt t="8919" x="6494463" y="3956050"/>
          <p14:tracePt t="8924" x="6494463" y="3940175"/>
          <p14:tracePt t="8933" x="6494463" y="3924300"/>
          <p14:tracePt t="8950" x="6478588" y="3870325"/>
          <p14:tracePt t="8958" x="6478588" y="3854450"/>
          <p14:tracePt t="8991" x="6464300" y="3854450"/>
          <p14:tracePt t="9035" x="6464300" y="3862388"/>
          <p14:tracePt t="9041" x="6448425" y="3862388"/>
          <p14:tracePt t="9050" x="6448425" y="3894138"/>
          <p14:tracePt t="9058" x="6432550" y="3948113"/>
          <p14:tracePt t="9067" x="6416675" y="4017963"/>
          <p14:tracePt t="9075" x="6394450" y="4064000"/>
          <p14:tracePt t="9092" x="6378575" y="4187825"/>
          <p14:tracePt t="9100" x="6378575" y="4217988"/>
          <p14:tracePt t="9108" x="6378575" y="4249738"/>
          <p14:tracePt t="9117" x="6378575" y="4271963"/>
          <p14:tracePt t="9125" x="6386513" y="4271963"/>
          <p14:tracePt t="9133" x="6408738" y="4287838"/>
          <p14:tracePt t="9141" x="6424613" y="4287838"/>
          <p14:tracePt t="9150" x="6440488" y="4287838"/>
          <p14:tracePt t="9158" x="6456363" y="4303713"/>
          <p14:tracePt t="9166" x="6470650" y="4303713"/>
          <p14:tracePt t="9175" x="6494463" y="4303713"/>
          <p14:tracePt t="9189" x="6510338" y="4303713"/>
          <p14:tracePt t="9197" x="6526213" y="4303713"/>
          <p14:tracePt t="9203" x="6526213" y="4295775"/>
          <p14:tracePt t="9208" x="6540500" y="4295775"/>
          <p14:tracePt t="9217" x="6580188" y="4271963"/>
          <p14:tracePt t="9218" x="6580188" y="4257675"/>
          <p14:tracePt t="9225" x="6596063" y="4241800"/>
          <p14:tracePt t="9226" x="6610350" y="4241800"/>
          <p14:tracePt t="9233" x="6626225" y="4210050"/>
          <p14:tracePt t="9241" x="6657975" y="4171950"/>
          <p14:tracePt t="9250" x="6680200" y="4141788"/>
          <p14:tracePt t="9258" x="6696075" y="4110038"/>
          <p14:tracePt t="9267" x="6711950" y="4056063"/>
          <p14:tracePt t="9275" x="6711950" y="4024313"/>
          <p14:tracePt t="9283" x="6711950" y="3986213"/>
          <p14:tracePt t="9291" x="6704013" y="3970338"/>
          <p14:tracePt t="9300" x="6688138" y="3956050"/>
          <p14:tracePt t="9308" x="6664325" y="3940175"/>
          <p14:tracePt t="9316" x="6650038" y="3924300"/>
          <p14:tracePt t="9325" x="6634163" y="3924300"/>
          <p14:tracePt t="9376" x="6618288" y="3924300"/>
          <p14:tracePt t="9458" x="6626225" y="3924300"/>
          <p14:tracePt t="9467" x="6626225" y="3932238"/>
          <p14:tracePt t="9475" x="6642100" y="3932238"/>
          <p14:tracePt t="9483" x="6657975" y="3932238"/>
          <p14:tracePt t="9561" x="6650038" y="3932238"/>
          <p14:tracePt t="9566" x="6634163" y="3932238"/>
          <p14:tracePt t="9571" x="6618288" y="3932238"/>
          <p14:tracePt t="9575" x="6618288" y="3948113"/>
          <p14:tracePt t="9583" x="6580188" y="3948113"/>
          <p14:tracePt t="9592" x="6564313" y="3948113"/>
          <p14:tracePt t="9641" x="6580188" y="3948113"/>
          <p14:tracePt t="9650" x="6596063" y="3924300"/>
          <p14:tracePt t="9658" x="6610350" y="3900488"/>
          <p14:tracePt t="9666" x="6610350" y="3886200"/>
          <p14:tracePt t="9675" x="6610350" y="3870325"/>
          <p14:tracePt t="9717" x="6602413" y="3870325"/>
          <p14:tracePt t="9733" x="6580188" y="3870325"/>
          <p14:tracePt t="9764" x="6580188" y="3878263"/>
          <p14:tracePt t="9783" x="6596063" y="3894138"/>
          <p14:tracePt t="9791" x="6610350" y="3894138"/>
          <p14:tracePt t="9795" x="6610350" y="3916363"/>
          <p14:tracePt t="9801" x="6626225" y="3916363"/>
          <p14:tracePt t="9808" x="6642100" y="3916363"/>
          <p14:tracePt t="9816" x="6680200" y="3916363"/>
          <p14:tracePt t="9825" x="6696075" y="3916363"/>
          <p14:tracePt t="9842" x="6742113" y="3886200"/>
          <p14:tracePt t="10048" x="6742113" y="3870325"/>
          <p14:tracePt t="10050" x="6734175" y="3870325"/>
          <p14:tracePt t="10058" x="6704013" y="3838575"/>
          <p14:tracePt t="10075" x="6548438" y="3754438"/>
          <p14:tracePt t="10083" x="6464300" y="3700463"/>
          <p14:tracePt t="10091" x="6378575" y="3652838"/>
          <p14:tracePt t="10092" x="6362700" y="3652838"/>
          <p14:tracePt t="10100" x="6332538" y="3630613"/>
          <p14:tracePt t="10168" x="6332538" y="3646488"/>
          <p14:tracePt t="10218" x="6332538" y="3660775"/>
          <p14:tracePt t="10226" x="6308725" y="3660775"/>
          <p14:tracePt t="10233" x="6308725" y="3676650"/>
          <p14:tracePt t="10241" x="6292850" y="3692525"/>
          <p14:tracePt t="10250" x="6278563" y="3708400"/>
          <p14:tracePt t="10266" x="6246813" y="3730625"/>
          <p14:tracePt t="10275" x="6230938" y="3746500"/>
          <p14:tracePt t="10283" x="6192838" y="3776663"/>
          <p14:tracePt t="10291" x="6146800" y="3792538"/>
          <p14:tracePt t="10300" x="6092825" y="3808413"/>
          <p14:tracePt t="10308" x="6061075" y="3846513"/>
          <p14:tracePt t="10317" x="6022975" y="3862388"/>
          <p14:tracePt t="10325" x="6007100" y="3862388"/>
          <p14:tracePt t="10333" x="5991225" y="3878263"/>
          <p14:tracePt t="10341" x="5975350" y="3878263"/>
          <p14:tracePt t="10342" x="5975350" y="3894138"/>
          <p14:tracePt t="10383" x="5975350" y="3886200"/>
          <p14:tracePt t="10389" x="5983288" y="3870325"/>
          <p14:tracePt t="10408" x="6053138" y="3800475"/>
          <p14:tracePt t="10416" x="6084888" y="3754438"/>
          <p14:tracePt t="10425" x="6154738" y="3714750"/>
          <p14:tracePt t="10433" x="6200775" y="3668713"/>
          <p14:tracePt t="10450" x="6340475" y="3584575"/>
          <p14:tracePt t="10458" x="6386513" y="3529013"/>
          <p14:tracePt t="10467" x="6440488" y="3482975"/>
          <p14:tracePt t="10475" x="6456363" y="3444875"/>
          <p14:tracePt t="10483" x="6470650" y="3413125"/>
          <p14:tracePt t="10500" x="6494463" y="3382963"/>
          <p14:tracePt t="10508" x="6494463" y="3359150"/>
          <p14:tracePt t="10516" x="6494463" y="3328988"/>
          <p14:tracePt t="10526" x="6478588" y="3313113"/>
          <p14:tracePt t="10533" x="6464300" y="3313113"/>
          <p14:tracePt t="10542" x="6432550" y="3313113"/>
          <p14:tracePt t="10550" x="6416675" y="3297238"/>
          <p14:tracePt t="10561" x="6394450" y="3297238"/>
          <p14:tracePt t="10566" x="6394450" y="3305175"/>
          <p14:tracePt t="10575" x="6394450" y="3321050"/>
          <p14:tracePt t="10583" x="6378575" y="3375025"/>
          <p14:tracePt t="10591" x="6362700" y="3421063"/>
          <p14:tracePt t="10600" x="6346825" y="3490913"/>
          <p14:tracePt t="10608" x="6332538" y="3536950"/>
          <p14:tracePt t="10616" x="6308725" y="3590925"/>
          <p14:tracePt t="10617" x="6292850" y="3606800"/>
          <p14:tracePt t="10625" x="6278563" y="3660775"/>
          <p14:tracePt t="10642" x="6230938" y="3762375"/>
          <p14:tracePt t="10650" x="6208713" y="3776663"/>
          <p14:tracePt t="10658" x="6208713" y="3808413"/>
          <p14:tracePt t="10666" x="6192838" y="3832225"/>
          <p14:tracePt t="10683" x="6192838" y="3846513"/>
          <p14:tracePt t="10697" x="6192838" y="3862388"/>
          <p14:tracePt t="10706" x="6200775" y="3862388"/>
          <p14:tracePt t="10712" x="6223000" y="3862388"/>
          <p14:tracePt t="10717" x="6238875" y="3862388"/>
          <p14:tracePt t="10725" x="6254750" y="3862388"/>
          <p14:tracePt t="10733" x="6284913" y="3862388"/>
          <p14:tracePt t="10741" x="6324600" y="3854450"/>
          <p14:tracePt t="10750" x="6354763" y="3838575"/>
          <p14:tracePt t="10758" x="6408738" y="3800475"/>
          <p14:tracePt t="10766" x="6440488" y="3770313"/>
          <p14:tracePt t="10783" x="6510338" y="3684588"/>
          <p14:tracePt t="10791" x="6526213" y="3630613"/>
          <p14:tracePt t="10800" x="6540500" y="3584575"/>
          <p14:tracePt t="10808" x="6540500" y="3544888"/>
          <p14:tracePt t="10816" x="6540500" y="3529013"/>
          <p14:tracePt t="10817" x="6540500" y="3514725"/>
          <p14:tracePt t="10825" x="6556375" y="3514725"/>
          <p14:tracePt t="10871" x="6580188" y="3514725"/>
          <p14:tracePt t="10873" x="6580188" y="3522663"/>
          <p14:tracePt t="10883" x="6580188" y="3536950"/>
          <p14:tracePt t="10891" x="6580188" y="3560763"/>
          <p14:tracePt t="10900" x="6580188" y="3576638"/>
          <p14:tracePt t="10908" x="6580188" y="3590925"/>
          <p14:tracePt t="10917" x="6580188" y="3622675"/>
          <p14:tracePt t="10925" x="6596063" y="3660775"/>
          <p14:tracePt t="10933" x="6596063" y="3676650"/>
          <p14:tracePt t="10941" x="6596063" y="3708400"/>
          <p14:tracePt t="10950" x="6596063" y="3746500"/>
          <p14:tracePt t="10958" x="6596063" y="3776663"/>
          <p14:tracePt t="10967" x="6596063" y="3792538"/>
          <p14:tracePt t="10983" x="6596063" y="3832225"/>
          <p14:tracePt t="10991" x="6596063" y="3846513"/>
          <p14:tracePt t="11000" x="6596063" y="3862388"/>
          <p14:tracePt t="11083" x="6596063" y="3878263"/>
          <p14:tracePt t="11097" x="6596063" y="3894138"/>
          <p14:tracePt t="11133" x="6580188" y="3894138"/>
          <p14:tracePt t="11159" x="6564313" y="3894138"/>
          <p14:tracePt t="11188" x="6580188" y="3894138"/>
          <p14:tracePt t="11193" x="6580188" y="3886200"/>
          <p14:tracePt t="11193" x="6596063" y="3886200"/>
          <p14:tracePt t="11200" x="6610350" y="3886200"/>
          <p14:tracePt t="11208" x="6657975" y="3886200"/>
          <p14:tracePt t="11216" x="6711950" y="3886200"/>
          <p14:tracePt t="11225" x="6765925" y="3870325"/>
          <p14:tracePt t="11233" x="6827838" y="3870325"/>
          <p14:tracePt t="11241" x="6897688" y="3870325"/>
          <p14:tracePt t="11242" x="6911975" y="3870325"/>
          <p14:tracePt t="11250" x="6997700" y="3870325"/>
          <p14:tracePt t="11258" x="7083425" y="3854450"/>
          <p14:tracePt t="11275" x="7237413" y="3816350"/>
          <p14:tracePt t="11283" x="7307263" y="3800475"/>
          <p14:tracePt t="11291" x="7353300" y="3770313"/>
          <p14:tracePt t="11300" x="7392988" y="3730625"/>
          <p14:tracePt t="11308" x="7423150" y="3684588"/>
          <p14:tracePt t="11316" x="7439025" y="3630613"/>
          <p14:tracePt t="11325" x="7439025" y="3598863"/>
          <p14:tracePt t="11333" x="7439025" y="3568700"/>
          <p14:tracePt t="11344" x="7377113" y="3544888"/>
          <p14:tracePt t="11350" x="7346950" y="3529013"/>
          <p14:tracePt t="11358" x="7277100" y="3529013"/>
          <p14:tracePt t="11366" x="7207250" y="3529013"/>
          <p14:tracePt t="11375" x="7145338" y="3560763"/>
          <p14:tracePt t="11383" x="7091363" y="3590925"/>
          <p14:tracePt t="11392" x="7021513" y="3646488"/>
          <p14:tracePt t="11400" x="6959600" y="3730625"/>
          <p14:tracePt t="11408" x="6850063" y="3832225"/>
          <p14:tracePt t="11417" x="6750050" y="3932238"/>
          <p14:tracePt t="11425" x="6664325" y="4017963"/>
          <p14:tracePt t="11433" x="6564313" y="4102100"/>
          <p14:tracePt t="11441" x="6478588" y="4164013"/>
          <p14:tracePt t="11442" x="6478588" y="4187825"/>
          <p14:tracePt t="11443" x="6464300" y="4187825"/>
          <p14:tracePt t="11450" x="6394450" y="4233863"/>
          <p14:tracePt t="11458" x="6332538" y="4287838"/>
          <p14:tracePt t="11467" x="6292850" y="4333875"/>
          <p14:tracePt t="11475" x="6262688" y="4349750"/>
          <p14:tracePt t="11483" x="6262688" y="4389438"/>
          <p14:tracePt t="11499" x="6262688" y="4403725"/>
          <p14:tracePt t="11509" x="6262688" y="4419600"/>
          <p14:tracePt t="11512" x="6270625" y="4419600"/>
          <p14:tracePt t="11516" x="6284913" y="4419600"/>
          <p14:tracePt t="11525" x="6340475" y="4435475"/>
          <p14:tracePt t="11533" x="6408738" y="4457700"/>
          <p14:tracePt t="11546" x="6556375" y="4457700"/>
          <p14:tracePt t="11550" x="6610350" y="4457700"/>
          <p14:tracePt t="11558" x="6726238" y="4457700"/>
          <p14:tracePt t="11559" x="6742113" y="4443413"/>
          <p14:tracePt t="11566" x="6850063" y="4411663"/>
          <p14:tracePt t="11567" x="6865938" y="4411663"/>
          <p14:tracePt t="11576" x="6981825" y="4357688"/>
          <p14:tracePt t="11583" x="7067550" y="4327525"/>
          <p14:tracePt t="11591" x="7167563" y="4257675"/>
          <p14:tracePt t="11600" x="7237413" y="4210050"/>
          <p14:tracePt t="11608" x="7283450" y="4156075"/>
          <p14:tracePt t="11616" x="7323138" y="4110038"/>
          <p14:tracePt t="11617" x="7323138" y="4086225"/>
          <p14:tracePt t="11625" x="7323138" y="4056063"/>
          <p14:tracePt t="11633" x="7323138" y="4024313"/>
          <p14:tracePt t="11641" x="7323138" y="4002088"/>
          <p14:tracePt t="11650" x="7315200" y="3986213"/>
          <p14:tracePt t="11658" x="7291388" y="3986213"/>
          <p14:tracePt t="11666" x="7277100" y="3986213"/>
          <p14:tracePt t="11683" x="7245350" y="3986213"/>
          <p14:tracePt t="11691" x="7207250" y="3986213"/>
          <p14:tracePt t="11692" x="7207250" y="4002088"/>
          <p14:tracePt t="11700" x="7159625" y="4017963"/>
          <p14:tracePt t="11708" x="7091363" y="4032250"/>
          <p14:tracePt t="11717" x="7021513" y="4102100"/>
          <p14:tracePt t="11725" x="6959600" y="4148138"/>
          <p14:tracePt t="11733" x="6873875" y="4217988"/>
          <p14:tracePt t="11742" x="6788150" y="4271963"/>
          <p14:tracePt t="11750" x="6704013" y="4303713"/>
          <p14:tracePt t="11758" x="6634163" y="4349750"/>
          <p14:tracePt t="11767" x="6564313" y="4389438"/>
          <p14:tracePt t="11775" x="6534150" y="4403725"/>
          <p14:tracePt t="11783" x="6518275" y="4419600"/>
          <p14:tracePt t="11825" x="6526213" y="4419600"/>
          <p14:tracePt t="11830" x="6540500" y="4411663"/>
          <p14:tracePt t="11833" x="6556375" y="4411663"/>
          <p14:tracePt t="11842" x="6610350" y="4357688"/>
          <p14:tracePt t="11850" x="6642100" y="4311650"/>
          <p14:tracePt t="11858" x="6711950" y="4257675"/>
          <p14:tracePt t="11859" x="6711950" y="4241800"/>
          <p14:tracePt t="11866" x="6765925" y="4171950"/>
          <p14:tracePt t="11867" x="6765925" y="4156075"/>
          <p14:tracePt t="11875" x="6811963" y="4086225"/>
          <p14:tracePt t="11883" x="6865938" y="4002088"/>
          <p14:tracePt t="11891" x="6927850" y="3940175"/>
          <p14:tracePt t="11892" x="6927850" y="3924300"/>
          <p14:tracePt t="11900" x="6981825" y="3854450"/>
          <p14:tracePt t="11917" x="7083425" y="3730625"/>
          <p14:tracePt t="11925" x="7121525" y="3714750"/>
          <p14:tracePt t="11933" x="7121525" y="3700463"/>
          <p14:tracePt t="11941" x="7137400" y="3700463"/>
          <p14:tracePt t="11971" x="7121525" y="3700463"/>
          <p14:tracePt t="11977" x="7105650" y="3700463"/>
          <p14:tracePt t="11982" x="7091363" y="3708400"/>
          <p14:tracePt t="11986" x="7075488" y="3708400"/>
          <p14:tracePt t="11991" x="7059613" y="3730625"/>
          <p14:tracePt t="12000" x="7021513" y="3746500"/>
          <p14:tracePt t="12008" x="6973888" y="3776663"/>
          <p14:tracePt t="12017" x="6919913" y="3808413"/>
          <p14:tracePt t="12025" x="6889750" y="3846513"/>
          <p14:tracePt t="12033" x="6835775" y="3894138"/>
          <p14:tracePt t="12041" x="6804025" y="3932238"/>
          <p14:tracePt t="12042" x="6788150" y="3932238"/>
          <p14:tracePt t="12058" x="6734175" y="4002088"/>
          <p14:tracePt t="12059" x="6719888" y="4002088"/>
          <p14:tracePt t="12067" x="6704013" y="4032250"/>
          <p14:tracePt t="12075" x="6704013" y="4048125"/>
          <p14:tracePt t="12083" x="6704013" y="4064000"/>
          <p14:tracePt t="12157" x="6704013" y="4056063"/>
          <p14:tracePt t="12165" x="6704013" y="4040188"/>
          <p14:tracePt t="12166" x="6711950" y="4040188"/>
          <p14:tracePt t="12175" x="6726238" y="4024313"/>
          <p14:tracePt t="12183" x="6742113" y="3986213"/>
          <p14:tracePt t="12200" x="6781800" y="3940175"/>
          <p14:tracePt t="12208" x="6796088" y="3924300"/>
          <p14:tracePt t="12217" x="6811963" y="3886200"/>
          <p14:tracePt t="12225" x="6850063" y="3870325"/>
          <p14:tracePt t="12233" x="6850063" y="3854450"/>
          <p14:tracePt t="12242" x="6865938" y="3854450"/>
          <p14:tracePt t="12250" x="6865938" y="3838575"/>
          <p14:tracePt t="12267" x="6881813" y="3816350"/>
          <p14:tracePt t="12276" x="6881813" y="3800475"/>
          <p14:tracePt t="12283" x="6897688" y="3800475"/>
          <p14:tracePt t="12284" x="6897688" y="3784600"/>
          <p14:tracePt t="12291" x="6911975" y="3770313"/>
          <p14:tracePt t="12300" x="6927850" y="3754438"/>
          <p14:tracePt t="12308" x="6967538" y="3714750"/>
          <p14:tracePt t="12316" x="6981825" y="3700463"/>
          <p14:tracePt t="12325" x="6997700" y="3684588"/>
          <p14:tracePt t="12342" x="7035800" y="3668713"/>
          <p14:tracePt t="12420" x="7051675" y="3668713"/>
          <p14:tracePt t="12430" x="7067550" y="3668713"/>
          <p14:tracePt t="12439" x="7083425" y="3668713"/>
          <p14:tracePt t="12448" x="7083425" y="3676650"/>
          <p14:tracePt t="12451" x="7097713" y="3676650"/>
          <p14:tracePt t="12462" x="7121525" y="3676650"/>
          <p14:tracePt t="12475" x="7137400" y="3676650"/>
          <p14:tracePt t="12483" x="7153275" y="3692525"/>
          <p14:tracePt t="12492" x="7183438" y="3708400"/>
          <p14:tracePt t="12500" x="7199313" y="3708400"/>
          <p14:tracePt t="12517" x="7237413" y="3730625"/>
          <p14:tracePt t="12533" x="7253288" y="3730625"/>
          <p14:tracePt t="12633" x="7269163" y="3730625"/>
          <p14:tracePt t="12645" x="7283450" y="3730625"/>
          <p14:tracePt t="12654" x="7283450" y="3714750"/>
          <p14:tracePt t="12660" x="7307263" y="3714750"/>
          <p14:tracePt t="12803" x="7291388" y="3714750"/>
          <p14:tracePt t="12809" x="7277100" y="3714750"/>
          <p14:tracePt t="12816" x="7261225" y="3714750"/>
          <p14:tracePt t="12825" x="7229475" y="3714750"/>
          <p14:tracePt t="12833" x="7191375" y="3714750"/>
          <p14:tracePt t="12842" x="7121525" y="3714750"/>
          <p14:tracePt t="12858" x="6973888" y="3714750"/>
          <p14:tracePt t="12866" x="6889750" y="3730625"/>
          <p14:tracePt t="12875" x="6788150" y="3730625"/>
          <p14:tracePt t="12883" x="6664325" y="3730625"/>
          <p14:tracePt t="12893" x="6518275" y="3746500"/>
          <p14:tracePt t="12900" x="6394450" y="3762375"/>
          <p14:tracePt t="12908" x="6278563" y="3762375"/>
          <p14:tracePt t="12916" x="6161088" y="3776663"/>
          <p14:tracePt t="12925" x="6037263" y="3808413"/>
          <p14:tracePt t="12933" x="5907088" y="3846513"/>
          <p14:tracePt t="12950" x="5603875" y="3894138"/>
          <p14:tracePt t="12958" x="5465763" y="3916363"/>
          <p14:tracePt t="12967" x="5280025" y="3932238"/>
          <p14:tracePt t="12975" x="5148263" y="3932238"/>
          <p14:tracePt t="12976" x="5124450" y="3932238"/>
          <p14:tracePt t="12983" x="5024438" y="3932238"/>
          <p14:tracePt t="13000" x="4806950" y="3932238"/>
          <p14:tracePt t="13008" x="4737100" y="3932238"/>
          <p14:tracePt t="13017" x="4667250" y="3932238"/>
          <p14:tracePt t="13025" x="4637088" y="3932238"/>
          <p14:tracePt t="13042" x="4583113" y="3932238"/>
          <p14:tracePt t="13050" x="4567238" y="3932238"/>
          <p14:tracePt t="13058" x="4551363" y="3932238"/>
          <p14:tracePt t="13072" x="4535488" y="3932238"/>
          <p14:tracePt t="13214" x="4535488" y="3924300"/>
          <p14:tracePt t="13228" x="4543425" y="3924300"/>
          <p14:tracePt t="13246" x="4559300" y="3924300"/>
          <p14:tracePt t="13260" x="4575175" y="3924300"/>
          <p14:tracePt t="13272" x="4597400" y="3924300"/>
          <p14:tracePt t="13278" x="4613275" y="3924300"/>
          <p14:tracePt t="13284" x="4629150" y="3924300"/>
          <p14:tracePt t="13292" x="4645025" y="3932238"/>
          <p14:tracePt t="13300" x="4683125" y="3948113"/>
          <p14:tracePt t="13309" x="4699000" y="3962400"/>
          <p14:tracePt t="13325" x="4745038" y="3978275"/>
          <p14:tracePt t="13333" x="4760913" y="3978275"/>
          <p14:tracePt t="13334" x="4783138" y="3978275"/>
          <p14:tracePt t="13341" x="4783138" y="4002088"/>
          <p14:tracePt t="13350" x="4799013" y="4002088"/>
          <p14:tracePt t="13358" x="4814888" y="4017963"/>
          <p14:tracePt t="13367" x="4814888" y="4032250"/>
          <p14:tracePt t="13375" x="4814888" y="4048125"/>
          <p14:tracePt t="13392" x="4814888" y="4079875"/>
          <p14:tracePt t="13400" x="4814888" y="4102100"/>
          <p14:tracePt t="13408" x="4806950" y="4117975"/>
          <p14:tracePt t="13417" x="4791075" y="4133850"/>
          <p14:tracePt t="13425" x="4768850" y="4148138"/>
          <p14:tracePt t="13433" x="4752975" y="4164013"/>
          <p14:tracePt t="13442" x="4737100" y="4187825"/>
          <p14:tracePt t="13451" x="4721225" y="4187825"/>
          <p14:tracePt t="13467" x="4706938" y="4203700"/>
          <p14:tracePt t="13475" x="4683125" y="4217988"/>
          <p14:tracePt t="13483" x="4667250" y="4233863"/>
          <p14:tracePt t="13491" x="4637088" y="4233863"/>
          <p14:tracePt t="13500" x="4621213" y="4249738"/>
          <p14:tracePt t="13509" x="4583113" y="4271963"/>
          <p14:tracePt t="13517" x="4567238" y="4287838"/>
          <p14:tracePt t="13525" x="4551363" y="4287838"/>
          <p14:tracePt t="13533" x="4535488" y="4303713"/>
          <p14:tracePt t="13550" x="4467225" y="4319588"/>
          <p14:tracePt t="13558" x="4435475" y="4333875"/>
          <p14:tracePt t="13567" x="4411663" y="4333875"/>
          <p14:tracePt t="13567" x="4397375" y="4333875"/>
          <p14:tracePt t="13575" x="4381500" y="4333875"/>
          <p14:tracePt t="13583" x="4365625" y="4349750"/>
          <p14:tracePt t="13591" x="4349750" y="4349750"/>
          <p14:tracePt t="13767" x="4357688" y="4349750"/>
          <p14:tracePt t="13799" x="4373563" y="4349750"/>
          <p14:tracePt t="13801" x="4373563" y="4341813"/>
          <p14:tracePt t="13857" x="4389438" y="4341813"/>
          <p14:tracePt t="13861" x="4389438" y="4327525"/>
          <p14:tracePt t="13874" x="4411663" y="4327525"/>
          <p14:tracePt t="13892" x="4427538" y="4327525"/>
          <p14:tracePt t="13910" x="4443413" y="4311650"/>
          <p14:tracePt t="13953" x="4459288" y="4311650"/>
          <p14:tracePt t="13963" x="4459288" y="4295775"/>
          <p14:tracePt t="13983" x="4473575" y="4295775"/>
          <p14:tracePt t="13984" x="4473575" y="4271963"/>
          <p14:tracePt t="14002" x="4473575" y="4257675"/>
          <p14:tracePt t="14015" x="4473575" y="4241800"/>
          <p14:tracePt t="14020" x="4489450" y="4241800"/>
          <p14:tracePt t="14033" x="4489450" y="4225925"/>
          <p14:tracePt t="14042" x="4489450" y="4210050"/>
          <p14:tracePt t="14050" x="4489450" y="4195763"/>
          <p14:tracePt t="14061" x="4489450" y="4171950"/>
          <p14:tracePt t="14076" x="4489450" y="4156075"/>
          <p14:tracePt t="14096" x="4481513" y="4156075"/>
          <p14:tracePt t="14388" x="4481513" y="4141788"/>
          <p14:tracePt t="14405" x="4481513" y="4125913"/>
          <p14:tracePt t="14417" x="4481513" y="4110038"/>
          <p14:tracePt t="14428" x="4481513" y="4086225"/>
          <p14:tracePt t="14439" x="4481513" y="4071938"/>
          <p14:tracePt t="14450" x="4481513" y="4056063"/>
          <p14:tracePt t="14459" x="4481513" y="4040188"/>
          <p14:tracePt t="14467" x="4481513" y="4024313"/>
          <p14:tracePt t="14476" x="4481513" y="4002088"/>
          <p14:tracePt t="14483" x="4481513" y="3986213"/>
          <p14:tracePt t="14491" x="4467225" y="3970338"/>
          <p14:tracePt t="14500" x="4435475" y="3940175"/>
          <p14:tracePt t="14508" x="4397375" y="3900488"/>
          <p14:tracePt t="14509" x="4397375" y="3886200"/>
          <p14:tracePt t="14517" x="4365625" y="3838575"/>
          <p14:tracePt t="14525" x="4311650" y="3784600"/>
          <p14:tracePt t="14533" x="4265613" y="3730625"/>
          <p14:tracePt t="14534" x="4249738" y="3730625"/>
          <p14:tracePt t="14542" x="4195763" y="3684588"/>
          <p14:tracePt t="14550" x="4164013" y="3630613"/>
          <p14:tracePt t="14558" x="4125913" y="3584575"/>
          <p14:tracePt t="14559" x="4110038" y="3584575"/>
          <p14:tracePt t="14567" x="4079875" y="3529013"/>
          <p14:tracePt t="14575" x="4040188" y="3482975"/>
          <p14:tracePt t="14583" x="3994150" y="3413125"/>
          <p14:tracePt t="14592" x="3940175" y="3359150"/>
          <p14:tracePt t="14600" x="3894138" y="3313113"/>
          <p14:tracePt t="14608" x="3840163" y="3259138"/>
          <p14:tracePt t="14617" x="3770313" y="3211513"/>
          <p14:tracePt t="14625" x="3722688" y="3157538"/>
          <p14:tracePt t="14633" x="3668713" y="3143250"/>
          <p14:tracePt t="14642" x="3622675" y="3111500"/>
          <p14:tracePt t="14650" x="3584575" y="3073400"/>
          <p14:tracePt t="14658" x="3552825" y="3073400"/>
          <p14:tracePt t="14667" x="3522663" y="3057525"/>
          <p14:tracePt t="14675" x="3468688" y="3041650"/>
          <p14:tracePt t="14683" x="3436938" y="3041650"/>
          <p14:tracePt t="14692" x="3367088" y="3041650"/>
          <p14:tracePt t="14700" x="3313113" y="3041650"/>
          <p14:tracePt t="14708" x="3267075" y="3041650"/>
          <p14:tracePt t="14717" x="3197225" y="3041650"/>
          <p14:tracePt t="14725" x="3143250" y="3041650"/>
          <p14:tracePt t="14734" x="3095625" y="3025775"/>
          <p14:tracePt t="14734" x="3081338" y="3025775"/>
          <p14:tracePt t="14742" x="3027363" y="3025775"/>
          <p14:tracePt t="14750" x="2995613" y="3003550"/>
          <p14:tracePt t="14758" x="2941638" y="2987675"/>
          <p14:tracePt t="14767" x="2909888" y="2957513"/>
          <p14:tracePt t="14775" x="2895600" y="2901950"/>
          <p14:tracePt t="14783" x="2895600" y="2855913"/>
          <p14:tracePt t="14792" x="2903538" y="2786063"/>
          <p14:tracePt t="14800" x="2971800" y="2716213"/>
          <p14:tracePt t="14808" x="3057525" y="2647950"/>
          <p14:tracePt t="14817" x="3189288" y="2570163"/>
          <p14:tracePt t="14825" x="3328988" y="2500313"/>
          <p14:tracePt t="14842" x="3630613" y="2376488"/>
          <p14:tracePt t="14843" x="3646488" y="2360613"/>
          <p14:tracePt t="14850" x="3784600" y="2330450"/>
          <p14:tracePt t="14858" x="3916363" y="2274888"/>
          <p14:tracePt t="14859" x="3932238" y="2274888"/>
          <p14:tracePt t="14867" x="4056063" y="2228850"/>
          <p14:tracePt t="14875" x="4157663" y="2190750"/>
          <p14:tracePt t="14876" x="4171950" y="2190750"/>
          <p14:tracePt t="14883" x="4241800" y="2174875"/>
          <p14:tracePt t="14892" x="4287838" y="2159000"/>
          <p14:tracePt t="14923" x="4281488" y="2159000"/>
          <p14:tracePt t="14925" x="4265613" y="2159000"/>
          <p14:tracePt t="14933" x="4179888" y="2159000"/>
          <p14:tracePt t="14942" x="4010025" y="2159000"/>
          <p14:tracePt t="14950" x="3808413" y="2159000"/>
          <p14:tracePt t="14958" x="3552825" y="2166938"/>
          <p14:tracePt t="14959" x="3522663" y="2166938"/>
          <p14:tracePt t="14967" x="3282950" y="2166938"/>
          <p14:tracePt t="14983" x="2709863" y="2159000"/>
          <p14:tracePt t="14984" x="2686050" y="2159000"/>
          <p14:tracePt t="14992" x="2400300" y="2128838"/>
          <p14:tracePt t="15000" x="2166938" y="2105025"/>
          <p14:tracePt t="15008" x="1973263" y="2074863"/>
          <p14:tracePt t="15021" x="1725613" y="2027238"/>
          <p14:tracePt t="15025" x="1687513" y="2005013"/>
          <p14:tracePt t="15033" x="1641475" y="1989138"/>
          <p14:tracePt t="15042" x="1641475" y="1973263"/>
          <p14:tracePt t="15050" x="1641475" y="1958975"/>
          <p14:tracePt t="15058" x="1703388" y="1943100"/>
          <p14:tracePt t="15075" x="1973263" y="1919288"/>
          <p14:tracePt t="15083" x="2174875" y="1919288"/>
          <p14:tracePt t="15084" x="2206625" y="1935163"/>
          <p14:tracePt t="15092" x="2430463" y="1951038"/>
          <p14:tracePt t="15100" x="2632075" y="1981200"/>
          <p14:tracePt t="15108" x="2863850" y="2020888"/>
          <p14:tracePt t="15109" x="2903538" y="2020888"/>
          <p14:tracePt t="15125" x="3344863" y="2082800"/>
          <p14:tracePt t="15142" x="3646488" y="2120900"/>
          <p14:tracePt t="15150" x="3762375" y="2136775"/>
          <p14:tracePt t="15158" x="3800475" y="2136775"/>
          <p14:tracePt t="15167" x="3816350" y="2136775"/>
          <p14:tracePt t="15177" x="3808413" y="2136775"/>
          <p14:tracePt t="15183" x="3792538" y="2136775"/>
          <p14:tracePt t="15192" x="3708400" y="2136775"/>
          <p14:tracePt t="15200" x="3584575" y="2136775"/>
          <p14:tracePt t="15217" x="3297238" y="2136775"/>
          <p14:tracePt t="15225" x="3143250" y="2136775"/>
          <p14:tracePt t="15233" x="2979738" y="2136775"/>
          <p14:tracePt t="15242" x="2786063" y="2136775"/>
          <p14:tracePt t="15243" x="2755900" y="2136775"/>
          <p14:tracePt t="15250" x="2624138" y="2136775"/>
          <p14:tracePt t="15258" x="2438400" y="2136775"/>
          <p14:tracePt t="15259" x="2414588" y="2136775"/>
          <p14:tracePt t="15266" x="2228850" y="2136775"/>
          <p14:tracePt t="15275" x="2097088" y="2136775"/>
          <p14:tracePt t="15283" x="1997075" y="2136775"/>
          <p14:tracePt t="15284" x="1973263" y="2136775"/>
          <p14:tracePt t="15292" x="1897063" y="2136775"/>
          <p14:tracePt t="15308" x="1843088" y="2136775"/>
          <p14:tracePt t="15318" x="1849438" y="2136775"/>
          <p14:tracePt t="15325" x="1865313" y="2136775"/>
          <p14:tracePt t="15333" x="1935163" y="2136775"/>
          <p14:tracePt t="15341" x="2051050" y="2136775"/>
          <p14:tracePt t="15350" x="2244725" y="2151063"/>
          <p14:tracePt t="15358" x="2430463" y="2151063"/>
          <p14:tracePt t="15359" x="2446338" y="2151063"/>
          <p14:tracePt t="15367" x="2647950" y="2166938"/>
          <p14:tracePt t="15375" x="2863850" y="2166938"/>
          <p14:tracePt t="15383" x="3073400" y="2166938"/>
          <p14:tracePt t="15392" x="3289300" y="2166938"/>
          <p14:tracePt t="15400" x="3460750" y="2166938"/>
          <p14:tracePt t="15408" x="3630613" y="2166938"/>
          <p14:tracePt t="15417" x="3762375" y="2159000"/>
          <p14:tracePt t="15425" x="3832225" y="2159000"/>
          <p14:tracePt t="15433" x="3870325" y="2159000"/>
          <p14:tracePt t="15450" x="3870325" y="2144713"/>
          <p14:tracePt t="15459" x="3854450" y="2144713"/>
          <p14:tracePt t="15466" x="3808413" y="2144713"/>
          <p14:tracePt t="15467" x="3792538" y="2144713"/>
          <p14:tracePt t="15475" x="3684588" y="2144713"/>
          <p14:tracePt t="15483" x="3552825" y="2144713"/>
          <p14:tracePt t="15484" x="3536950" y="2144713"/>
          <p14:tracePt t="15492" x="3382963" y="2144713"/>
          <p14:tracePt t="15500" x="3213100" y="2144713"/>
          <p14:tracePt t="15508" x="3041650" y="2144713"/>
          <p14:tracePt t="15509" x="3011488" y="2144713"/>
          <p14:tracePt t="15517" x="2855913" y="2151063"/>
          <p14:tracePt t="15525" x="2724150" y="2206625"/>
          <p14:tracePt t="15542" x="2470150" y="2322513"/>
          <p14:tracePt t="15550" x="2400300" y="2376488"/>
          <p14:tracePt t="15558" x="2384425" y="2406650"/>
          <p14:tracePt t="15566" x="2368550" y="2438400"/>
          <p14:tracePt t="15575" x="2368550" y="2476500"/>
          <p14:tracePt t="15592" x="2446338" y="2508250"/>
          <p14:tracePt t="15600" x="2492375" y="2524125"/>
          <p14:tracePt t="15608" x="2562225" y="2524125"/>
          <p14:tracePt t="15617" x="2647950" y="2538413"/>
          <p14:tracePt t="15625" x="2717800" y="2538413"/>
          <p14:tracePt t="15642" x="2833688" y="2562225"/>
          <p14:tracePt t="15650" x="2863850" y="2578100"/>
          <p14:tracePt t="15699" x="2863850" y="2592388"/>
          <p14:tracePt t="15703" x="2855913" y="2592388"/>
          <p14:tracePt t="15711" x="2841625" y="2592388"/>
          <p14:tracePt t="15725" x="2841625" y="2608263"/>
          <p14:tracePt t="15733" x="2825750" y="2608263"/>
          <p14:tracePt t="15742" x="2809875" y="2624138"/>
          <p14:tracePt t="15750" x="2786063" y="2624138"/>
          <p14:tracePt t="15767" x="2771775" y="2693988"/>
          <p14:tracePt t="15775" x="2755900" y="2747963"/>
          <p14:tracePt t="15783" x="2740025" y="2794000"/>
          <p14:tracePt t="15792" x="2740025" y="2847975"/>
          <p14:tracePt t="15800" x="2740025" y="2895600"/>
          <p14:tracePt t="15808" x="2747963" y="2963863"/>
          <p14:tracePt t="15825" x="2833688" y="3081338"/>
          <p14:tracePt t="15833" x="2903538" y="3135313"/>
          <p14:tracePt t="15842" x="2987675" y="3189288"/>
          <p14:tracePt t="15851" x="3073400" y="3235325"/>
          <p14:tracePt t="15858" x="3135313" y="3267075"/>
          <p14:tracePt t="15859" x="3157538" y="3267075"/>
          <p14:tracePt t="15875" x="3344863" y="3335338"/>
          <p14:tracePt t="15883" x="3429000" y="3375025"/>
          <p14:tracePt t="15884" x="3444875" y="3375025"/>
          <p14:tracePt t="15893" x="3530600" y="3405188"/>
          <p14:tracePt t="15900" x="3598863" y="3405188"/>
          <p14:tracePt t="15908" x="3660775" y="3421063"/>
          <p14:tracePt t="15917" x="3730625" y="3421063"/>
          <p14:tracePt t="15925" x="3762375" y="3421063"/>
          <p14:tracePt t="15933" x="3800475" y="3421063"/>
          <p14:tracePt t="15942" x="3816350" y="3421063"/>
          <p14:tracePt t="15994" x="3816350" y="3436938"/>
          <p14:tracePt t="16056" x="3816350" y="3460750"/>
          <p14:tracePt t="16058" x="3808413" y="3460750"/>
          <p14:tracePt t="16067" x="3792538" y="3475038"/>
          <p14:tracePt t="16075" x="3770313" y="3506788"/>
          <p14:tracePt t="16083" x="3738563" y="3536950"/>
          <p14:tracePt t="16092" x="3708400" y="3590925"/>
          <p14:tracePt t="16108" x="3654425" y="3692525"/>
          <p14:tracePt t="16109" x="3654425" y="3708400"/>
          <p14:tracePt t="16117" x="3622675" y="3746500"/>
          <p14:tracePt t="16125" x="3584575" y="3792538"/>
          <p14:tracePt t="16133" x="3568700" y="3846513"/>
          <p14:tracePt t="16142" x="3536950" y="3878263"/>
          <p14:tracePt t="16150" x="3522663" y="3916363"/>
          <p14:tracePt t="16158" x="3482975" y="3948113"/>
          <p14:tracePt t="16167" x="3452813" y="3978275"/>
          <p14:tracePt t="16175" x="3436938" y="4002088"/>
          <p14:tracePt t="16183" x="3413125" y="4017963"/>
          <p14:tracePt t="16192" x="3382963" y="4032250"/>
          <p14:tracePt t="16200" x="3367088" y="4048125"/>
          <p14:tracePt t="16208" x="3351213" y="4064000"/>
          <p14:tracePt t="16217" x="3328988" y="4079875"/>
          <p14:tracePt t="16225" x="3313113" y="4102100"/>
          <p14:tracePt t="16246" x="3297238" y="4102100"/>
          <p14:tracePt t="16273" x="3282950" y="4102100"/>
          <p14:tracePt t="16279" x="3267075" y="4102100"/>
          <p14:tracePt t="16283" x="3251200" y="4102100"/>
          <p14:tracePt t="16292" x="3213100" y="4071938"/>
          <p14:tracePt t="16300" x="3165475" y="4040188"/>
          <p14:tracePt t="16308" x="3111500" y="3986213"/>
          <p14:tracePt t="16317" x="3027363" y="3924300"/>
          <p14:tracePt t="16325" x="2957513" y="3870325"/>
          <p14:tracePt t="16334" x="2909888" y="3816350"/>
          <p14:tracePt t="16342" x="2855913" y="3784600"/>
          <p14:tracePt t="16350" x="2841625" y="3754438"/>
          <p14:tracePt t="16358" x="2825750" y="3730625"/>
          <p14:tracePt t="16380" x="2825750" y="3714750"/>
          <p14:tracePt t="16475" x="2809875" y="3714750"/>
          <p14:tracePt t="16488" x="2786063" y="3714750"/>
          <p14:tracePt t="16496" x="2771775" y="3714750"/>
          <p14:tracePt t="16501" x="2755900" y="3714750"/>
          <p14:tracePt t="16508" x="2724150" y="3714750"/>
          <p14:tracePt t="16517" x="2670175" y="3714750"/>
          <p14:tracePt t="16525" x="2624138" y="3714750"/>
          <p14:tracePt t="16533" x="2570163" y="3714750"/>
          <p14:tracePt t="16542" x="2500313" y="3714750"/>
          <p14:tracePt t="16543" x="2500313" y="3730625"/>
          <p14:tracePt t="16550" x="2470150" y="3730625"/>
          <p14:tracePt t="16558" x="2414588" y="3746500"/>
          <p14:tracePt t="16566" x="2384425" y="3746500"/>
          <p14:tracePt t="16575" x="2352675" y="3762375"/>
          <p14:tracePt t="16583" x="2330450" y="3776663"/>
          <p14:tracePt t="16592" x="2298700" y="3792538"/>
          <p14:tracePt t="16600" x="2298700" y="3808413"/>
          <p14:tracePt t="16608" x="2282825" y="3808413"/>
          <p14:tracePt t="16617" x="2282825" y="3832225"/>
          <p14:tracePt t="16625" x="2282825" y="3846513"/>
          <p14:tracePt t="16633" x="2268538" y="3846513"/>
          <p14:tracePt t="16642" x="2268538" y="3862388"/>
          <p14:tracePt t="16650" x="2268538" y="3878263"/>
          <p14:tracePt t="16680" x="2268538" y="3894138"/>
          <p14:tracePt t="16720" x="2244725" y="3894138"/>
          <p14:tracePt t="16730" x="2244725" y="3916363"/>
          <p14:tracePt t="16745" x="2228850" y="3932238"/>
          <p14:tracePt t="16757" x="2228850" y="3948113"/>
          <p14:tracePt t="16759" x="2214563" y="3948113"/>
          <p14:tracePt t="16768" x="2214563" y="3962400"/>
          <p14:tracePt t="16776" x="2198688" y="3962400"/>
          <p14:tracePt t="16807" x="2182813" y="3962400"/>
          <p14:tracePt t="16816" x="2182813" y="3978275"/>
          <p14:tracePt t="16837" x="2166938" y="3978275"/>
          <p14:tracePt t="16849" x="2144713" y="3978275"/>
          <p14:tracePt t="16859" x="2128838" y="3978275"/>
          <p14:tracePt t="16868" x="2112963" y="3978275"/>
          <p14:tracePt t="16883" x="2097088" y="3978275"/>
          <p14:tracePt t="16892" x="2082800" y="3978275"/>
          <p14:tracePt t="16900" x="2058988" y="3978275"/>
          <p14:tracePt t="16917" x="2043113" y="3978275"/>
          <p14:tracePt t="16930" x="2028825" y="3978275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68B268-DAB7-F302-0646-0BF3EC6E7C26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9F7E65-F70A-D129-1D6C-D76F26FEF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7052" y="1002242"/>
            <a:ext cx="5427551" cy="5427190"/>
          </a:xfrm>
          <a:prstGeom prst="rect">
            <a:avLst/>
          </a:prstGeom>
        </p:spPr>
      </p:pic>
      <p:pic>
        <p:nvPicPr>
          <p:cNvPr id="3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3049746-22CA-DCFF-8166-4410CEE9C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26" y="1498064"/>
            <a:ext cx="8520201" cy="511212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2B9DAD9-DF5F-8163-D6CC-16AD4E308F0A}"/>
              </a:ext>
            </a:extLst>
          </p:cNvPr>
          <p:cNvSpPr txBox="1"/>
          <p:nvPr/>
        </p:nvSpPr>
        <p:spPr>
          <a:xfrm>
            <a:off x="309243" y="1513816"/>
            <a:ext cx="2228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>
                <a:latin typeface="Lato" panose="020F0502020204030203" pitchFamily="34" charset="0"/>
                <a:cs typeface="Lato" panose="020F0502020204030203" pitchFamily="34" charset="0"/>
              </a:rPr>
              <a:t>Integrative analysis</a:t>
            </a:r>
          </a:p>
          <a:p>
            <a:r>
              <a:rPr lang="es-ES" sz="1400" i="1" dirty="0">
                <a:latin typeface="Lato" panose="020F0502020204030203" pitchFamily="34" charset="0"/>
                <a:cs typeface="Lato" panose="020F0502020204030203" pitchFamily="34" charset="0"/>
              </a:rPr>
              <a:t>Harmony </a:t>
            </a:r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method</a:t>
            </a:r>
            <a:endParaRPr lang="es-ES" sz="1400" i="1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1400" i="1" dirty="0">
                <a:latin typeface="Lato" panose="020F0502020204030203" pitchFamily="34" charset="0"/>
                <a:cs typeface="Lato" panose="020F0502020204030203" pitchFamily="34" charset="0"/>
              </a:rPr>
              <a:t>Seurat </a:t>
            </a:r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Clusters</a:t>
            </a:r>
            <a:endParaRPr lang="en-US" sz="14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4CF4ED1E-3111-62DB-C135-8B83DDC0B23D}"/>
              </a:ext>
            </a:extLst>
          </p:cNvPr>
          <p:cNvCxnSpPr>
            <a:cxnSpLocks/>
          </p:cNvCxnSpPr>
          <p:nvPr/>
        </p:nvCxnSpPr>
        <p:spPr>
          <a:xfrm>
            <a:off x="400968" y="1513816"/>
            <a:ext cx="17728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6015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07"/>
    </mc:Choice>
    <mc:Fallback xmlns="">
      <p:transition spd="slow" advTm="53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" x="3135313" y="4064000"/>
          <p14:tracePt t="51" x="3157538" y="4064000"/>
          <p14:tracePt t="88" x="3243263" y="4040188"/>
          <p14:tracePt t="111" x="3243263" y="4024313"/>
          <p14:tracePt t="137" x="3259138" y="4024313"/>
          <p14:tracePt t="141" x="3259138" y="4002088"/>
          <p14:tracePt t="151" x="3275013" y="4002088"/>
          <p14:tracePt t="164" x="3289300" y="4002088"/>
          <p14:tracePt t="177" x="3328988" y="4002088"/>
          <p14:tracePt t="185" x="3344863" y="4002088"/>
          <p14:tracePt t="194" x="3375025" y="4002088"/>
          <p14:tracePt t="202" x="3406775" y="4002088"/>
          <p14:tracePt t="210" x="3429000" y="4002088"/>
          <p14:tracePt t="219" x="3444875" y="4002088"/>
          <p14:tracePt t="219" x="3460750" y="4002088"/>
          <p14:tracePt t="227" x="3475038" y="4002088"/>
          <p14:tracePt t="235" x="3490913" y="3986213"/>
          <p14:tracePt t="243" x="3530600" y="3986213"/>
          <p14:tracePt t="252" x="3544888" y="3970338"/>
          <p14:tracePt t="261" x="3560763" y="3970338"/>
          <p14:tracePt t="262" x="3576638" y="3970338"/>
          <p14:tracePt t="268" x="3598863" y="3956050"/>
          <p14:tracePt t="277" x="3630613" y="3956050"/>
          <p14:tracePt t="285" x="3676650" y="3940175"/>
          <p14:tracePt t="293" x="3730625" y="3924300"/>
          <p14:tracePt t="302" x="3800475" y="3900488"/>
          <p14:tracePt t="318" x="3970338" y="3870325"/>
          <p14:tracePt t="319" x="3986213" y="3870325"/>
          <p14:tracePt t="328" x="4087813" y="3816350"/>
          <p14:tracePt t="335" x="4157663" y="3784600"/>
          <p14:tracePt t="343" x="4257675" y="3714750"/>
          <p14:tracePt t="352" x="4357688" y="3630613"/>
          <p14:tracePt t="369" x="4473575" y="3482975"/>
          <p14:tracePt t="369" x="4489450" y="3460750"/>
          <p14:tracePt t="377" x="4529138" y="3397250"/>
          <p14:tracePt t="385" x="4559300" y="3313113"/>
          <p14:tracePt t="393" x="4597400" y="3243263"/>
          <p14:tracePt t="402" x="4613275" y="3157538"/>
          <p14:tracePt t="410" x="4629150" y="3087688"/>
          <p14:tracePt t="418" x="4629150" y="3003550"/>
          <p14:tracePt t="419" x="4645025" y="2987675"/>
          <p14:tracePt t="427" x="4645025" y="2901950"/>
          <p14:tracePt t="436" x="4645025" y="2801938"/>
          <p14:tracePt t="443" x="4645025" y="2716213"/>
          <p14:tracePt t="460" x="4659313" y="2530475"/>
          <p14:tracePt t="468" x="4659313" y="2462213"/>
          <p14:tracePt t="477" x="4652963" y="2400300"/>
          <p14:tracePt t="485" x="4637088" y="2360613"/>
          <p14:tracePt t="494" x="4605338" y="2330450"/>
          <p14:tracePt t="502" x="4567238" y="2314575"/>
          <p14:tracePt t="510" x="4535488" y="2314575"/>
          <p14:tracePt t="518" x="4497388" y="2314575"/>
          <p14:tracePt t="527" x="4451350" y="2314575"/>
          <p14:tracePt t="535" x="4411663" y="2322513"/>
          <p14:tracePt t="552" x="4281488" y="2392363"/>
          <p14:tracePt t="560" x="4211638" y="2454275"/>
          <p14:tracePt t="569" x="4125913" y="2538413"/>
          <p14:tracePt t="577" x="4064000" y="2647950"/>
          <p14:tracePt t="585" x="4010025" y="2778125"/>
          <p14:tracePt t="602" x="3940175" y="3049588"/>
          <p14:tracePt t="610" x="3940175" y="3165475"/>
          <p14:tracePt t="618" x="3970338" y="3305175"/>
          <p14:tracePt t="627" x="4032250" y="3421063"/>
          <p14:tracePt t="636" x="4141788" y="3536950"/>
          <p14:tracePt t="643" x="4241800" y="3606800"/>
          <p14:tracePt t="652" x="4389438" y="3708400"/>
          <p14:tracePt t="653" x="4411663" y="3708400"/>
          <p14:tracePt t="661" x="4597400" y="3792538"/>
          <p14:tracePt t="668" x="4760913" y="3846513"/>
          <p14:tracePt t="669" x="4783138" y="3862388"/>
          <p14:tracePt t="677" x="4970463" y="3916363"/>
          <p14:tracePt t="694" x="5341938" y="4017963"/>
          <p14:tracePt t="694" x="5356225" y="4017963"/>
          <p14:tracePt t="702" x="5541963" y="4048125"/>
          <p14:tracePt t="710" x="5713413" y="4079875"/>
          <p14:tracePt t="718" x="5913438" y="4079875"/>
          <p14:tracePt t="727" x="6154738" y="4079875"/>
          <p14:tracePt t="728" x="6169025" y="4079875"/>
          <p14:tracePt t="744" x="6580188" y="3956050"/>
          <p14:tracePt t="752" x="6781800" y="3816350"/>
          <p14:tracePt t="765" x="7035800" y="3529013"/>
          <p14:tracePt t="766" x="7083425" y="3482975"/>
          <p14:tracePt t="772" x="7183438" y="3313113"/>
          <p14:tracePt t="777" x="7237413" y="3173413"/>
          <p14:tracePt t="785" x="7323138" y="2987675"/>
          <p14:tracePt t="794" x="7353300" y="2771775"/>
          <p14:tracePt t="794" x="7353300" y="2732088"/>
          <p14:tracePt t="803" x="7353300" y="2546350"/>
          <p14:tracePt t="810" x="7315200" y="2414588"/>
          <p14:tracePt t="818" x="7229475" y="2274888"/>
          <p14:tracePt t="819" x="7207250" y="2260600"/>
          <p14:tracePt t="835" x="6905625" y="2027238"/>
          <p14:tracePt t="836" x="6889750" y="2027238"/>
          <p14:tracePt t="843" x="6688138" y="1919288"/>
          <p14:tracePt t="844" x="6650038" y="1903413"/>
          <p14:tracePt t="852" x="6416675" y="1835150"/>
          <p14:tracePt t="860" x="6146800" y="1773238"/>
          <p14:tracePt t="869" x="5851525" y="1733550"/>
          <p14:tracePt t="869" x="5837238" y="1733550"/>
          <p14:tracePt t="877" x="5519738" y="1733550"/>
          <p14:tracePt t="885" x="5224463" y="1749425"/>
          <p14:tracePt t="893" x="4938713" y="1835150"/>
          <p14:tracePt t="902" x="4652963" y="1965325"/>
          <p14:tracePt t="910" x="4411663" y="2136775"/>
          <p14:tracePt t="919" x="4211638" y="2338388"/>
          <p14:tracePt t="919" x="4179888" y="2376488"/>
          <p14:tracePt t="927" x="4010025" y="2608263"/>
          <p14:tracePt t="935" x="3854450" y="2847975"/>
          <p14:tracePt t="944" x="3754438" y="3103563"/>
          <p14:tracePt t="952" x="3708400" y="3351213"/>
          <p14:tracePt t="960" x="3684588" y="3536950"/>
          <p14:tracePt t="977" x="3800475" y="4064000"/>
          <p14:tracePt t="985" x="3948113" y="4349750"/>
          <p14:tracePt t="993" x="4141788" y="4589463"/>
          <p14:tracePt t="994" x="4171950" y="4605338"/>
          <p14:tracePt t="1002" x="4473575" y="4892675"/>
          <p14:tracePt t="1010" x="4760913" y="5116513"/>
          <p14:tracePt t="1018" x="5140325" y="5332413"/>
          <p14:tracePt t="1027" x="5557838" y="5541963"/>
          <p14:tracePt t="1036" x="5969000" y="5673725"/>
          <p14:tracePt t="1043" x="6254750" y="5759450"/>
          <p14:tracePt t="1052" x="6626225" y="5829300"/>
          <p14:tracePt t="1060" x="6951663" y="5843588"/>
          <p14:tracePt t="1069" x="7221538" y="5843588"/>
          <p14:tracePt t="1069" x="7237413" y="5835650"/>
          <p14:tracePt t="1077" x="7470775" y="5767388"/>
          <p14:tracePt t="1085" x="7694613" y="5649913"/>
          <p14:tracePt t="1093" x="7896225" y="5441950"/>
          <p14:tracePt t="1102" x="8066088" y="5208588"/>
          <p14:tracePt t="1119" x="8283575" y="4651375"/>
          <p14:tracePt t="1127" x="8321675" y="4381500"/>
          <p14:tracePt t="1128" x="8321675" y="4311650"/>
          <p14:tracePt t="1135" x="8321675" y="4086225"/>
          <p14:tracePt t="1143" x="8289925" y="3838575"/>
          <p14:tracePt t="1144" x="8275638" y="3800475"/>
          <p14:tracePt t="1152" x="8174038" y="3568700"/>
          <p14:tracePt t="1160" x="8058150" y="3359150"/>
          <p14:tracePt t="1177" x="7662863" y="2971800"/>
          <p14:tracePt t="1185" x="7446963" y="2840038"/>
          <p14:tracePt t="1193" x="7175500" y="2716213"/>
          <p14:tracePt t="1194" x="7145338" y="2701925"/>
          <p14:tracePt t="1202" x="6850063" y="2600325"/>
          <p14:tracePt t="1210" x="6502400" y="2530475"/>
          <p14:tracePt t="1218" x="6192838" y="2484438"/>
          <p14:tracePt t="1219" x="6161088" y="2484438"/>
          <p14:tracePt t="1227" x="5837238" y="2462213"/>
          <p14:tracePt t="1235" x="5534025" y="2462213"/>
          <p14:tracePt t="1236" x="5495925" y="2476500"/>
          <p14:tracePt t="1243" x="5264150" y="2508250"/>
          <p14:tracePt t="1260" x="4752975" y="2747963"/>
          <p14:tracePt t="1277" x="4467225" y="3135313"/>
          <p14:tracePt t="1278" x="4451350" y="3165475"/>
          <p14:tracePt t="1285" x="4397375" y="3351213"/>
          <p14:tracePt t="1293" x="4381500" y="3576638"/>
          <p14:tracePt t="1302" x="4381500" y="3832225"/>
          <p14:tracePt t="1319" x="4489450" y="4233863"/>
          <p14:tracePt t="1319" x="4513263" y="4249738"/>
          <p14:tracePt t="1327" x="4645025" y="4419600"/>
          <p14:tracePt t="1335" x="4814888" y="4575175"/>
          <p14:tracePt t="1344" x="5016500" y="4691063"/>
          <p14:tracePt t="1344" x="5054600" y="4706938"/>
          <p14:tracePt t="1352" x="5302250" y="4814888"/>
          <p14:tracePt t="1360" x="5527675" y="4876800"/>
          <p14:tracePt t="1369" x="5829300" y="4930775"/>
          <p14:tracePt t="1377" x="6099175" y="4960938"/>
          <p14:tracePt t="1378" x="6138863" y="4960938"/>
          <p14:tracePt t="1385" x="6340475" y="4960938"/>
          <p14:tracePt t="1394" x="6626225" y="4954588"/>
          <p14:tracePt t="1395" x="6657975" y="4954588"/>
          <p14:tracePt t="1402" x="6850063" y="4884738"/>
          <p14:tracePt t="1410" x="7035800" y="4799013"/>
          <p14:tracePt t="1418" x="7199313" y="4667250"/>
          <p14:tracePt t="1427" x="7323138" y="4465638"/>
          <p14:tracePt t="1435" x="7369175" y="4241800"/>
          <p14:tracePt t="1436" x="7369175" y="4210050"/>
          <p14:tracePt t="1444" x="7361238" y="3986213"/>
          <p14:tracePt t="1444" x="7361238" y="3956050"/>
          <p14:tracePt t="1452" x="7261225" y="3714750"/>
          <p14:tracePt t="1460" x="7105650" y="3498850"/>
          <p14:tracePt t="1469" x="6905625" y="3297238"/>
          <p14:tracePt t="1469" x="6873875" y="3273425"/>
          <p14:tracePt t="1477" x="6650038" y="3127375"/>
          <p14:tracePt t="1485" x="6346825" y="2971800"/>
          <p14:tracePt t="1494" x="5991225" y="2840038"/>
          <p14:tracePt t="1502" x="5635625" y="2732088"/>
          <p14:tracePt t="1503" x="5581650" y="2732088"/>
          <p14:tracePt t="1510" x="5248275" y="2670175"/>
          <p14:tracePt t="1518" x="4922838" y="2647950"/>
          <p14:tracePt t="1519" x="4876800" y="2647950"/>
          <p14:tracePt t="1527" x="4583113" y="2632075"/>
          <p14:tracePt t="1535" x="4335463" y="2647950"/>
          <p14:tracePt t="1544" x="4125913" y="2693988"/>
          <p14:tracePt t="1544" x="4095750" y="2693988"/>
          <p14:tracePt t="1552" x="3940175" y="2778125"/>
          <p14:tracePt t="1560" x="3840163" y="2847975"/>
          <p14:tracePt t="1569" x="3770313" y="2933700"/>
          <p14:tracePt t="1577" x="3754438" y="2979738"/>
          <p14:tracePt t="1585" x="3754438" y="3033713"/>
          <p14:tracePt t="1594" x="3816350" y="3081338"/>
          <p14:tracePt t="1594" x="3832225" y="3081338"/>
          <p14:tracePt t="1602" x="3932238" y="3135313"/>
          <p14:tracePt t="1610" x="4056063" y="3205163"/>
          <p14:tracePt t="1618" x="4203700" y="3251200"/>
          <p14:tracePt t="1627" x="4357688" y="3305175"/>
          <p14:tracePt t="1636" x="4443413" y="3321050"/>
          <p14:tracePt t="4094" x="4459288" y="3321050"/>
          <p14:tracePt t="4094" x="4459288" y="3313113"/>
          <p14:tracePt t="4102" x="4513263" y="3273425"/>
          <p14:tracePt t="4110" x="4613275" y="3189288"/>
          <p14:tracePt t="4119" x="4714875" y="3087688"/>
          <p14:tracePt t="4119" x="4714875" y="3073400"/>
          <p14:tracePt t="4127" x="4783138" y="2971800"/>
          <p14:tracePt t="4128" x="4783138" y="2957513"/>
          <p14:tracePt t="4135" x="4814888" y="2855913"/>
          <p14:tracePt t="4152" x="4884738" y="2586038"/>
          <p14:tracePt t="4160" x="4900613" y="2462213"/>
          <p14:tracePt t="4169" x="4930775" y="2344738"/>
          <p14:tracePt t="4177" x="4954588" y="2260600"/>
          <p14:tracePt t="4194" x="4954588" y="2128838"/>
          <p14:tracePt t="4202" x="4938713" y="2089150"/>
          <p14:tracePt t="4210" x="4922838" y="2058988"/>
          <p14:tracePt t="4219" x="4908550" y="2043113"/>
          <p14:tracePt t="4219" x="4908550" y="2027238"/>
          <p14:tracePt t="4235" x="4892675" y="2005013"/>
          <p14:tracePt t="4245" x="4892675" y="1989138"/>
          <p14:tracePt t="4253" x="4876800" y="1989138"/>
          <p14:tracePt t="4261" x="4852988" y="1958975"/>
          <p14:tracePt t="4269" x="4822825" y="1919288"/>
          <p14:tracePt t="4269" x="4806950" y="1919288"/>
          <p14:tracePt t="4277" x="4752975" y="1889125"/>
          <p14:tracePt t="4285" x="4667250" y="1835150"/>
          <p14:tracePt t="4294" x="4551363" y="1803400"/>
          <p14:tracePt t="4302" x="4451350" y="1803400"/>
          <p14:tracePt t="4310" x="4349750" y="1803400"/>
          <p14:tracePt t="4319" x="4249738" y="1835150"/>
          <p14:tracePt t="4320" x="4249738" y="1849438"/>
          <p14:tracePt t="4327" x="4195763" y="1897063"/>
          <p14:tracePt t="4335" x="4164013" y="1997075"/>
          <p14:tracePt t="4344" x="4164013" y="2136775"/>
          <p14:tracePt t="4344" x="4164013" y="2151063"/>
          <p14:tracePt t="4352" x="4164013" y="2268538"/>
          <p14:tracePt t="4360" x="4187825" y="2392363"/>
          <p14:tracePt t="4369" x="4257675" y="2492375"/>
          <p14:tracePt t="4370" x="4273550" y="2508250"/>
          <p14:tracePt t="4377" x="4327525" y="2562225"/>
          <p14:tracePt t="4385" x="4389438" y="2608263"/>
          <p14:tracePt t="4394" x="4443413" y="2624138"/>
          <p14:tracePt t="4394" x="4459288" y="2647950"/>
          <p14:tracePt t="4402" x="4513263" y="2647950"/>
          <p14:tracePt t="4411" x="4559300" y="2662238"/>
          <p14:tracePt t="4427" x="4613275" y="2647950"/>
          <p14:tracePt t="4435" x="4659313" y="2600325"/>
          <p14:tracePt t="4444" x="4714875" y="2500313"/>
          <p14:tracePt t="4452" x="4760913" y="2344738"/>
          <p14:tracePt t="4461" x="4814888" y="2174875"/>
          <p14:tracePt t="4469" x="4830763" y="2005013"/>
          <p14:tracePt t="4469" x="4845050" y="1989138"/>
          <p14:tracePt t="4477" x="4845050" y="1803400"/>
          <p14:tracePt t="4485" x="4845050" y="1633538"/>
          <p14:tracePt t="4494" x="4845050" y="1463675"/>
          <p14:tracePt t="4502" x="4822825" y="1346200"/>
          <p14:tracePt t="4511" x="4791075" y="1262063"/>
          <p14:tracePt t="4511" x="4791075" y="1246188"/>
          <p14:tracePt t="4519" x="4768850" y="1192213"/>
          <p14:tracePt t="4527" x="4737100" y="1146175"/>
          <p14:tracePt t="4535" x="4721225" y="1106488"/>
          <p14:tracePt t="4544" x="4683125" y="1090613"/>
          <p14:tracePt t="4552" x="4667250" y="1090613"/>
          <p14:tracePt t="4569" x="4637088" y="1090613"/>
          <p14:tracePt t="4612" x="4621213" y="1090613"/>
          <p14:tracePt t="4624" x="4621213" y="1098550"/>
          <p14:tracePt t="4630" x="4605338" y="1098550"/>
          <p14:tracePt t="4645" x="4583113" y="1098550"/>
          <p14:tracePt t="4652" x="4567238" y="1122363"/>
          <p14:tracePt t="4660" x="4551363" y="1122363"/>
          <p14:tracePt t="4669" x="4497388" y="1138238"/>
          <p14:tracePt t="4669" x="4497388" y="1154113"/>
          <p14:tracePt t="4677" x="4451350" y="1168400"/>
          <p14:tracePt t="4685" x="4381500" y="1184275"/>
          <p14:tracePt t="4694" x="4311650" y="1222375"/>
          <p14:tracePt t="4694" x="4295775" y="1222375"/>
          <p14:tracePt t="4710" x="4164013" y="1254125"/>
          <p14:tracePt t="4719" x="4064000" y="1270000"/>
          <p14:tracePt t="4727" x="4010025" y="1270000"/>
          <p14:tracePt t="4735" x="3924300" y="1270000"/>
          <p14:tracePt t="4744" x="3870325" y="1270000"/>
          <p14:tracePt t="4752" x="3854450" y="1270000"/>
          <p14:tracePt t="4792" x="3870325" y="1270000"/>
          <p14:tracePt t="4795" x="3886200" y="1270000"/>
          <p14:tracePt t="4802" x="3932238" y="1270000"/>
          <p14:tracePt t="4811" x="4032250" y="1270000"/>
          <p14:tracePt t="4819" x="4157663" y="1270000"/>
          <p14:tracePt t="4819" x="4171950" y="1270000"/>
          <p14:tracePt t="4827" x="4343400" y="1270000"/>
          <p14:tracePt t="4835" x="4513263" y="1270000"/>
          <p14:tracePt t="4852" x="4914900" y="1270000"/>
          <p14:tracePt t="4860" x="5116513" y="1270000"/>
          <p14:tracePt t="4869" x="5326063" y="1270000"/>
          <p14:tracePt t="4869" x="5341938" y="1270000"/>
          <p14:tracePt t="4877" x="5527675" y="1270000"/>
          <p14:tracePt t="4886" x="5657850" y="1270000"/>
          <p14:tracePt t="4894" x="5783263" y="1270000"/>
          <p14:tracePt t="4894" x="5797550" y="1270000"/>
          <p14:tracePt t="4902" x="5845175" y="1292225"/>
          <p14:tracePt t="4910" x="5883275" y="1292225"/>
          <p14:tracePt t="4944" x="5875338" y="1292225"/>
          <p14:tracePt t="4946" x="5875338" y="1308100"/>
          <p14:tracePt t="4952" x="5821363" y="1308100"/>
          <p14:tracePt t="4960" x="5735638" y="1308100"/>
          <p14:tracePt t="4969" x="5619750" y="1323975"/>
          <p14:tracePt t="4969" x="5603875" y="1323975"/>
          <p14:tracePt t="4977" x="5465763" y="1323975"/>
          <p14:tracePt t="4985" x="5334000" y="1323975"/>
          <p14:tracePt t="4994" x="5178425" y="1339850"/>
          <p14:tracePt t="4994" x="5148263" y="1339850"/>
          <p14:tracePt t="5002" x="4976813" y="1354138"/>
          <p14:tracePt t="5010" x="4806950" y="1370013"/>
          <p14:tracePt t="5019" x="4621213" y="1408113"/>
          <p14:tracePt t="5019" x="4583113" y="1408113"/>
          <p14:tracePt t="5027" x="4451350" y="1439863"/>
          <p14:tracePt t="5035" x="4295775" y="1455738"/>
          <p14:tracePt t="5044" x="4211638" y="1477963"/>
          <p14:tracePt t="5060" x="4095750" y="1493838"/>
          <p14:tracePt t="5094" x="4102100" y="1485900"/>
          <p14:tracePt t="5097" x="4117975" y="1485900"/>
          <p14:tracePt t="5103" x="4157663" y="1463675"/>
          <p14:tracePt t="5110" x="4219575" y="1447800"/>
          <p14:tracePt t="5119" x="4343400" y="1431925"/>
          <p14:tracePt t="5127" x="4443413" y="1431925"/>
          <p14:tracePt t="5128" x="4459288" y="1431925"/>
          <p14:tracePt t="5135" x="4575175" y="1431925"/>
          <p14:tracePt t="5144" x="4699000" y="1431925"/>
          <p14:tracePt t="5144" x="4714875" y="1431925"/>
          <p14:tracePt t="5152" x="4845050" y="1431925"/>
          <p14:tracePt t="5160" x="4984750" y="1431925"/>
          <p14:tracePt t="5177" x="5186363" y="1431925"/>
          <p14:tracePt t="5185" x="5240338" y="1439863"/>
          <p14:tracePt t="5194" x="5272088" y="1439863"/>
          <p14:tracePt t="5237" x="5264150" y="1439863"/>
          <p14:tracePt t="5240" x="5248275" y="1439863"/>
          <p14:tracePt t="5243" x="5224463" y="1439863"/>
          <p14:tracePt t="5252" x="5124450" y="1439863"/>
          <p14:tracePt t="5261" x="5008563" y="1439863"/>
          <p14:tracePt t="5261" x="4992688" y="1439863"/>
          <p14:tracePt t="5269" x="4876800" y="1439863"/>
          <p14:tracePt t="5277" x="4721225" y="1439863"/>
          <p14:tracePt t="5285" x="4605338" y="1439863"/>
          <p14:tracePt t="5294" x="4481513" y="1439863"/>
          <p14:tracePt t="5294" x="4467225" y="1439863"/>
          <p14:tracePt t="5302" x="4349750" y="1439863"/>
          <p14:tracePt t="5319" x="4141788" y="1439863"/>
          <p14:tracePt t="5327" x="4095750" y="1439863"/>
          <p14:tracePt t="5335" x="4079875" y="1439863"/>
          <p14:tracePt t="5363" x="4079875" y="1431925"/>
          <p14:tracePt t="5370" x="4087813" y="1431925"/>
          <p14:tracePt t="5377" x="4102100" y="1431925"/>
          <p14:tracePt t="5479" x="4117975" y="1416050"/>
          <p14:tracePt t="5484" x="4141788" y="1416050"/>
          <p14:tracePt t="5486" x="4157663" y="1401763"/>
          <p14:tracePt t="5494" x="4187825" y="1377950"/>
          <p14:tracePt t="5494" x="4203700" y="1377950"/>
          <p14:tracePt t="5510" x="4257675" y="1346200"/>
          <p14:tracePt t="5610" x="4273550" y="1346200"/>
          <p14:tracePt t="5628" x="4273550" y="1331913"/>
          <p14:tracePt t="5631" x="4287838" y="1331913"/>
          <p14:tracePt t="5644" x="4303713" y="1331913"/>
          <p14:tracePt t="5652" x="4327525" y="1316038"/>
          <p14:tracePt t="5660" x="4357688" y="1316038"/>
          <p14:tracePt t="5669" x="4373563" y="1292225"/>
          <p14:tracePt t="5677" x="4389438" y="1292225"/>
          <p14:tracePt t="5702" x="4411663" y="1277938"/>
          <p14:tracePt t="5752" x="4427538" y="1277938"/>
          <p14:tracePt t="5807" x="4443413" y="1277938"/>
          <p14:tracePt t="5820" x="4443413" y="1262063"/>
          <p14:tracePt t="5828" x="4459288" y="1262063"/>
          <p14:tracePt t="5877" x="4473575" y="1262063"/>
          <p14:tracePt t="5886" x="4489450" y="1262063"/>
          <p14:tracePt t="5894" x="4513263" y="1262063"/>
          <p14:tracePt t="5902" x="4543425" y="1246188"/>
          <p14:tracePt t="5910" x="4597400" y="1246188"/>
          <p14:tracePt t="5927" x="4714875" y="1246188"/>
          <p14:tracePt t="5935" x="4760913" y="1246188"/>
          <p14:tracePt t="5944" x="4814888" y="1246188"/>
          <p14:tracePt t="5944" x="4830763" y="1246188"/>
          <p14:tracePt t="5961" x="4914900" y="1246188"/>
          <p14:tracePt t="5969" x="4970463" y="1246188"/>
          <p14:tracePt t="5977" x="5016500" y="1246188"/>
          <p14:tracePt t="5986" x="5032375" y="1246188"/>
          <p14:tracePt t="6113" x="5024438" y="1230313"/>
          <p14:tracePt t="6120" x="5008563" y="1230313"/>
          <p14:tracePt t="6127" x="5008563" y="1216025"/>
          <p14:tracePt t="6129" x="4992688" y="1216025"/>
          <p14:tracePt t="6135" x="4976813" y="1216025"/>
          <p14:tracePt t="6144" x="4938713" y="1192213"/>
          <p14:tracePt t="6152" x="4908550" y="1192213"/>
          <p14:tracePt t="6161" x="4852988" y="1192213"/>
          <p14:tracePt t="6169" x="4768850" y="1192213"/>
          <p14:tracePt t="6177" x="4683125" y="1192213"/>
          <p14:tracePt t="6185" x="4605338" y="1192213"/>
          <p14:tracePt t="6194" x="4535488" y="1192213"/>
          <p14:tracePt t="6194" x="4521200" y="1192213"/>
          <p14:tracePt t="6211" x="4381500" y="1192213"/>
          <p14:tracePt t="6219" x="4311650" y="1192213"/>
          <p14:tracePt t="6227" x="4281488" y="1192213"/>
          <p14:tracePt t="6235" x="4249738" y="1192213"/>
          <p14:tracePt t="6252" x="4225925" y="1192213"/>
          <p14:tracePt t="6340" x="4241800" y="1192213"/>
          <p14:tracePt t="6345" x="4241800" y="1176338"/>
          <p14:tracePt t="6352" x="4273550" y="1176338"/>
          <p14:tracePt t="6360" x="4303713" y="1176338"/>
          <p14:tracePt t="6369" x="4343400" y="1160463"/>
          <p14:tracePt t="6377" x="4389438" y="1160463"/>
          <p14:tracePt t="6386" x="4443413" y="1146175"/>
          <p14:tracePt t="6394" x="4513263" y="1146175"/>
          <p14:tracePt t="6394" x="4529138" y="1146175"/>
          <p14:tracePt t="6402" x="4597400" y="1130300"/>
          <p14:tracePt t="6411" x="4683125" y="1106488"/>
          <p14:tracePt t="6419" x="4729163" y="1106488"/>
          <p14:tracePt t="6427" x="4814888" y="1106488"/>
          <p14:tracePt t="6444" x="4900613" y="1090613"/>
          <p14:tracePt t="6452" x="4930775" y="1090613"/>
          <p14:tracePt t="6460" x="4970463" y="1090613"/>
          <p14:tracePt t="6469" x="4984750" y="1076325"/>
          <p14:tracePt t="6540" x="4976813" y="1076325"/>
          <p14:tracePt t="6545" x="4954588" y="1076325"/>
          <p14:tracePt t="6552" x="4922838" y="1084263"/>
          <p14:tracePt t="6561" x="4838700" y="1084263"/>
          <p14:tracePt t="6569" x="4768850" y="1098550"/>
          <p14:tracePt t="6586" x="4605338" y="1138238"/>
          <p14:tracePt t="6594" x="4521200" y="1154113"/>
          <p14:tracePt t="6594" x="4497388" y="1168400"/>
          <p14:tracePt t="6602" x="4411663" y="1208088"/>
          <p14:tracePt t="6611" x="4311650" y="1238250"/>
          <p14:tracePt t="6619" x="4249738" y="1270000"/>
          <p14:tracePt t="6619" x="4225925" y="1270000"/>
          <p14:tracePt t="6627" x="4179888" y="1308100"/>
          <p14:tracePt t="6635" x="4164013" y="1323975"/>
          <p14:tracePt t="6720" x="4171950" y="1323975"/>
          <p14:tracePt t="6730" x="4187825" y="1323975"/>
          <p14:tracePt t="6734" x="4203700" y="1323975"/>
          <p14:tracePt t="6738" x="4219575" y="1323975"/>
          <p14:tracePt t="6745" x="4257675" y="1323975"/>
          <p14:tracePt t="6752" x="4303713" y="1323975"/>
          <p14:tracePt t="6761" x="4373563" y="1323975"/>
          <p14:tracePt t="6777" x="4559300" y="1323975"/>
          <p14:tracePt t="6786" x="4645025" y="1323975"/>
          <p14:tracePt t="6794" x="4745038" y="1323975"/>
          <p14:tracePt t="6802" x="4830763" y="1316038"/>
          <p14:tracePt t="6811" x="4900613" y="1316038"/>
          <p14:tracePt t="6819" x="4954588" y="1316038"/>
          <p14:tracePt t="6827" x="5000625" y="1316038"/>
          <p14:tracePt t="6835" x="5054600" y="1316038"/>
          <p14:tracePt t="6844" x="5070475" y="1316038"/>
          <p14:tracePt t="6916" x="5062538" y="1316038"/>
          <p14:tracePt t="6923" x="5038725" y="1316038"/>
          <p14:tracePt t="6928" x="5038725" y="1323975"/>
          <p14:tracePt t="6935" x="5008563" y="1323975"/>
          <p14:tracePt t="6944" x="4976813" y="1339850"/>
          <p14:tracePt t="6952" x="4938713" y="1339850"/>
          <p14:tracePt t="6961" x="4908550" y="1354138"/>
          <p14:tracePt t="6969" x="4876800" y="1354138"/>
          <p14:tracePt t="6969" x="4876800" y="1370013"/>
          <p14:tracePt t="6977" x="4822825" y="1370013"/>
          <p14:tracePt t="6985" x="4768850" y="1393825"/>
          <p14:tracePt t="6994" x="4721225" y="1393825"/>
          <p14:tracePt t="7011" x="4637088" y="1408113"/>
          <p14:tracePt t="7019" x="4605338" y="1408113"/>
          <p14:tracePt t="7027" x="4583113" y="1423988"/>
          <p14:tracePt t="7035" x="4567238" y="1439863"/>
          <p14:tracePt t="7052" x="4551363" y="1509713"/>
          <p14:tracePt t="7060" x="4535488" y="1539875"/>
          <p14:tracePt t="7069" x="4535488" y="1579563"/>
          <p14:tracePt t="7331" x="4543425" y="1579563"/>
          <p14:tracePt t="7337" x="4559300" y="1579563"/>
          <p14:tracePt t="7344" x="4597400" y="1579563"/>
          <p14:tracePt t="7352" x="4645025" y="1579563"/>
          <p14:tracePt t="7369" x="4745038" y="1579563"/>
          <p14:tracePt t="7377" x="4799013" y="1579563"/>
          <p14:tracePt t="7386" x="4845050" y="1579563"/>
          <p14:tracePt t="7394" x="4884738" y="1563688"/>
          <p14:tracePt t="7394" x="4884738" y="1547813"/>
          <p14:tracePt t="7402" x="4900613" y="1531938"/>
          <p14:tracePt t="7411" x="4914900" y="1485900"/>
          <p14:tracePt t="7419" x="4914900" y="1447800"/>
          <p14:tracePt t="7428" x="4914900" y="1401763"/>
          <p14:tracePt t="7435" x="4914900" y="1346200"/>
          <p14:tracePt t="7436" x="4908550" y="1331913"/>
          <p14:tracePt t="7444" x="4892675" y="1292225"/>
          <p14:tracePt t="7452" x="4852988" y="1246188"/>
          <p14:tracePt t="7461" x="4822825" y="1216025"/>
          <p14:tracePt t="7469" x="4768850" y="1192213"/>
          <p14:tracePt t="7478" x="4737100" y="1176338"/>
          <p14:tracePt t="7478" x="4721225" y="1176338"/>
          <p14:tracePt t="7485" x="4706938" y="1176338"/>
          <p14:tracePt t="7494" x="4667250" y="1176338"/>
          <p14:tracePt t="7494" x="4652963" y="1176338"/>
          <p14:tracePt t="7503" x="4621213" y="1176338"/>
          <p14:tracePt t="7503" x="4605338" y="1176338"/>
          <p14:tracePt t="7510" x="4551363" y="1176338"/>
          <p14:tracePt t="7527" x="4467225" y="1184275"/>
          <p14:tracePt t="7536" x="4435475" y="1208088"/>
          <p14:tracePt t="7544" x="4397375" y="1222375"/>
          <p14:tracePt t="7552" x="4381500" y="1238250"/>
          <p14:tracePt t="7560" x="4349750" y="1254125"/>
          <p14:tracePt t="7569" x="4311650" y="1292225"/>
          <p14:tracePt t="7577" x="4295775" y="1308100"/>
          <p14:tracePt t="7586" x="4281488" y="1323975"/>
          <p14:tracePt t="7594" x="4265613" y="1339850"/>
          <p14:tracePt t="7602" x="4265613" y="1354138"/>
          <p14:tracePt t="7619" x="4249738" y="1393825"/>
          <p14:tracePt t="7627" x="4225925" y="1408113"/>
          <p14:tracePt t="7635" x="4225925" y="1423988"/>
          <p14:tracePt t="7644" x="4225925" y="1439863"/>
          <p14:tracePt t="7652" x="4225925" y="1455738"/>
          <p14:tracePt t="7661" x="4241800" y="1493838"/>
          <p14:tracePt t="7669" x="4257675" y="1509713"/>
          <p14:tracePt t="7677" x="4273550" y="1525588"/>
          <p14:tracePt t="7685" x="4287838" y="1539875"/>
          <p14:tracePt t="7694" x="4287838" y="1563688"/>
          <p14:tracePt t="7702" x="4303713" y="1579563"/>
          <p14:tracePt t="7711" x="4327525" y="1593850"/>
          <p14:tracePt t="7727" x="4373563" y="1625600"/>
          <p14:tracePt t="7736" x="4389438" y="1641475"/>
          <p14:tracePt t="7744" x="4427538" y="1641475"/>
          <p14:tracePt t="7761" x="4473575" y="1679575"/>
          <p14:tracePt t="7769" x="4513263" y="1695450"/>
          <p14:tracePt t="7778" x="4559300" y="1695450"/>
          <p14:tracePt t="7786" x="4597400" y="1695450"/>
          <p14:tracePt t="7794" x="4629150" y="1711325"/>
          <p14:tracePt t="7803" x="4659313" y="1711325"/>
          <p14:tracePt t="7811" x="4683125" y="1711325"/>
          <p14:tracePt t="7819" x="4714875" y="1711325"/>
          <p14:tracePt t="7827" x="4729163" y="1711325"/>
          <p14:tracePt t="7835" x="4745038" y="1711325"/>
          <p14:tracePt t="7845" x="4760913" y="1711325"/>
          <p14:tracePt t="7908" x="4783138" y="1711325"/>
          <p14:tracePt t="8085" x="4783138" y="1725613"/>
          <p14:tracePt t="8142" x="4783138" y="1749425"/>
          <p14:tracePt t="8156" x="4783138" y="1765300"/>
          <p14:tracePt t="8220" x="4799013" y="1765300"/>
          <p14:tracePt t="8270" x="4814888" y="1765300"/>
          <p14:tracePt t="8279" x="4830763" y="1765300"/>
          <p14:tracePt t="8286" x="4845050" y="1765300"/>
          <p14:tracePt t="8328" x="4868863" y="1765300"/>
          <p14:tracePt t="8337" x="4868863" y="1779588"/>
          <p14:tracePt t="8345" x="4884738" y="1779588"/>
          <p14:tracePt t="8352" x="4900613" y="1795463"/>
          <p14:tracePt t="8360" x="4914900" y="1811338"/>
          <p14:tracePt t="8369" x="4954588" y="1835150"/>
          <p14:tracePt t="8377" x="4984750" y="1835150"/>
          <p14:tracePt t="8385" x="5032375" y="1849438"/>
          <p14:tracePt t="8394" x="5070475" y="1865313"/>
          <p14:tracePt t="8402" x="5100638" y="1881188"/>
          <p14:tracePt t="8411" x="5116513" y="1881188"/>
          <p14:tracePt t="8427" x="5170488" y="1897063"/>
          <p14:tracePt t="8435" x="5202238" y="1911350"/>
          <p14:tracePt t="8444" x="5240338" y="1935163"/>
          <p14:tracePt t="8452" x="5256213" y="1951038"/>
          <p14:tracePt t="8461" x="5286375" y="1951038"/>
          <p14:tracePt t="8477" x="5326063" y="1981200"/>
          <p14:tracePt t="8485" x="5356225" y="1997075"/>
          <p14:tracePt t="8494" x="5372100" y="2020888"/>
          <p14:tracePt t="8494" x="5387975" y="2020888"/>
          <p14:tracePt t="8502" x="5410200" y="2035175"/>
          <p14:tracePt t="8511" x="5441950" y="2051050"/>
          <p14:tracePt t="8519" x="5457825" y="2066925"/>
          <p14:tracePt t="8527" x="5472113" y="2082800"/>
          <p14:tracePt t="8536" x="5511800" y="2082800"/>
          <p14:tracePt t="8544" x="5511800" y="2105025"/>
          <p14:tracePt t="8552" x="5527675" y="2105025"/>
          <p14:tracePt t="8579" x="5527675" y="2120900"/>
          <p14:tracePt t="8595" x="5519738" y="2120900"/>
          <p14:tracePt t="8604" x="5519738" y="2136775"/>
          <p14:tracePt t="8618" x="5495925" y="2136775"/>
          <p14:tracePt t="8633" x="5495925" y="2151063"/>
          <p14:tracePt t="8647" x="5480050" y="2151063"/>
          <p14:tracePt t="8667" x="5480050" y="2166938"/>
          <p14:tracePt t="8672" x="5465763" y="2166938"/>
          <p14:tracePt t="8714" x="5465763" y="2159000"/>
          <p14:tracePt t="8723" x="5465763" y="2144713"/>
          <p14:tracePt t="8725" x="5472113" y="2144713"/>
          <p14:tracePt t="8729" x="5472113" y="2128838"/>
          <p14:tracePt t="8736" x="5495925" y="2128838"/>
          <p14:tracePt t="8744" x="5511800" y="2089150"/>
          <p14:tracePt t="8761" x="5527675" y="2043113"/>
          <p14:tracePt t="8769" x="5527675" y="2005013"/>
          <p14:tracePt t="8777" x="5527675" y="1958975"/>
          <p14:tracePt t="8786" x="5527675" y="1919288"/>
          <p14:tracePt t="8794" x="5527675" y="1889125"/>
          <p14:tracePt t="8802" x="5519738" y="1873250"/>
          <p14:tracePt t="8811" x="5495925" y="1857375"/>
          <p14:tracePt t="8819" x="5480050" y="1835150"/>
          <p14:tracePt t="8827" x="5465763" y="1819275"/>
          <p14:tracePt t="8835" x="5434013" y="1803400"/>
          <p14:tracePt t="8852" x="5380038" y="1787525"/>
          <p14:tracePt t="8860" x="5334000" y="1787525"/>
          <p14:tracePt t="8869" x="5280025" y="1787525"/>
          <p14:tracePt t="8877" x="5224463" y="1787525"/>
          <p14:tracePt t="8885" x="5178425" y="1787525"/>
          <p14:tracePt t="8902" x="5062538" y="1865313"/>
          <p14:tracePt t="8911" x="5008563" y="1911350"/>
          <p14:tracePt t="8919" x="4938713" y="1981200"/>
          <p14:tracePt t="8919" x="4938713" y="1997075"/>
          <p14:tracePt t="8927" x="4892675" y="2066925"/>
          <p14:tracePt t="8944" x="4768850" y="2236788"/>
          <p14:tracePt t="8952" x="4737100" y="2338388"/>
          <p14:tracePt t="8961" x="4706938" y="2422525"/>
          <p14:tracePt t="8969" x="4706938" y="2524125"/>
          <p14:tracePt t="8969" x="4683125" y="2524125"/>
          <p14:tracePt t="8977" x="4683125" y="2647950"/>
          <p14:tracePt t="8994" x="4714875" y="2847975"/>
          <p14:tracePt t="9002" x="4729163" y="2963863"/>
          <p14:tracePt t="9011" x="4760913" y="3065463"/>
          <p14:tracePt t="9011" x="4760913" y="3081338"/>
          <p14:tracePt t="9019" x="4799013" y="3165475"/>
          <p14:tracePt t="9019" x="4799013" y="3189288"/>
          <p14:tracePt t="9027" x="4830763" y="3289300"/>
          <p14:tracePt t="9036" x="4884738" y="3375025"/>
          <p14:tracePt t="9036" x="4884738" y="3390900"/>
          <p14:tracePt t="9044" x="4914900" y="3436938"/>
          <p14:tracePt t="9044" x="4930775" y="3460750"/>
          <p14:tracePt t="9052" x="4970463" y="3506788"/>
          <p14:tracePt t="9060" x="4984750" y="3536950"/>
          <p14:tracePt t="9069" x="5016500" y="3576638"/>
          <p14:tracePt t="9086" x="5054600" y="3606800"/>
          <p14:tracePt t="9147" x="5054600" y="3622675"/>
          <p14:tracePt t="9155" x="5054600" y="3646488"/>
          <p14:tracePt t="9162" x="5070475" y="3660775"/>
          <p14:tracePt t="9165" x="5070475" y="3676650"/>
          <p14:tracePt t="9170" x="5086350" y="3692525"/>
          <p14:tracePt t="9178" x="5100638" y="3730625"/>
          <p14:tracePt t="9186" x="5116513" y="3762375"/>
          <p14:tracePt t="9194" x="5156200" y="3792538"/>
          <p14:tracePt t="9202" x="5170488" y="3832225"/>
          <p14:tracePt t="9211" x="5202238" y="3878263"/>
          <p14:tracePt t="9211" x="5224463" y="3878263"/>
          <p14:tracePt t="9227" x="5286375" y="3948113"/>
          <p14:tracePt t="9244" x="5372100" y="4017963"/>
          <p14:tracePt t="9252" x="5426075" y="4032250"/>
          <p14:tracePt t="9261" x="5457825" y="4048125"/>
          <p14:tracePt t="9277" x="5541963" y="4102100"/>
          <p14:tracePt t="9286" x="5595938" y="4117975"/>
          <p14:tracePt t="9294" x="5611813" y="4133850"/>
          <p14:tracePt t="9294" x="5627688" y="4133850"/>
          <p14:tracePt t="9302" x="5657850" y="4148138"/>
          <p14:tracePt t="9311" x="5697538" y="4164013"/>
          <p14:tracePt t="9319" x="5713413" y="4187825"/>
          <p14:tracePt t="9327" x="5743575" y="4187825"/>
          <p14:tracePt t="9336" x="5767388" y="4203700"/>
          <p14:tracePt t="9344" x="5783263" y="4203700"/>
          <p14:tracePt t="9352" x="5797550" y="4203700"/>
          <p14:tracePt t="9369" x="5813425" y="4217988"/>
          <p14:tracePt t="9377" x="5829300" y="4217988"/>
          <p14:tracePt t="9410" x="5845175" y="4217988"/>
          <p14:tracePt t="9424" x="5867400" y="4217988"/>
          <p14:tracePt t="9432" x="5883275" y="4217988"/>
          <p14:tracePt t="9440" x="5899150" y="4217988"/>
          <p14:tracePt t="9447" x="5913438" y="4210050"/>
          <p14:tracePt t="9454" x="5929313" y="4210050"/>
          <p14:tracePt t="9461" x="5953125" y="4210050"/>
          <p14:tracePt t="9469" x="5969000" y="4195763"/>
          <p14:tracePt t="9477" x="5999163" y="4195763"/>
          <p14:tracePt t="9485" x="6037263" y="4195763"/>
          <p14:tracePt t="9494" x="6053138" y="4171950"/>
          <p14:tracePt t="9494" x="6069013" y="4171950"/>
          <p14:tracePt t="9511" x="6115050" y="4156075"/>
          <p14:tracePt t="9519" x="6169025" y="4156075"/>
          <p14:tracePt t="9528" x="6223000" y="4141788"/>
          <p14:tracePt t="9535" x="6254750" y="4141788"/>
          <p14:tracePt t="9544" x="6308725" y="4125913"/>
          <p14:tracePt t="9553" x="6354763" y="4110038"/>
          <p14:tracePt t="9561" x="6386513" y="4086225"/>
          <p14:tracePt t="9569" x="6424613" y="4056063"/>
          <p14:tracePt t="9577" x="6456363" y="4040188"/>
          <p14:tracePt t="9586" x="6494463" y="4002088"/>
          <p14:tracePt t="9594" x="6510338" y="3970338"/>
          <p14:tracePt t="9594" x="6526213" y="3956050"/>
          <p14:tracePt t="9602" x="6540500" y="3940175"/>
          <p14:tracePt t="9611" x="6540500" y="3886200"/>
          <p14:tracePt t="9611" x="6540500" y="3870325"/>
          <p14:tracePt t="9619" x="6556375" y="3838575"/>
          <p14:tracePt t="9627" x="6556375" y="3784600"/>
          <p14:tracePt t="9636" x="6556375" y="3714750"/>
          <p14:tracePt t="9652" x="6534150" y="3598863"/>
          <p14:tracePt t="9669" x="6416675" y="3460750"/>
          <p14:tracePt t="9677" x="6346825" y="3413125"/>
          <p14:tracePt t="9685" x="6246813" y="3359150"/>
          <p14:tracePt t="9694" x="6107113" y="3328988"/>
          <p14:tracePt t="9695" x="6092825" y="3328988"/>
          <p14:tracePt t="9703" x="5961063" y="3313113"/>
          <p14:tracePt t="9711" x="5805488" y="3313113"/>
          <p14:tracePt t="9719" x="5665788" y="3313113"/>
          <p14:tracePt t="9727" x="5534025" y="3321050"/>
          <p14:tracePt t="9736" x="5434013" y="3390900"/>
          <p14:tracePt t="9744" x="5334000" y="3475038"/>
          <p14:tracePt t="9745" x="5334000" y="3490913"/>
          <p14:tracePt t="9753" x="5248275" y="3606800"/>
          <p14:tracePt t="9761" x="5178425" y="3708400"/>
          <p14:tracePt t="9769" x="5124450" y="3808413"/>
          <p14:tracePt t="9769" x="5108575" y="3832225"/>
          <p14:tracePt t="9777" x="5038725" y="3962400"/>
          <p14:tracePt t="9786" x="4992688" y="4079875"/>
          <p14:tracePt t="9796" x="4954588" y="4203700"/>
          <p14:tracePt t="9802" x="4938713" y="4271963"/>
          <p14:tracePt t="9811" x="4922838" y="4349750"/>
          <p14:tracePt t="9811" x="4922838" y="4373563"/>
          <p14:tracePt t="9819" x="4922838" y="4419600"/>
          <p14:tracePt t="9819" x="4922838" y="4435475"/>
          <p14:tracePt t="9827" x="4930775" y="4505325"/>
          <p14:tracePt t="9836" x="4954588" y="4575175"/>
          <p14:tracePt t="9836" x="4954588" y="4589463"/>
          <p14:tracePt t="9844" x="4984750" y="4659313"/>
          <p14:tracePt t="9852" x="5016500" y="4729163"/>
          <p14:tracePt t="9861" x="5054600" y="4814888"/>
          <p14:tracePt t="9869" x="5100638" y="4892675"/>
          <p14:tracePt t="9869" x="5116513" y="4892675"/>
          <p14:tracePt t="9877" x="5156200" y="4960938"/>
          <p14:tracePt t="9885" x="5224463" y="5046663"/>
          <p14:tracePt t="9894" x="5286375" y="5100638"/>
          <p14:tracePt t="9902" x="5356225" y="5146675"/>
          <p14:tracePt t="9911" x="5410200" y="5186363"/>
          <p14:tracePt t="9919" x="5472113" y="5232400"/>
          <p14:tracePt t="9928" x="5511800" y="5248275"/>
          <p14:tracePt t="9936" x="5557838" y="5270500"/>
          <p14:tracePt t="9944" x="5595938" y="5302250"/>
          <p14:tracePt t="9952" x="5627688" y="5302250"/>
          <p14:tracePt t="9961" x="5657850" y="5318125"/>
          <p14:tracePt t="9961" x="5681663" y="5318125"/>
          <p14:tracePt t="9969" x="5713413" y="5318125"/>
          <p14:tracePt t="9977" x="5743575" y="5318125"/>
          <p14:tracePt t="9994" x="5813425" y="5318125"/>
          <p14:tracePt t="10002" x="5845175" y="5318125"/>
          <p14:tracePt t="10011" x="5883275" y="5310188"/>
          <p14:tracePt t="10019" x="5899150" y="5310188"/>
          <p14:tracePt t="10036" x="5913438" y="5294313"/>
          <p14:tracePt t="10066" x="5929313" y="5294313"/>
          <p14:tracePt t="10086" x="5929313" y="5278438"/>
          <p14:tracePt t="10112" x="5929313" y="5256213"/>
          <p14:tracePt t="10124" x="5953125" y="5256213"/>
          <p14:tracePt t="10133" x="5953125" y="5240338"/>
          <p14:tracePt t="10195" x="5953125" y="5224463"/>
          <p14:tracePt t="10350" x="5953125" y="5208588"/>
          <p14:tracePt t="10390" x="5953125" y="5194300"/>
          <p14:tracePt t="10410" x="5953125" y="5170488"/>
          <p14:tracePt t="10417" x="5953125" y="5154613"/>
          <p14:tracePt t="10425" x="5953125" y="5140325"/>
          <p14:tracePt t="10436" x="5969000" y="5124450"/>
          <p14:tracePt t="10444" x="5969000" y="5084763"/>
          <p14:tracePt t="10452" x="5969000" y="5054600"/>
          <p14:tracePt t="10469" x="5999163" y="4938713"/>
          <p14:tracePt t="10477" x="5999163" y="4852988"/>
          <p14:tracePt t="10486" x="6015038" y="4768850"/>
          <p14:tracePt t="10494" x="6037263" y="4667250"/>
          <p14:tracePt t="10502" x="6037263" y="4583113"/>
          <p14:tracePt t="10519" x="6053138" y="4381500"/>
          <p14:tracePt t="10527" x="6037263" y="4295775"/>
          <p14:tracePt t="10536" x="6022975" y="4195763"/>
          <p14:tracePt t="10552" x="5975350" y="4040188"/>
          <p14:tracePt t="10561" x="5937250" y="3970338"/>
          <p14:tracePt t="10569" x="5921375" y="3940175"/>
          <p14:tracePt t="10577" x="5907088" y="3924300"/>
          <p14:tracePt t="10586" x="5891213" y="3900488"/>
          <p14:tracePt t="10594" x="5891213" y="3886200"/>
          <p14:tracePt t="10611" x="5875338" y="3886200"/>
          <p14:tracePt t="10619" x="5851525" y="3870325"/>
          <p14:tracePt t="10629" x="5837238" y="3870325"/>
          <p14:tracePt t="10652" x="5821363" y="3870325"/>
          <p14:tracePt t="10672" x="5805488" y="3870325"/>
          <p14:tracePt t="10679" x="5805488" y="3878263"/>
          <p14:tracePt t="10704" x="5789613" y="3878263"/>
          <p14:tracePt t="10706" x="5789613" y="3894138"/>
          <p14:tracePt t="10721" x="5789613" y="3916363"/>
          <p14:tracePt t="10731" x="5767388" y="3916363"/>
          <p14:tracePt t="10735" x="5767388" y="3932238"/>
          <p14:tracePt t="10744" x="5767388" y="3948113"/>
          <p14:tracePt t="10752" x="5767388" y="3962400"/>
          <p14:tracePt t="10761" x="5751513" y="3978275"/>
          <p14:tracePt t="10771" x="5751513" y="4002088"/>
          <p14:tracePt t="10786" x="5735638" y="4032250"/>
          <p14:tracePt t="10794" x="5735638" y="4048125"/>
          <p14:tracePt t="10802" x="5735638" y="4064000"/>
          <p14:tracePt t="10817" x="5735638" y="4079875"/>
          <p14:tracePt t="10853" x="5735638" y="4102100"/>
          <p14:tracePt t="10869" x="5743575" y="4102100"/>
          <p14:tracePt t="10877" x="5743575" y="4117975"/>
          <p14:tracePt t="10886" x="5767388" y="4117975"/>
          <p14:tracePt t="10894" x="5797550" y="4133850"/>
          <p14:tracePt t="10902" x="5829300" y="4133850"/>
          <p14:tracePt t="10911" x="5867400" y="4148138"/>
          <p14:tracePt t="10927" x="5983288" y="4164013"/>
          <p14:tracePt t="10936" x="6037263" y="4164013"/>
          <p14:tracePt t="10944" x="6115050" y="4187825"/>
          <p14:tracePt t="10952" x="6223000" y="4187825"/>
          <p14:tracePt t="10961" x="6308725" y="4203700"/>
          <p14:tracePt t="10961" x="6324600" y="4203700"/>
          <p14:tracePt t="10969" x="6440488" y="4203700"/>
          <p14:tracePt t="10978" x="6596063" y="4203700"/>
          <p14:tracePt t="10986" x="6726238" y="4203700"/>
          <p14:tracePt t="10994" x="6897688" y="4203700"/>
          <p14:tracePt t="11002" x="7083425" y="4203700"/>
          <p14:tracePt t="11011" x="7253288" y="4203700"/>
          <p14:tracePt t="11011" x="7283450" y="4203700"/>
          <p14:tracePt t="11019" x="7439025" y="4203700"/>
          <p14:tracePt t="11019" x="7470775" y="4203700"/>
          <p14:tracePt t="11027" x="7640638" y="4203700"/>
          <p14:tracePt t="11036" x="7794625" y="4203700"/>
          <p14:tracePt t="11044" x="7934325" y="4203700"/>
          <p14:tracePt t="11052" x="8050213" y="4203700"/>
          <p14:tracePt t="11070" x="8181975" y="4195763"/>
          <p14:tracePt t="11077" x="8221663" y="4171950"/>
          <p14:tracePt t="11086" x="8235950" y="4156075"/>
          <p14:tracePt t="11094" x="8267700" y="4141788"/>
          <p14:tracePt t="11102" x="8283575" y="4125913"/>
          <p14:tracePt t="11119" x="8305800" y="4056063"/>
          <p14:tracePt t="11127" x="8321675" y="4024313"/>
          <p14:tracePt t="11136" x="8321675" y="3986213"/>
          <p14:tracePt t="11144" x="8321675" y="3956050"/>
          <p14:tracePt t="11152" x="8321675" y="3940175"/>
          <p14:tracePt t="11161" x="8321675" y="3924300"/>
          <p14:tracePt t="11169" x="8337550" y="3900488"/>
          <p14:tracePt t="11177" x="8337550" y="3886200"/>
          <p14:tracePt t="11188" x="8351838" y="3870325"/>
          <p14:tracePt t="11195" x="8351838" y="3854450"/>
          <p14:tracePt t="11211" x="8391525" y="3816350"/>
          <p14:tracePt t="11228" x="8421688" y="3754438"/>
          <p14:tracePt t="11235" x="8437563" y="3714750"/>
          <p14:tracePt t="11244" x="8475663" y="3652838"/>
          <p14:tracePt t="11261" x="8523288" y="3529013"/>
          <p14:tracePt t="11261" x="8523288" y="3514725"/>
          <p14:tracePt t="11269" x="8553450" y="3444875"/>
          <p14:tracePt t="11277" x="8577263" y="3382963"/>
          <p14:tracePt t="11286" x="8593138" y="3313113"/>
          <p14:tracePt t="11286" x="8593138" y="3297238"/>
          <p14:tracePt t="11302" x="8623300" y="3189288"/>
          <p14:tracePt t="11311" x="8639175" y="3157538"/>
          <p14:tracePt t="11319" x="8639175" y="3143250"/>
          <p14:tracePt t="11319" x="8639175" y="3127375"/>
          <p14:tracePt t="11327" x="8661400" y="3111500"/>
          <p14:tracePt t="11344" x="8677275" y="3111500"/>
          <p14:tracePt t="11352" x="8677275" y="3087688"/>
          <p14:tracePt t="11406" x="8677275" y="3103563"/>
          <p14:tracePt t="11412" x="8693150" y="3119438"/>
          <p14:tracePt t="11412" x="8693150" y="3135313"/>
          <p14:tracePt t="11419" x="8693150" y="3189288"/>
          <p14:tracePt t="11427" x="8723313" y="3267075"/>
          <p14:tracePt t="11436" x="8723313" y="3375025"/>
          <p14:tracePt t="11444" x="8747125" y="3506788"/>
          <p14:tracePt t="11445" x="8747125" y="3522663"/>
          <p14:tracePt t="11453" x="8778875" y="3622675"/>
          <p14:tracePt t="11461" x="8793163" y="3746500"/>
          <p14:tracePt t="11469" x="8809038" y="3878263"/>
          <p14:tracePt t="11477" x="8847138" y="4002088"/>
          <p14:tracePt t="11494" x="8878888" y="4217988"/>
          <p14:tracePt t="11502" x="8894763" y="4303713"/>
          <p14:tracePt t="11511" x="8909050" y="4389438"/>
          <p14:tracePt t="11511" x="8932863" y="4389438"/>
          <p14:tracePt t="11519" x="8948738" y="4457700"/>
          <p14:tracePt t="11527" x="8964613" y="4519613"/>
          <p14:tracePt t="11536" x="8964613" y="4559300"/>
          <p14:tracePt t="11536" x="8964613" y="4575175"/>
          <p14:tracePt t="11544" x="8964613" y="4605338"/>
          <p14:tracePt t="11552" x="8978900" y="4621213"/>
          <p14:tracePt t="11569" x="8978900" y="4645025"/>
          <p14:tracePt t="11604" x="8978900" y="4629150"/>
          <p14:tracePt t="11606" x="8978900" y="4613275"/>
          <p14:tracePt t="11612" x="8978900" y="4597400"/>
          <p14:tracePt t="11619" x="8978900" y="4513263"/>
          <p14:tracePt t="11636" x="8978900" y="4327525"/>
          <p14:tracePt t="11644" x="8956675" y="4171950"/>
          <p14:tracePt t="11652" x="8940800" y="4040188"/>
          <p14:tracePt t="11661" x="8902700" y="3924300"/>
          <p14:tracePt t="11661" x="8902700" y="3900488"/>
          <p14:tracePt t="11669" x="8886825" y="3800475"/>
          <p14:tracePt t="11677" x="8870950" y="3714750"/>
          <p14:tracePt t="11686" x="8855075" y="3668713"/>
          <p14:tracePt t="11694" x="8832850" y="3598863"/>
          <p14:tracePt t="11702" x="8832850" y="3529013"/>
          <p14:tracePt t="11711" x="8816975" y="3482975"/>
          <p14:tracePt t="11719" x="8801100" y="3444875"/>
          <p14:tracePt t="11728" x="8801100" y="3429000"/>
          <p14:tracePt t="11736" x="8801100" y="3413125"/>
          <p14:tracePt t="11787" x="8801100" y="3421063"/>
          <p14:tracePt t="11789" x="8801100" y="3436938"/>
          <p14:tracePt t="11794" x="8801100" y="3475038"/>
          <p14:tracePt t="11794" x="8801100" y="3490913"/>
          <p14:tracePt t="11803" x="8801100" y="3576638"/>
          <p14:tracePt t="11803" x="8801100" y="3590925"/>
          <p14:tracePt t="11811" x="8801100" y="3676650"/>
          <p14:tracePt t="11819" x="8801100" y="3776663"/>
          <p14:tracePt t="11827" x="8801100" y="3878263"/>
          <p14:tracePt t="11836" x="8801100" y="3962400"/>
          <p14:tracePt t="11852" x="8801100" y="4133850"/>
          <p14:tracePt t="11861" x="8801100" y="4203700"/>
          <p14:tracePt t="11869" x="8801100" y="4271963"/>
          <p14:tracePt t="11877" x="8801100" y="4319588"/>
          <p14:tracePt t="11886" x="8801100" y="4349750"/>
          <p14:tracePt t="11894" x="8801100" y="4389438"/>
          <p14:tracePt t="11902" x="8801100" y="4403725"/>
          <p14:tracePt t="11911" x="8801100" y="4419600"/>
          <p14:tracePt t="11949" x="8801100" y="4411663"/>
          <p14:tracePt t="11953" x="8801100" y="4395788"/>
          <p14:tracePt t="11961" x="8801100" y="4327525"/>
          <p14:tracePt t="11961" x="8801100" y="4311650"/>
          <p14:tracePt t="11969" x="8801100" y="4241800"/>
          <p14:tracePt t="11969" x="8801100" y="4225925"/>
          <p14:tracePt t="11978" x="8785225" y="4125913"/>
          <p14:tracePt t="11986" x="8747125" y="3986213"/>
          <p14:tracePt t="11994" x="8716963" y="3870325"/>
          <p14:tracePt t="12011" x="8647113" y="3630613"/>
          <p14:tracePt t="12027" x="8631238" y="3514725"/>
          <p14:tracePt t="12036" x="8631238" y="3498850"/>
          <p14:tracePt t="12044" x="8631238" y="3460750"/>
          <p14:tracePt t="12053" x="8615363" y="3444875"/>
          <p14:tracePt t="12103" x="8615363" y="3460750"/>
          <p14:tracePt t="12105" x="8615363" y="3475038"/>
          <p14:tracePt t="12111" x="8615363" y="3506788"/>
          <p14:tracePt t="12120" x="8615363" y="3606800"/>
          <p14:tracePt t="12128" x="8623300" y="3692525"/>
          <p14:tracePt t="12136" x="8639175" y="3808413"/>
          <p14:tracePt t="12145" x="8639175" y="3916363"/>
          <p14:tracePt t="12153" x="8639175" y="4002088"/>
          <p14:tracePt t="12161" x="8661400" y="4064000"/>
          <p14:tracePt t="12162" x="8661400" y="4079875"/>
          <p14:tracePt t="12169" x="8661400" y="4148138"/>
          <p14:tracePt t="12180" x="8677275" y="4203700"/>
          <p14:tracePt t="12187" x="8677275" y="4249738"/>
          <p14:tracePt t="12194" x="8677275" y="4271963"/>
          <p14:tracePt t="12203" x="8677275" y="4287838"/>
          <p14:tracePt t="12211" x="8677275" y="4303713"/>
          <p14:tracePt t="12268" x="8677275" y="4295775"/>
          <p14:tracePt t="12272" x="8677275" y="4271963"/>
          <p14:tracePt t="12278" x="8677275" y="4241800"/>
          <p14:tracePt t="12286" x="8677275" y="4171950"/>
          <p14:tracePt t="12286" x="8677275" y="4156075"/>
          <p14:tracePt t="12294" x="8677275" y="4071938"/>
          <p14:tracePt t="12302" x="8677275" y="3986213"/>
          <p14:tracePt t="12311" x="8677275" y="3886200"/>
          <p14:tracePt t="12319" x="8669338" y="3770313"/>
          <p14:tracePt t="12328" x="8647113" y="3652838"/>
          <p14:tracePt t="12336" x="8615363" y="3529013"/>
          <p14:tracePt t="12344" x="8599488" y="3444875"/>
          <p14:tracePt t="12352" x="8585200" y="3397250"/>
          <p14:tracePt t="12361" x="8585200" y="3359150"/>
          <p14:tracePt t="12369" x="8561388" y="3359150"/>
          <p14:tracePt t="12423" x="8561388" y="3375025"/>
          <p14:tracePt t="12427" x="8561388" y="3390900"/>
          <p14:tracePt t="12436" x="8577263" y="3475038"/>
          <p14:tracePt t="12444" x="8577263" y="3576638"/>
          <p14:tracePt t="12453" x="8593138" y="3676650"/>
          <p14:tracePt t="12461" x="8607425" y="3776663"/>
          <p14:tracePt t="12478" x="8623300" y="3962400"/>
          <p14:tracePt t="12486" x="8623300" y="4032250"/>
          <p14:tracePt t="12486" x="8623300" y="4048125"/>
          <p14:tracePt t="12494" x="8639175" y="4102100"/>
          <p14:tracePt t="12502" x="8661400" y="4164013"/>
          <p14:tracePt t="12511" x="8661400" y="4217988"/>
          <p14:tracePt t="12519" x="8677275" y="4271963"/>
          <p14:tracePt t="12536" x="8677275" y="4319588"/>
          <p14:tracePt t="12544" x="8677275" y="4333875"/>
          <p14:tracePt t="12595" x="8677275" y="4327525"/>
          <p14:tracePt t="12599" x="8677275" y="4311650"/>
          <p14:tracePt t="12602" x="8677275" y="4295775"/>
          <p14:tracePt t="12619" x="8677275" y="4110038"/>
          <p14:tracePt t="12636" x="8677275" y="3940175"/>
          <p14:tracePt t="12644" x="8669338" y="3838575"/>
          <p14:tracePt t="12653" x="8647113" y="3730625"/>
          <p14:tracePt t="12661" x="8631238" y="3630613"/>
          <p14:tracePt t="12669" x="8631238" y="3529013"/>
          <p14:tracePt t="12678" x="8615363" y="3482975"/>
          <p14:tracePt t="12686" x="8615363" y="3460750"/>
          <p14:tracePt t="12746" x="8615363" y="3475038"/>
          <p14:tracePt t="12752" x="8615363" y="3506788"/>
          <p14:tracePt t="12761" x="8623300" y="3560763"/>
          <p14:tracePt t="12769" x="8639175" y="3622675"/>
          <p14:tracePt t="12777" x="8661400" y="3692525"/>
          <p14:tracePt t="12786" x="8693150" y="3762375"/>
          <p14:tracePt t="12795" x="8709025" y="3832225"/>
          <p14:tracePt t="12803" x="8723313" y="3878263"/>
          <p14:tracePt t="12811" x="8747125" y="3932238"/>
          <p14:tracePt t="12819" x="8747125" y="3978275"/>
          <p14:tracePt t="12827" x="8763000" y="4002088"/>
          <p14:tracePt t="12836" x="8763000" y="4048125"/>
          <p14:tracePt t="12844" x="8778875" y="4079875"/>
          <p14:tracePt t="12853" x="8778875" y="4102100"/>
          <p14:tracePt t="12861" x="8778875" y="4133850"/>
          <p14:tracePt t="12869" x="8778875" y="4148138"/>
          <p14:tracePt t="12877" x="8778875" y="4164013"/>
          <p14:tracePt t="12954" x="8778875" y="4156075"/>
          <p14:tracePt t="12961" x="8778875" y="4141788"/>
          <p14:tracePt t="12969" x="8778875" y="4086225"/>
          <p14:tracePt t="12977" x="8793163" y="4024313"/>
          <p14:tracePt t="12986" x="8793163" y="3940175"/>
          <p14:tracePt t="12994" x="8793163" y="3870325"/>
          <p14:tracePt t="13002" x="8793163" y="3770313"/>
          <p14:tracePt t="13011" x="8793163" y="3700463"/>
          <p14:tracePt t="13011" x="8793163" y="3684588"/>
          <p14:tracePt t="13019" x="8785225" y="3614738"/>
          <p14:tracePt t="13027" x="8747125" y="3544888"/>
          <p14:tracePt t="13036" x="8747125" y="3498850"/>
          <p14:tracePt t="13036" x="8747125" y="3482975"/>
          <p14:tracePt t="13044" x="8747125" y="3460750"/>
          <p14:tracePt t="13053" x="8747125" y="3444875"/>
          <p14:tracePt t="13108" x="8747125" y="3460750"/>
          <p14:tracePt t="13111" x="8747125" y="3475038"/>
          <p14:tracePt t="13119" x="8747125" y="3522663"/>
          <p14:tracePt t="13136" x="8747125" y="3692525"/>
          <p14:tracePt t="13144" x="8763000" y="3792538"/>
          <p14:tracePt t="13152" x="8763000" y="3894138"/>
          <p14:tracePt t="13161" x="8763000" y="4002088"/>
          <p14:tracePt t="13161" x="8763000" y="4017963"/>
          <p14:tracePt t="13169" x="8763000" y="4102100"/>
          <p14:tracePt t="13178" x="8763000" y="4187825"/>
          <p14:tracePt t="13186" x="8763000" y="4249738"/>
          <p14:tracePt t="13194" x="8763000" y="4319588"/>
          <p14:tracePt t="13202" x="8763000" y="4373563"/>
          <p14:tracePt t="13211" x="8763000" y="4403725"/>
          <p14:tracePt t="13219" x="8763000" y="4419600"/>
          <p14:tracePt t="13243" x="8778875" y="4419600"/>
          <p14:tracePt t="13253" x="8793163" y="4419600"/>
          <p14:tracePt t="13254" x="8793163" y="4411663"/>
          <p14:tracePt t="13261" x="8809038" y="4395788"/>
          <p14:tracePt t="13269" x="8824913" y="4341813"/>
          <p14:tracePt t="13286" x="8863013" y="4225925"/>
          <p14:tracePt t="13294" x="8878888" y="4156075"/>
          <p14:tracePt t="13302" x="8878888" y="4071938"/>
          <p14:tracePt t="13311" x="8894763" y="3986213"/>
          <p14:tracePt t="13320" x="8894763" y="3886200"/>
          <p14:tracePt t="13328" x="8894763" y="3800475"/>
          <p14:tracePt t="13336" x="8886825" y="3714750"/>
          <p14:tracePt t="13344" x="8886825" y="3630613"/>
          <p14:tracePt t="13352" x="8870950" y="3568700"/>
          <p14:tracePt t="13361" x="8870950" y="3514725"/>
          <p14:tracePt t="13369" x="8870950" y="3482975"/>
          <p14:tracePt t="13377" x="8870950" y="3460750"/>
          <p14:tracePt t="13436" x="8870950" y="3475038"/>
          <p14:tracePt t="13441" x="8855075" y="3490913"/>
          <p14:tracePt t="13445" x="8855075" y="3506788"/>
          <p14:tracePt t="13452" x="8855075" y="3522663"/>
          <p14:tracePt t="13461" x="8832850" y="3576638"/>
          <p14:tracePt t="13469" x="8832850" y="3622675"/>
          <p14:tracePt t="13478" x="8832850" y="3692525"/>
          <p14:tracePt t="13486" x="8832850" y="3746500"/>
          <p14:tracePt t="13494" x="8832850" y="3792538"/>
          <p14:tracePt t="13502" x="8832850" y="3832225"/>
          <p14:tracePt t="13511" x="8847138" y="3878263"/>
          <p14:tracePt t="13520" x="8847138" y="3916363"/>
          <p14:tracePt t="13528" x="8863013" y="3948113"/>
          <p14:tracePt t="13536" x="8863013" y="3962400"/>
          <p14:tracePt t="13544" x="8863013" y="3978275"/>
          <p14:tracePt t="13552" x="8863013" y="4002088"/>
          <p14:tracePt t="13565" x="8863013" y="4017963"/>
          <p14:tracePt t="13657" x="8863013" y="4002088"/>
          <p14:tracePt t="13659" x="8863013" y="3986213"/>
          <p14:tracePt t="13662" x="8863013" y="3970338"/>
          <p14:tracePt t="13669" x="8855075" y="3924300"/>
          <p14:tracePt t="13677" x="8855075" y="3854450"/>
          <p14:tracePt t="13686" x="8832850" y="3784600"/>
          <p14:tracePt t="13694" x="8801100" y="3700463"/>
          <p14:tracePt t="13702" x="8785225" y="3630613"/>
          <p14:tracePt t="13711" x="8770938" y="3584575"/>
          <p14:tracePt t="13719" x="8747125" y="3544888"/>
          <p14:tracePt t="13800" x="8747125" y="3560763"/>
          <p14:tracePt t="13801" x="8747125" y="3576638"/>
          <p14:tracePt t="13811" x="8747125" y="3646488"/>
          <p14:tracePt t="13819" x="8763000" y="3746500"/>
          <p14:tracePt t="13828" x="8778875" y="3846513"/>
          <p14:tracePt t="13841" x="8778875" y="3978275"/>
          <p14:tracePt t="13845" x="8778875" y="4017963"/>
          <p14:tracePt t="13853" x="8770938" y="4102100"/>
          <p14:tracePt t="13861" x="8770938" y="4187825"/>
          <p14:tracePt t="13869" x="8747125" y="4249738"/>
          <p14:tracePt t="13877" x="8747125" y="4303713"/>
          <p14:tracePt t="13886" x="8747125" y="4349750"/>
          <p14:tracePt t="13903" x="8747125" y="4373563"/>
          <p14:tracePt t="13957" x="8747125" y="4357688"/>
          <p14:tracePt t="13960" x="8747125" y="4341813"/>
          <p14:tracePt t="13963" x="8747125" y="4327525"/>
          <p14:tracePt t="13969" x="8747125" y="4295775"/>
          <p14:tracePt t="13977" x="8747125" y="4225925"/>
          <p14:tracePt t="13994" x="8747125" y="4056063"/>
          <p14:tracePt t="14002" x="8747125" y="3970338"/>
          <p14:tracePt t="14011" x="8747125" y="3870325"/>
          <p14:tracePt t="14019" x="8747125" y="3754438"/>
          <p14:tracePt t="14028" x="8731250" y="3652838"/>
          <p14:tracePt t="14036" x="8731250" y="3568700"/>
          <p14:tracePt t="14044" x="8731250" y="3498850"/>
          <p14:tracePt t="14052" x="8731250" y="3444875"/>
          <p14:tracePt t="14061" x="8731250" y="3413125"/>
          <p14:tracePt t="14133" x="8731250" y="3421063"/>
          <p14:tracePt t="14135" x="8731250" y="3436938"/>
          <p14:tracePt t="14144" x="8731250" y="3490913"/>
          <p14:tracePt t="14152" x="8731250" y="3560763"/>
          <p14:tracePt t="14161" x="8747125" y="3646488"/>
          <p14:tracePt t="14178" x="8747125" y="3762375"/>
          <p14:tracePt t="14186" x="8747125" y="3792538"/>
          <p14:tracePt t="14194" x="8763000" y="3832225"/>
          <p14:tracePt t="14202" x="8763000" y="3846513"/>
          <p14:tracePt t="14211" x="8763000" y="3878263"/>
          <p14:tracePt t="14219" x="8778875" y="3894138"/>
          <p14:tracePt t="14228" x="8793163" y="3932238"/>
          <p14:tracePt t="14236" x="8793163" y="3948113"/>
          <p14:tracePt t="14244" x="8809038" y="3978275"/>
          <p14:tracePt t="14252" x="8809038" y="4002088"/>
          <p14:tracePt t="14261" x="8809038" y="4017963"/>
          <p14:tracePt t="14269" x="8809038" y="4032250"/>
          <p14:tracePt t="14277" x="8809038" y="4048125"/>
          <p14:tracePt t="14286" x="8809038" y="4064000"/>
          <p14:tracePt t="14363" x="8801100" y="4064000"/>
          <p14:tracePt t="14370" x="8801100" y="4056063"/>
          <p14:tracePt t="14378" x="8801100" y="4040188"/>
          <p14:tracePt t="14381" x="8785225" y="4040188"/>
          <p14:tracePt t="14387" x="8785225" y="4024313"/>
          <p14:tracePt t="14394" x="8785225" y="4002088"/>
          <p14:tracePt t="14403" x="8785225" y="3986213"/>
          <p14:tracePt t="14411" x="8770938" y="3970338"/>
          <p14:tracePt t="14419" x="8770938" y="3940175"/>
          <p14:tracePt t="14428" x="8770938" y="3900488"/>
          <p14:tracePt t="14436" x="8770938" y="3870325"/>
          <p14:tracePt t="14444" x="8770938" y="3816350"/>
          <p14:tracePt t="14461" x="8770938" y="3730625"/>
          <p14:tracePt t="14469" x="8770938" y="3714750"/>
          <p14:tracePt t="14478" x="8770938" y="3700463"/>
          <p14:tracePt t="14486" x="8770938" y="3684588"/>
          <p14:tracePt t="14581" x="8747125" y="3684588"/>
          <p14:tracePt t="14582" x="8747125" y="3692525"/>
          <p14:tracePt t="14587" x="8747125" y="3708400"/>
          <p14:tracePt t="14603" x="8731250" y="3762375"/>
          <p14:tracePt t="14611" x="8716963" y="3792538"/>
          <p14:tracePt t="14619" x="8701088" y="3808413"/>
          <p14:tracePt t="14627" x="8701088" y="3846513"/>
          <p14:tracePt t="14644" x="8685213" y="3878263"/>
          <p14:tracePt t="14830" x="8685213" y="3870325"/>
          <p14:tracePt t="14847" x="8685213" y="3854450"/>
          <p14:tracePt t="14861" x="8669338" y="3854450"/>
          <p14:tracePt t="14944" x="8669338" y="3838575"/>
          <p14:tracePt t="14972" x="8669338" y="3816350"/>
          <p14:tracePt t="14982" x="8677275" y="3816350"/>
          <p14:tracePt t="15267" x="8677275" y="3800475"/>
          <p14:tracePt t="15284" x="8693150" y="3800475"/>
          <p14:tracePt t="15290" x="8693150" y="3784600"/>
          <p14:tracePt t="15499" x="8693150" y="3792538"/>
          <p14:tracePt t="15506" x="8685213" y="3792538"/>
          <p14:tracePt t="15511" x="8685213" y="3808413"/>
          <p14:tracePt t="15519" x="8669338" y="3808413"/>
          <p14:tracePt t="15528" x="8631238" y="3832225"/>
          <p14:tracePt t="15536" x="8599488" y="3862388"/>
          <p14:tracePt t="15537" x="8585200" y="3862388"/>
          <p14:tracePt t="15544" x="8515350" y="3894138"/>
          <p14:tracePt t="15553" x="8413750" y="3948113"/>
          <p14:tracePt t="15561" x="8289925" y="3978275"/>
          <p14:tracePt t="15569" x="8104188" y="4064000"/>
          <p14:tracePt t="15578" x="7934325" y="4117975"/>
          <p14:tracePt t="15587" x="7718425" y="4203700"/>
          <p14:tracePt t="15603" x="7315200" y="4319588"/>
          <p14:tracePt t="15611" x="7105650" y="4373563"/>
          <p14:tracePt t="15619" x="6889750" y="4419600"/>
          <p14:tracePt t="15628" x="6719888" y="4457700"/>
          <p14:tracePt t="15636" x="6518275" y="4473575"/>
          <p14:tracePt t="15636" x="6502400" y="4489450"/>
          <p14:tracePt t="15644" x="6308725" y="4505325"/>
          <p14:tracePt t="15652" x="6161088" y="4505325"/>
          <p14:tracePt t="15661" x="6022975" y="4519613"/>
          <p14:tracePt t="15669" x="5907088" y="4519613"/>
          <p14:tracePt t="15678" x="5805488" y="4519613"/>
          <p14:tracePt t="15686" x="5735638" y="4519613"/>
          <p14:tracePt t="15694" x="5705475" y="4519613"/>
          <p14:tracePt t="15702" x="5689600" y="4519613"/>
          <p14:tracePt t="15781" x="5665788" y="4519613"/>
          <p14:tracePt t="15788" x="5665788" y="4513263"/>
          <p14:tracePt t="15798" x="5651500" y="4513263"/>
          <p14:tracePt t="15799" x="5651500" y="4497388"/>
          <p14:tracePt t="15809" x="5651500" y="4481513"/>
          <p14:tracePt t="15819" x="5651500" y="4465638"/>
          <p14:tracePt t="15828" x="5651500" y="4427538"/>
          <p14:tracePt t="15836" x="5651500" y="4395788"/>
          <p14:tracePt t="15844" x="5651500" y="4357688"/>
          <p14:tracePt t="15853" x="5651500" y="4327525"/>
          <p14:tracePt t="15870" x="5651500" y="4225925"/>
          <p14:tracePt t="15880" x="5651500" y="4156075"/>
          <p14:tracePt t="15886" x="5651500" y="4125913"/>
          <p14:tracePt t="15894" x="5635625" y="4071938"/>
          <p14:tracePt t="15902" x="5635625" y="4024313"/>
          <p14:tracePt t="15911" x="5635625" y="3940175"/>
          <p14:tracePt t="15911" x="5619750" y="3924300"/>
          <p14:tracePt t="15928" x="5619750" y="3800475"/>
          <p14:tracePt t="15936" x="5619750" y="3730625"/>
          <p14:tracePt t="15936" x="5619750" y="3714750"/>
          <p14:tracePt t="15944" x="5619750" y="3668713"/>
          <p14:tracePt t="15953" x="5619750" y="3614738"/>
          <p14:tracePt t="15961" x="5603875" y="3584575"/>
          <p14:tracePt t="15969" x="5603875" y="3568700"/>
          <p14:tracePt t="15978" x="5581650" y="3544888"/>
          <p14:tracePt t="15986" x="5565775" y="3529013"/>
          <p14:tracePt t="15994" x="5549900" y="3514725"/>
          <p14:tracePt t="16011" x="5534025" y="3498850"/>
          <p14:tracePt t="16019" x="5534025" y="3482975"/>
          <p14:tracePt t="16152" x="5519738" y="3482975"/>
          <p14:tracePt t="16197" x="5519738" y="3490913"/>
          <p14:tracePt t="16204" x="5495925" y="3490913"/>
          <p14:tracePt t="16204" x="5495925" y="3506788"/>
          <p14:tracePt t="16208" x="5495925" y="3522663"/>
          <p14:tracePt t="16211" x="5480050" y="3522663"/>
          <p14:tracePt t="16219" x="5465763" y="3590925"/>
          <p14:tracePt t="16228" x="5449888" y="3660775"/>
          <p14:tracePt t="16236" x="5418138" y="3776663"/>
          <p14:tracePt t="16236" x="5418138" y="3792538"/>
          <p14:tracePt t="16245" x="5395913" y="3932238"/>
          <p14:tracePt t="16253" x="5380038" y="4079875"/>
          <p14:tracePt t="16261" x="5380038" y="4249738"/>
          <p14:tracePt t="16269" x="5426075" y="4457700"/>
          <p14:tracePt t="16277" x="5495925" y="4589463"/>
          <p14:tracePt t="16286" x="5627688" y="4745038"/>
          <p14:tracePt t="16294" x="5813425" y="4845050"/>
          <p14:tracePt t="16303" x="5999163" y="4892675"/>
          <p14:tracePt t="16311" x="6200775" y="4946650"/>
          <p14:tracePt t="16311" x="6238875" y="4946650"/>
          <p14:tracePt t="16321" x="6510338" y="4960938"/>
          <p14:tracePt t="16328" x="6726238" y="4960938"/>
          <p14:tracePt t="16336" x="6981825" y="4899025"/>
          <p14:tracePt t="16344" x="7199313" y="4814888"/>
          <p14:tracePt t="16352" x="7392988" y="4699000"/>
          <p14:tracePt t="16361" x="7578725" y="4527550"/>
          <p14:tracePt t="16369" x="7694613" y="4327525"/>
          <p14:tracePt t="16378" x="7740650" y="4110038"/>
          <p14:tracePt t="16386" x="7740650" y="3870325"/>
          <p14:tracePt t="16387" x="7740650" y="3854450"/>
          <p14:tracePt t="16387" x="7740650" y="3816350"/>
          <p14:tracePt t="16394" x="7702550" y="3614738"/>
          <p14:tracePt t="16403" x="7600950" y="3413125"/>
          <p14:tracePt t="16411" x="7446963" y="3227388"/>
          <p14:tracePt t="16419" x="7207250" y="3041650"/>
          <p14:tracePt t="16428" x="6935788" y="2901950"/>
          <p14:tracePt t="16436" x="6650038" y="2817813"/>
          <p14:tracePt t="16437" x="6618288" y="2801938"/>
          <p14:tracePt t="16444" x="6346825" y="2771775"/>
          <p14:tracePt t="16452" x="6061075" y="2755900"/>
          <p14:tracePt t="16461" x="5789613" y="2778125"/>
          <p14:tracePt t="16461" x="5751513" y="2778125"/>
          <p14:tracePt t="16469" x="5565775" y="2879725"/>
          <p14:tracePt t="16478" x="5395913" y="2995613"/>
          <p14:tracePt t="16486" x="5264150" y="3165475"/>
          <p14:tracePt t="16486" x="5248275" y="3205163"/>
          <p14:tracePt t="16495" x="5148263" y="3390900"/>
          <p14:tracePt t="16502" x="5062538" y="3622675"/>
          <p14:tracePt t="16511" x="5038725" y="3792538"/>
          <p14:tracePt t="16511" x="5038725" y="3832225"/>
          <p14:tracePt t="16520" x="5024438" y="4017963"/>
          <p14:tracePt t="16520" x="5024438" y="4032250"/>
          <p14:tracePt t="16536" x="5116513" y="4333875"/>
          <p14:tracePt t="16544" x="5240338" y="4457700"/>
          <p14:tracePt t="16553" x="5356225" y="4543425"/>
          <p14:tracePt t="16561" x="5511800" y="4605338"/>
          <p14:tracePt t="16561" x="5527675" y="4605338"/>
          <p14:tracePt t="16569" x="5697538" y="4659313"/>
          <p14:tracePt t="16578" x="5829300" y="4675188"/>
          <p14:tracePt t="16586" x="5983288" y="4691063"/>
          <p14:tracePt t="16594" x="6115050" y="4691063"/>
          <p14:tracePt t="16603" x="6238875" y="4691063"/>
          <p14:tracePt t="16611" x="6324600" y="4667250"/>
          <p14:tracePt t="16619" x="6424613" y="4597400"/>
          <p14:tracePt t="16628" x="6494463" y="4513263"/>
          <p14:tracePt t="16636" x="6540500" y="4411663"/>
          <p14:tracePt t="16644" x="6556375" y="4295775"/>
          <p14:tracePt t="16653" x="6556375" y="4171950"/>
          <p14:tracePt t="16661" x="6534150" y="4024313"/>
          <p14:tracePt t="16669" x="6478588" y="3886200"/>
          <p14:tracePt t="16670" x="6464300" y="3870325"/>
          <p14:tracePt t="16678" x="6416675" y="3754438"/>
          <p14:tracePt t="16686" x="6308725" y="3614738"/>
          <p14:tracePt t="16694" x="6230938" y="3498850"/>
          <p14:tracePt t="16702" x="6146800" y="3413125"/>
          <p14:tracePt t="16711" x="6061075" y="3328988"/>
          <p14:tracePt t="16712" x="6037263" y="3328988"/>
          <p14:tracePt t="16720" x="5975350" y="3273425"/>
          <p14:tracePt t="16728" x="5921375" y="3243263"/>
          <p14:tracePt t="16736" x="5875338" y="3211513"/>
          <p14:tracePt t="16744" x="5805488" y="3189288"/>
          <p14:tracePt t="16753" x="5751513" y="3189288"/>
          <p14:tracePt t="16761" x="5689600" y="3173413"/>
          <p14:tracePt t="16770" x="5635625" y="3173413"/>
          <p14:tracePt t="16777" x="5603875" y="3173413"/>
          <p14:tracePt t="16786" x="5565775" y="3189288"/>
          <p14:tracePt t="16786" x="5549900" y="3189288"/>
          <p14:tracePt t="16794" x="5534025" y="3205163"/>
          <p14:tracePt t="16803" x="5495925" y="3235325"/>
          <p14:tracePt t="16811" x="5465763" y="3267075"/>
          <p14:tracePt t="16819" x="5434013" y="3321050"/>
          <p14:tracePt t="16828" x="5418138" y="3375025"/>
          <p14:tracePt t="16836" x="5395913" y="3421063"/>
          <p14:tracePt t="16844" x="5380038" y="3490913"/>
          <p14:tracePt t="16853" x="5364163" y="3536950"/>
          <p14:tracePt t="16861" x="5364163" y="3590925"/>
          <p14:tracePt t="16869" x="5364163" y="3646488"/>
          <p14:tracePt t="16877" x="5364163" y="3692525"/>
          <p14:tracePt t="16886" x="5372100" y="3746500"/>
          <p14:tracePt t="16894" x="5387975" y="3792538"/>
          <p14:tracePt t="16911" x="5441950" y="3846513"/>
          <p14:tracePt t="16912" x="5457825" y="3862388"/>
          <p14:tracePt t="16919" x="5495925" y="3878263"/>
          <p14:tracePt t="16928" x="5527675" y="3916363"/>
          <p14:tracePt t="16936" x="5557838" y="3932238"/>
          <p14:tracePt t="16945" x="5573713" y="3948113"/>
          <p14:tracePt t="16961" x="5611813" y="3962400"/>
          <p14:tracePt t="16969" x="5627688" y="3978275"/>
          <p14:tracePt t="17066" x="5619750" y="3978275"/>
          <p14:tracePt t="17103" x="5619750" y="3970338"/>
          <p14:tracePt t="17147" x="5619750" y="3956050"/>
          <p14:tracePt t="17254" x="5603875" y="3956050"/>
          <p14:tracePt t="17262" x="5581650" y="3956050"/>
          <p14:tracePt t="17264" x="5581650" y="3962400"/>
          <p14:tracePt t="17269" x="5565775" y="3978275"/>
          <p14:tracePt t="17286" x="5534025" y="4079875"/>
          <p14:tracePt t="17303" x="5480050" y="4203700"/>
          <p14:tracePt t="17311" x="5449888" y="4271963"/>
          <p14:tracePt t="17319" x="5418138" y="4333875"/>
          <p14:tracePt t="17336" x="5348288" y="4419600"/>
          <p14:tracePt t="17337" x="5348288" y="4435475"/>
          <p14:tracePt t="17344" x="5334000" y="4473575"/>
          <p14:tracePt t="17352" x="5310188" y="4505325"/>
          <p14:tracePt t="17361" x="5294313" y="4519613"/>
          <p14:tracePt t="17399" x="5280025" y="4519613"/>
          <p14:tracePt t="17401" x="5280025" y="4513263"/>
          <p14:tracePt t="17403" x="5280025" y="4497388"/>
          <p14:tracePt t="17411" x="5264150" y="4443413"/>
          <p14:tracePt t="17419" x="5194300" y="4311650"/>
          <p14:tracePt t="17428" x="5124450" y="4171950"/>
          <p14:tracePt t="17436" x="5078413" y="4056063"/>
          <p14:tracePt t="17444" x="5008563" y="3924300"/>
          <p14:tracePt t="17453" x="4938713" y="3800475"/>
          <p14:tracePt t="17461" x="4852988" y="3700463"/>
          <p14:tracePt t="17462" x="4852988" y="3684588"/>
          <p14:tracePt t="17469" x="4791075" y="3598863"/>
          <p14:tracePt t="17478" x="4737100" y="3544888"/>
          <p14:tracePt t="17486" x="4683125" y="3498850"/>
          <p14:tracePt t="17495" x="4667250" y="3460750"/>
          <p14:tracePt t="17503" x="4652963" y="3429000"/>
          <p14:tracePt t="17514" x="4652963" y="3413125"/>
          <p14:tracePt t="17528" x="4659313" y="3397250"/>
          <p14:tracePt t="17536" x="4683125" y="3382963"/>
          <p14:tracePt t="17544" x="4699000" y="3382963"/>
          <p14:tracePt t="17582" x="4714875" y="3382963"/>
          <p14:tracePt t="17590" x="4714875" y="3390900"/>
          <p14:tracePt t="17592" x="4729163" y="3390900"/>
          <p14:tracePt t="17594" x="4729163" y="3405188"/>
          <p14:tracePt t="17603" x="4760913" y="3475038"/>
          <p14:tracePt t="17619" x="4830763" y="3660775"/>
          <p14:tracePt t="17628" x="4900613" y="3776663"/>
          <p14:tracePt t="17636" x="4930775" y="3846513"/>
          <p14:tracePt t="17644" x="5000625" y="3962400"/>
          <p14:tracePt t="17653" x="5054600" y="4064000"/>
          <p14:tracePt t="17661" x="5116513" y="4187825"/>
          <p14:tracePt t="17669" x="5170488" y="4271963"/>
          <p14:tracePt t="17677" x="5240338" y="4349750"/>
          <p14:tracePt t="17686" x="5286375" y="4457700"/>
          <p14:tracePt t="17695" x="5372100" y="4543425"/>
          <p14:tracePt t="17702" x="5426075" y="4621213"/>
          <p14:tracePt t="17711" x="5472113" y="4706938"/>
          <p14:tracePt t="17712" x="5472113" y="4729163"/>
          <p14:tracePt t="17719" x="5541963" y="4791075"/>
          <p14:tracePt t="17728" x="5595938" y="4876800"/>
          <p14:tracePt t="17737" x="5643563" y="4946650"/>
          <p14:tracePt t="17744" x="5713413" y="5016500"/>
          <p14:tracePt t="17762" x="5829300" y="5100638"/>
          <p14:tracePt t="17770" x="5883275" y="5116513"/>
          <p14:tracePt t="17778" x="5929313" y="5116513"/>
          <p14:tracePt t="17786" x="5969000" y="5116513"/>
          <p14:tracePt t="17794" x="5999163" y="5116513"/>
          <p14:tracePt t="17803" x="6015038" y="5116513"/>
          <p14:tracePt t="17811" x="6037263" y="5108575"/>
          <p14:tracePt t="17819" x="6053138" y="5070475"/>
          <p14:tracePt t="17828" x="6084888" y="5038725"/>
          <p14:tracePt t="17836" x="6099175" y="5008563"/>
          <p14:tracePt t="17844" x="6115050" y="4938713"/>
          <p14:tracePt t="17861" x="6184900" y="4783138"/>
          <p14:tracePt t="17869" x="6223000" y="4699000"/>
          <p14:tracePt t="17878" x="6254750" y="4613275"/>
          <p14:tracePt t="17886" x="6324600" y="4481513"/>
          <p14:tracePt t="17895" x="6370638" y="4395788"/>
          <p14:tracePt t="17895" x="6386513" y="4381500"/>
          <p14:tracePt t="17903" x="6424613" y="4311650"/>
          <p14:tracePt t="17911" x="6470650" y="4210050"/>
          <p14:tracePt t="17919" x="6510338" y="4125913"/>
          <p14:tracePt t="17928" x="6526213" y="4040188"/>
          <p14:tracePt t="17936" x="6556375" y="3956050"/>
          <p14:tracePt t="17937" x="6556375" y="3940175"/>
          <p14:tracePt t="17944" x="6556375" y="3870325"/>
          <p14:tracePt t="17953" x="6556375" y="3784600"/>
          <p14:tracePt t="17962" x="6556375" y="3684588"/>
          <p14:tracePt t="17969" x="6548438" y="3598863"/>
          <p14:tracePt t="17978" x="6534150" y="3514725"/>
          <p14:tracePt t="17986" x="6502400" y="3429000"/>
          <p14:tracePt t="17995" x="6464300" y="3328988"/>
          <p14:tracePt t="18003" x="6432550" y="3243263"/>
          <p14:tracePt t="18011" x="6378575" y="3143250"/>
          <p14:tracePt t="18019" x="6332538" y="3057525"/>
          <p14:tracePt t="18028" x="6278563" y="2971800"/>
          <p14:tracePt t="18029" x="6278563" y="2957513"/>
          <p14:tracePt t="18036" x="6230938" y="2887663"/>
          <p14:tracePt t="18037" x="6208713" y="2871788"/>
          <p14:tracePt t="18044" x="6161088" y="2801938"/>
          <p14:tracePt t="18053" x="6107113" y="2732088"/>
          <p14:tracePt t="18061" x="6037263" y="2686050"/>
          <p14:tracePt t="18061" x="6022975" y="2670175"/>
          <p14:tracePt t="18069" x="5975350" y="2616200"/>
          <p14:tracePt t="18077" x="5907088" y="2586038"/>
          <p14:tracePt t="18086" x="5837238" y="2530475"/>
          <p14:tracePt t="18095" x="5767388" y="2500313"/>
          <p14:tracePt t="18103" x="5705475" y="2484438"/>
          <p14:tracePt t="18111" x="5635625" y="2446338"/>
          <p14:tracePt t="18112" x="5619750" y="2446338"/>
          <p14:tracePt t="18119" x="5565775" y="2446338"/>
          <p14:tracePt t="18128" x="5519738" y="2430463"/>
          <p14:tracePt t="18136" x="5465763" y="2430463"/>
          <p14:tracePt t="18144" x="5434013" y="2430463"/>
          <p14:tracePt t="18153" x="5395913" y="2430463"/>
          <p14:tracePt t="18162" x="5380038" y="2430463"/>
          <p14:tracePt t="18169" x="5364163" y="2430463"/>
          <p14:tracePt t="18178" x="5348288" y="2430463"/>
          <p14:tracePt t="18194" x="5294313" y="2476500"/>
          <p14:tracePt t="18203" x="5264150" y="2508250"/>
          <p14:tracePt t="18211" x="5224463" y="2538413"/>
          <p14:tracePt t="18211" x="5210175" y="2538413"/>
          <p14:tracePt t="18219" x="5178425" y="2592388"/>
          <p14:tracePt t="18229" x="5124450" y="2647950"/>
          <p14:tracePt t="18236" x="5094288" y="2678113"/>
          <p14:tracePt t="18244" x="5038725" y="2724150"/>
          <p14:tracePt t="18252" x="5008563" y="2763838"/>
          <p14:tracePt t="18261" x="4976813" y="2833688"/>
          <p14:tracePt t="18262" x="4954588" y="2833688"/>
          <p14:tracePt t="18269" x="4922838" y="2895600"/>
          <p14:tracePt t="18286" x="4892675" y="3103563"/>
          <p14:tracePt t="18287" x="4892675" y="3119438"/>
          <p14:tracePt t="18295" x="4892675" y="3235325"/>
          <p14:tracePt t="18303" x="4892675" y="3335338"/>
          <p14:tracePt t="18311" x="4900613" y="3475038"/>
          <p14:tracePt t="18312" x="4900613" y="3490913"/>
          <p14:tracePt t="18320" x="4930775" y="3606800"/>
          <p14:tracePt t="18337" x="5032375" y="3862388"/>
          <p14:tracePt t="18344" x="5100638" y="3978275"/>
          <p14:tracePt t="18353" x="5202238" y="4117975"/>
          <p14:tracePt t="18361" x="5326063" y="4249738"/>
          <p14:tracePt t="18370" x="5426075" y="4349750"/>
          <p14:tracePt t="18378" x="5557838" y="4457700"/>
          <p14:tracePt t="18395" x="5845175" y="4589463"/>
          <p14:tracePt t="18403" x="5999163" y="4645025"/>
          <p14:tracePt t="18411" x="6115050" y="4675188"/>
          <p14:tracePt t="18412" x="6138863" y="4675188"/>
          <p14:tracePt t="18428" x="6324600" y="4706938"/>
          <p14:tracePt t="18436" x="6386513" y="4706938"/>
          <p14:tracePt t="18444" x="6440488" y="4706938"/>
          <p14:tracePt t="18453" x="6470650" y="4706938"/>
          <p14:tracePt t="18461" x="6494463" y="4683125"/>
          <p14:tracePt t="18469" x="6494463" y="4651375"/>
          <p14:tracePt t="18478" x="6494463" y="4613275"/>
          <p14:tracePt t="18486" x="6478588" y="4543425"/>
          <p14:tracePt t="18495" x="6432550" y="4481513"/>
          <p14:tracePt t="18502" x="6394450" y="4411663"/>
          <p14:tracePt t="18511" x="6332538" y="4327525"/>
          <p14:tracePt t="18512" x="6308725" y="4327525"/>
          <p14:tracePt t="18519" x="6262688" y="4257675"/>
          <p14:tracePt t="18520" x="6246813" y="4257675"/>
          <p14:tracePt t="18528" x="6192838" y="4210050"/>
          <p14:tracePt t="18536" x="6107113" y="4141788"/>
          <p14:tracePt t="18537" x="6092825" y="4141788"/>
          <p14:tracePt t="18545" x="6007100" y="4086225"/>
          <p14:tracePt t="18553" x="5907088" y="4024313"/>
          <p14:tracePt t="18570" x="5651500" y="3940175"/>
          <p14:tracePt t="18578" x="5549900" y="3886200"/>
          <p14:tracePt t="18586" x="5434013" y="3870325"/>
          <p14:tracePt t="18586" x="5434013" y="3854450"/>
          <p14:tracePt t="18594" x="5310188" y="3838575"/>
          <p14:tracePt t="18603" x="5210175" y="3838575"/>
          <p14:tracePt t="18611" x="5124450" y="3838575"/>
          <p14:tracePt t="18611" x="5108575" y="3838575"/>
          <p14:tracePt t="18619" x="5008563" y="3846513"/>
          <p14:tracePt t="18628" x="4938713" y="3862388"/>
          <p14:tracePt t="18629" x="4922838" y="3862388"/>
          <p14:tracePt t="18636" x="4852988" y="3878263"/>
          <p14:tracePt t="18644" x="4806950" y="3932238"/>
          <p14:tracePt t="18653" x="4768850" y="3962400"/>
          <p14:tracePt t="18654" x="4768850" y="3978275"/>
          <p14:tracePt t="18661" x="4752975" y="4017963"/>
          <p14:tracePt t="18669" x="4752975" y="4064000"/>
          <p14:tracePt t="18678" x="4752975" y="4117975"/>
          <p14:tracePt t="18686" x="4760913" y="4164013"/>
          <p14:tracePt t="18695" x="4799013" y="4217988"/>
          <p14:tracePt t="18711" x="4884738" y="4303713"/>
          <p14:tracePt t="18712" x="4900613" y="4303713"/>
          <p14:tracePt t="18719" x="4954588" y="4349750"/>
          <p14:tracePt t="18728" x="5000625" y="4403725"/>
          <p14:tracePt t="18729" x="5016500" y="4419600"/>
          <p14:tracePt t="18736" x="5070475" y="4435475"/>
          <p14:tracePt t="18737" x="5070475" y="4457700"/>
          <p14:tracePt t="18737" x="5086350" y="4457700"/>
          <p14:tracePt t="18745" x="5140325" y="4489450"/>
          <p14:tracePt t="18753" x="5186363" y="4519613"/>
          <p14:tracePt t="18761" x="5256213" y="4559300"/>
          <p14:tracePt t="18771" x="5326063" y="4589463"/>
          <p14:tracePt t="18778" x="5356225" y="4589463"/>
          <p14:tracePt t="18786" x="5426075" y="4605338"/>
          <p14:tracePt t="18803" x="5472113" y="4621213"/>
          <p14:tracePt t="18811" x="5472113" y="4645025"/>
          <p14:tracePt t="18819" x="5495925" y="4645025"/>
          <p14:tracePt t="18886" x="5511800" y="4629150"/>
          <p14:tracePt t="18894" x="5511800" y="4613275"/>
          <p14:tracePt t="18903" x="5527675" y="4597400"/>
          <p14:tracePt t="18911" x="5541963" y="4583113"/>
          <p14:tracePt t="18919" x="5557838" y="4567238"/>
          <p14:tracePt t="18928" x="5573713" y="4543425"/>
          <p14:tracePt t="18945" x="5595938" y="4513263"/>
          <p14:tracePt t="18953" x="5611813" y="4513263"/>
          <p14:tracePt t="18962" x="5611813" y="4497388"/>
          <p14:tracePt t="18969" x="5627688" y="4497388"/>
          <p14:tracePt t="18981" x="5643563" y="4497388"/>
          <p14:tracePt t="18989" x="5643563" y="4481513"/>
          <p14:tracePt t="19016" x="5657850" y="4481513"/>
          <p14:tracePt t="19023" x="5657850" y="4465638"/>
          <p14:tracePt t="19030" x="5681663" y="4465638"/>
          <p14:tracePt t="19036" x="5697538" y="4465638"/>
          <p14:tracePt t="19045" x="5713413" y="4465638"/>
          <p14:tracePt t="19054" x="5713413" y="4443413"/>
          <p14:tracePt t="19061" x="5727700" y="4443413"/>
          <p14:tracePt t="19069" x="5743575" y="4443413"/>
          <p14:tracePt t="19096" x="5767388" y="4443413"/>
          <p14:tracePt t="19233" x="5767388" y="4427538"/>
          <p14:tracePt t="19240" x="5767388" y="4411663"/>
          <p14:tracePt t="19250" x="5767388" y="4395788"/>
          <p14:tracePt t="19258" x="5767388" y="4381500"/>
          <p14:tracePt t="19269" x="5767388" y="4341813"/>
          <p14:tracePt t="19278" x="5767388" y="4295775"/>
          <p14:tracePt t="19286" x="5767388" y="4241800"/>
          <p14:tracePt t="19286" x="5767388" y="4225925"/>
          <p14:tracePt t="19295" x="5767388" y="4171950"/>
          <p14:tracePt t="19303" x="5767388" y="4110038"/>
          <p14:tracePt t="19320" x="5735638" y="3956050"/>
          <p14:tracePt t="19328" x="5735638" y="3886200"/>
          <p14:tracePt t="19336" x="5721350" y="3816350"/>
          <p14:tracePt t="19344" x="5705475" y="3754438"/>
          <p14:tracePt t="19353" x="5705475" y="3700463"/>
          <p14:tracePt t="19369" x="5665788" y="3584575"/>
          <p14:tracePt t="19378" x="5651500" y="3529013"/>
          <p14:tracePt t="19386" x="5635625" y="3514725"/>
          <p14:tracePt t="19386" x="5635625" y="3498850"/>
          <p14:tracePt t="19395" x="5619750" y="3482975"/>
          <p14:tracePt t="19411" x="5619750" y="3460750"/>
          <p14:tracePt t="19521" x="5603875" y="3460750"/>
          <p14:tracePt t="19804" x="5603875" y="3475038"/>
          <p14:tracePt t="19805" x="5581650" y="3475038"/>
          <p14:tracePt t="19811" x="5565775" y="3475038"/>
          <p14:tracePt t="19819" x="5534025" y="3490913"/>
          <p14:tracePt t="19828" x="5495925" y="3506788"/>
          <p14:tracePt t="19836" x="5465763" y="3536950"/>
          <p14:tracePt t="19837" x="5449888" y="3536950"/>
          <p14:tracePt t="19844" x="5418138" y="3576638"/>
          <p14:tracePt t="19853" x="5364163" y="3622675"/>
          <p14:tracePt t="19861" x="5310188" y="3676650"/>
          <p14:tracePt t="19862" x="5310188" y="3692525"/>
          <p14:tracePt t="19869" x="5264150" y="3762375"/>
          <p14:tracePt t="19886" x="5210175" y="3916363"/>
          <p14:tracePt t="19887" x="5210175" y="3932238"/>
          <p14:tracePt t="19894" x="5178425" y="4017963"/>
          <p14:tracePt t="19903" x="5162550" y="4079875"/>
          <p14:tracePt t="19911" x="5148263" y="4164013"/>
          <p14:tracePt t="19919" x="5124450" y="4233863"/>
          <p14:tracePt t="19928" x="5124450" y="4319588"/>
          <p14:tracePt t="19929" x="5124450" y="4333875"/>
          <p14:tracePt t="19936" x="5124450" y="4403725"/>
          <p14:tracePt t="19937" x="5124450" y="4419600"/>
          <p14:tracePt t="19945" x="5124450" y="4505325"/>
          <p14:tracePt t="19953" x="5156200" y="4575175"/>
          <p14:tracePt t="19970" x="5224463" y="4706938"/>
          <p14:tracePt t="19978" x="5272088" y="4760913"/>
          <p14:tracePt t="19986" x="5356225" y="4791075"/>
          <p14:tracePt t="19995" x="5457825" y="4814888"/>
          <p14:tracePt t="20003" x="5557838" y="4814888"/>
          <p14:tracePt t="20011" x="5657850" y="4814888"/>
          <p14:tracePt t="20020" x="5767388" y="4814888"/>
          <p14:tracePt t="20028" x="5845175" y="4814888"/>
          <p14:tracePt t="20029" x="5867400" y="4814888"/>
          <p14:tracePt t="20036" x="5929313" y="4799013"/>
          <p14:tracePt t="20044" x="5999163" y="4768850"/>
          <p14:tracePt t="20053" x="6037263" y="4752975"/>
          <p14:tracePt t="20061" x="6053138" y="4713288"/>
          <p14:tracePt t="20062" x="6069013" y="4713288"/>
          <p14:tracePt t="20070" x="6069013" y="4667250"/>
          <p14:tracePt t="20078" x="6069013" y="4613275"/>
          <p14:tracePt t="20086" x="6084888" y="4527550"/>
          <p14:tracePt t="20095" x="6061075" y="4443413"/>
          <p14:tracePt t="20103" x="6007100" y="4357688"/>
          <p14:tracePt t="20119" x="5875338" y="4195763"/>
          <p14:tracePt t="20128" x="5767388" y="4125913"/>
          <p14:tracePt t="20136" x="5689600" y="4071938"/>
          <p14:tracePt t="20137" x="5665788" y="4071938"/>
          <p14:tracePt t="20144" x="5565775" y="4040188"/>
          <p14:tracePt t="20153" x="5480050" y="4002088"/>
          <p14:tracePt t="20162" x="5395913" y="3986213"/>
          <p14:tracePt t="20169" x="5334000" y="3986213"/>
          <p14:tracePt t="20178" x="5280025" y="3986213"/>
          <p14:tracePt t="20179" x="5264150" y="3986213"/>
          <p14:tracePt t="20186" x="5224463" y="3986213"/>
          <p14:tracePt t="20194" x="5194300" y="4002088"/>
          <p14:tracePt t="20203" x="5178425" y="4032250"/>
          <p14:tracePt t="20211" x="5148263" y="4079875"/>
          <p14:tracePt t="20219" x="5148263" y="4133850"/>
          <p14:tracePt t="20228" x="5124450" y="4187825"/>
          <p14:tracePt t="20236" x="5124450" y="4233863"/>
          <p14:tracePt t="20237" x="5124450" y="4249738"/>
          <p14:tracePt t="20244" x="5124450" y="4287838"/>
          <p14:tracePt t="20253" x="5140325" y="4319588"/>
          <p14:tracePt t="20261" x="5156200" y="4349750"/>
          <p14:tracePt t="20270" x="5186363" y="4373563"/>
          <p14:tracePt t="20278" x="5202238" y="4403725"/>
          <p14:tracePt t="20286" x="5224463" y="4419600"/>
          <p14:tracePt t="20295" x="5256213" y="4435475"/>
          <p14:tracePt t="20303" x="5272088" y="4435475"/>
          <p14:tracePt t="20311" x="5302250" y="4457700"/>
          <p14:tracePt t="20319" x="5326063" y="4457700"/>
          <p14:tracePt t="20328" x="5356225" y="4473575"/>
          <p14:tracePt t="20336" x="5372100" y="4473575"/>
          <p14:tracePt t="20345" x="5387975" y="4473575"/>
          <p14:tracePt t="20353" x="5410200" y="4473575"/>
          <p14:tracePt t="20361" x="5426075" y="4473575"/>
          <p14:tracePt t="20369" x="5441950" y="4473575"/>
          <p14:tracePt t="20488" x="5441950" y="4465638"/>
          <p14:tracePt t="20508" x="5441950" y="4443413"/>
          <p14:tracePt t="20527" x="5457825" y="4443413"/>
          <p14:tracePt t="20532" x="5457825" y="4427538"/>
          <p14:tracePt t="20573" x="5472113" y="4427538"/>
          <p14:tracePt t="20588" x="5472113" y="4411663"/>
          <p14:tracePt t="20607" x="5495925" y="4411663"/>
          <p14:tracePt t="20622" x="5511800" y="4411663"/>
          <p14:tracePt t="20624" x="5511800" y="4395788"/>
          <p14:tracePt t="20636" x="5527675" y="4395788"/>
          <p14:tracePt t="20644" x="5541963" y="4395788"/>
          <p14:tracePt t="20653" x="5573713" y="4395788"/>
          <p14:tracePt t="20661" x="5611813" y="4395788"/>
          <p14:tracePt t="20678" x="5657850" y="4395788"/>
          <p14:tracePt t="20686" x="5713413" y="4395788"/>
          <p14:tracePt t="20695" x="5743575" y="4395788"/>
          <p14:tracePt t="20703" x="5797550" y="4395788"/>
          <p14:tracePt t="20711" x="5829300" y="4395788"/>
          <p14:tracePt t="20728" x="5913438" y="4395788"/>
          <p14:tracePt t="20737" x="5953125" y="4395788"/>
          <p14:tracePt t="20738" x="5969000" y="4395788"/>
          <p14:tracePt t="20745" x="5999163" y="4395788"/>
          <p14:tracePt t="20753" x="6037263" y="4395788"/>
          <p14:tracePt t="20761" x="6069013" y="4395788"/>
          <p14:tracePt t="20770" x="6099175" y="4395788"/>
          <p14:tracePt t="20786" x="6169025" y="4381500"/>
          <p14:tracePt t="20794" x="6184900" y="4381500"/>
          <p14:tracePt t="20803" x="6223000" y="4357688"/>
          <p14:tracePt t="20811" x="6238875" y="4341813"/>
          <p14:tracePt t="20812" x="6238875" y="4327525"/>
          <p14:tracePt t="20819" x="6270625" y="4311650"/>
          <p14:tracePt t="20828" x="6284913" y="4271963"/>
          <p14:tracePt t="20836" x="6308725" y="4225925"/>
          <p14:tracePt t="20844" x="6340475" y="4171950"/>
          <p14:tracePt t="20853" x="6354763" y="4125913"/>
          <p14:tracePt t="20861" x="6386513" y="4056063"/>
          <p14:tracePt t="20878" x="6440488" y="3940175"/>
          <p14:tracePt t="20886" x="6456363" y="3886200"/>
          <p14:tracePt t="20887" x="6456363" y="3870325"/>
          <p14:tracePt t="20895" x="6470650" y="3854450"/>
          <p14:tracePt t="20903" x="6470650" y="3816350"/>
          <p14:tracePt t="20911" x="6494463" y="3800475"/>
          <p14:tracePt t="20923" x="6494463" y="3784600"/>
          <p14:tracePt t="21017" x="6510338" y="3784600"/>
          <p14:tracePt t="21057" x="6526213" y="3784600"/>
          <p14:tracePt t="21068" x="6526213" y="3792538"/>
          <p14:tracePt t="21070" x="6540500" y="3792538"/>
          <p14:tracePt t="21078" x="6540500" y="3808413"/>
          <p14:tracePt t="21086" x="6556375" y="3808413"/>
          <p14:tracePt t="21087" x="6580188" y="3832225"/>
          <p14:tracePt t="21095" x="6596063" y="3846513"/>
          <p14:tracePt t="21103" x="6610350" y="3846513"/>
          <p14:tracePt t="21111" x="6642100" y="3862388"/>
          <p14:tracePt t="21119" x="6680200" y="3878263"/>
          <p14:tracePt t="21128" x="6696075" y="3878263"/>
          <p14:tracePt t="21136" x="6726238" y="3894138"/>
          <p14:tracePt t="21145" x="6765925" y="3894138"/>
          <p14:tracePt t="21170" x="6811963" y="3932238"/>
          <p14:tracePt t="21178" x="6827838" y="3932238"/>
          <p14:tracePt t="21232" x="6827838" y="3948113"/>
          <p14:tracePt t="21257" x="6827838" y="3962400"/>
          <p14:tracePt t="21260" x="6819900" y="3962400"/>
          <p14:tracePt t="21327" x="6804025" y="3962400"/>
          <p14:tracePt t="21332" x="6804025" y="3978275"/>
          <p14:tracePt t="21344" x="6788150" y="3978275"/>
          <p14:tracePt t="21353" x="6773863" y="3978275"/>
          <p14:tracePt t="21361" x="6773863" y="4002088"/>
          <p14:tracePt t="21369" x="6750050" y="4002088"/>
          <p14:tracePt t="21378" x="6734175" y="4017963"/>
          <p14:tracePt t="21386" x="6719888" y="4032250"/>
          <p14:tracePt t="21387" x="6704013" y="4032250"/>
          <p14:tracePt t="21394" x="6704013" y="4048125"/>
          <p14:tracePt t="21403" x="6688138" y="4048125"/>
          <p14:tracePt t="21411" x="6664325" y="4064000"/>
          <p14:tracePt t="21419" x="6664325" y="4079875"/>
          <p14:tracePt t="21428" x="6650038" y="4079875"/>
          <p14:tracePt t="21437" x="6634163" y="4079875"/>
          <p14:tracePt t="21453" x="6634163" y="4102100"/>
          <p14:tracePt t="21461" x="6618288" y="4102100"/>
          <p14:tracePt t="21487" x="6602413" y="4102100"/>
          <p14:tracePt t="21519" x="6580188" y="4102100"/>
          <p14:tracePt t="21547" x="6564313" y="4102100"/>
          <p14:tracePt t="21567" x="6564313" y="4117975"/>
          <p14:tracePt t="21568" x="6548438" y="4117975"/>
          <p14:tracePt t="21603" x="6534150" y="4117975"/>
          <p14:tracePt t="21725" x="6540500" y="4117975"/>
          <p14:tracePt t="21734" x="6556375" y="4117975"/>
          <p14:tracePt t="21738" x="6580188" y="4117975"/>
          <p14:tracePt t="21744" x="6596063" y="4117975"/>
          <p14:tracePt t="21753" x="6642100" y="4117975"/>
          <p14:tracePt t="21761" x="6696075" y="4117975"/>
          <p14:tracePt t="21771" x="6742113" y="4117975"/>
          <p14:tracePt t="21786" x="6827838" y="4133850"/>
          <p14:tracePt t="21794" x="6865938" y="4133850"/>
          <p14:tracePt t="21803" x="6911975" y="4133850"/>
          <p14:tracePt t="21820" x="6997700" y="4148138"/>
          <p14:tracePt t="21828" x="7035800" y="4164013"/>
          <p14:tracePt t="21836" x="7067550" y="4164013"/>
          <p14:tracePt t="21844" x="7097713" y="4187825"/>
          <p14:tracePt t="21853" x="7137400" y="4187825"/>
          <p14:tracePt t="21861" x="7167563" y="4187825"/>
          <p14:tracePt t="21862" x="7183438" y="4203700"/>
          <p14:tracePt t="21869" x="7221538" y="4203700"/>
          <p14:tracePt t="21878" x="7253288" y="4203700"/>
          <p14:tracePt t="21886" x="7283450" y="4217988"/>
          <p14:tracePt t="21894" x="7323138" y="4217988"/>
          <p14:tracePt t="21911" x="7353300" y="4233863"/>
          <p14:tracePt t="21928" x="7369175" y="4233863"/>
          <p14:tracePt t="21936" x="7392988" y="4233863"/>
          <p14:tracePt t="21944" x="7408863" y="4249738"/>
          <p14:tracePt t="21961" x="7439025" y="4249738"/>
          <p14:tracePt t="21962" x="7439025" y="4271963"/>
          <p14:tracePt t="21969" x="7454900" y="4271963"/>
          <p14:tracePt t="21979" x="7470775" y="4271963"/>
          <p14:tracePt t="21986" x="7470775" y="4287838"/>
          <p14:tracePt t="21995" x="7493000" y="4287838"/>
          <p14:tracePt t="22009" x="7508875" y="4303713"/>
          <p14:tracePt t="22019" x="7524750" y="4303713"/>
          <p14:tracePt t="22032" x="7524750" y="4319588"/>
          <p14:tracePt t="22038" x="7539038" y="4319588"/>
          <p14:tracePt t="22052" x="7539038" y="4333875"/>
          <p14:tracePt t="22064" x="7539038" y="4349750"/>
          <p14:tracePt t="22071" x="7554913" y="4349750"/>
          <p14:tracePt t="22073" x="7554913" y="4373563"/>
          <p14:tracePt t="22078" x="7554913" y="4389438"/>
          <p14:tracePt t="22086" x="7554913" y="4403725"/>
          <p14:tracePt t="22103" x="7554913" y="4473575"/>
          <p14:tracePt t="22111" x="7554913" y="4505325"/>
          <p14:tracePt t="22119" x="7554913" y="4543425"/>
          <p14:tracePt t="22128" x="7578725" y="4559300"/>
          <p14:tracePt t="22136" x="7578725" y="4589463"/>
          <p14:tracePt t="22144" x="7594600" y="4605338"/>
          <p14:tracePt t="22153" x="7594600" y="4645025"/>
          <p14:tracePt t="22161" x="7594600" y="4659313"/>
          <p14:tracePt t="22169" x="7608888" y="4675188"/>
          <p14:tracePt t="22178" x="7608888" y="4691063"/>
          <p14:tracePt t="22195" x="7608888" y="4745038"/>
          <p14:tracePt t="22203" x="7608888" y="4760913"/>
          <p14:tracePt t="22211" x="7608888" y="4775200"/>
          <p14:tracePt t="22212" x="7608888" y="4791075"/>
          <p14:tracePt t="22220" x="7608888" y="4814888"/>
          <p14:tracePt t="22228" x="7608888" y="4830763"/>
          <p14:tracePt t="22245" x="7608888" y="4860925"/>
          <p14:tracePt t="22257" x="7608888" y="4876800"/>
          <p14:tracePt t="22281" x="7608888" y="4892675"/>
          <p14:tracePt t="22332" x="7624763" y="4892675"/>
          <p14:tracePt t="22333" x="7624763" y="4914900"/>
          <p14:tracePt t="22343" x="7640638" y="4914900"/>
          <p14:tracePt t="22352" x="7662863" y="4914900"/>
          <p14:tracePt t="22360" x="7678738" y="4914900"/>
          <p14:tracePt t="22366" x="7694613" y="4914900"/>
          <p14:tracePt t="22378" x="7724775" y="4914900"/>
          <p14:tracePt t="22386" x="7780338" y="4914900"/>
          <p14:tracePt t="22395" x="7810500" y="4914900"/>
          <p14:tracePt t="22403" x="7864475" y="4930775"/>
          <p14:tracePt t="22411" x="7896225" y="4930775"/>
          <p14:tracePt t="22428" x="7996238" y="4946650"/>
          <p14:tracePt t="22436" x="8066088" y="4946650"/>
          <p14:tracePt t="22445" x="8120063" y="4946650"/>
          <p14:tracePt t="22453" x="8166100" y="4946650"/>
          <p14:tracePt t="22461" x="8221663" y="4946650"/>
          <p14:tracePt t="22478" x="8283575" y="4946650"/>
          <p14:tracePt t="22486" x="8321675" y="4946650"/>
          <p14:tracePt t="22494" x="8351838" y="4946650"/>
          <p14:tracePt t="22503" x="8391525" y="4946650"/>
          <p14:tracePt t="22511" x="8407400" y="4946650"/>
          <p14:tracePt t="22623" x="8421688" y="4946650"/>
          <p14:tracePt t="22634" x="8437563" y="4946650"/>
          <p14:tracePt t="22647" x="8453438" y="4946650"/>
          <p14:tracePt t="22653" x="8453438" y="4960938"/>
          <p14:tracePt t="22686" x="8453438" y="4976813"/>
          <p14:tracePt t="22700" x="8453438" y="5000625"/>
          <p14:tracePt t="22712" x="8453438" y="5016500"/>
          <p14:tracePt t="22727" x="8453438" y="5030788"/>
          <p14:tracePt t="22729" x="8445500" y="5030788"/>
          <p14:tracePt t="22739" x="8445500" y="5046663"/>
          <p14:tracePt t="22744" x="8429625" y="5046663"/>
          <p14:tracePt t="22761" x="8413750" y="5062538"/>
          <p14:tracePt t="22770" x="8399463" y="5084763"/>
          <p14:tracePt t="22780" x="8375650" y="5084763"/>
          <p14:tracePt t="22787" x="8375650" y="5100638"/>
          <p14:tracePt t="22803" x="8329613" y="5132388"/>
          <p14:tracePt t="22811" x="8313738" y="5132388"/>
          <p14:tracePt t="22820" x="8289925" y="5146675"/>
          <p14:tracePt t="22828" x="8275638" y="5162550"/>
          <p14:tracePt t="22838" x="8259763" y="5162550"/>
          <p14:tracePt t="22853" x="8243888" y="5202238"/>
          <p14:tracePt t="22861" x="8228013" y="5202238"/>
          <p14:tracePt t="22862" x="8205788" y="5202238"/>
          <p14:tracePt t="22869" x="8189913" y="5216525"/>
          <p14:tracePt t="22878" x="8174038" y="5216525"/>
          <p14:tracePt t="22886" x="8143875" y="5232400"/>
          <p14:tracePt t="22903" x="8074025" y="5248275"/>
          <p14:tracePt t="22911" x="8058150" y="5248275"/>
          <p14:tracePt t="22919" x="8042275" y="5248275"/>
          <p14:tracePt t="22928" x="8020050" y="5248275"/>
          <p14:tracePt t="23103" x="8034338" y="5248275"/>
          <p14:tracePt t="23112" x="8050213" y="5248275"/>
          <p14:tracePt t="23118" x="8066088" y="5248275"/>
          <p14:tracePt t="23128" x="8096250" y="5248275"/>
          <p14:tracePt t="23137" x="8151813" y="5270500"/>
          <p14:tracePt t="23145" x="8181975" y="5270500"/>
          <p14:tracePt t="23153" x="8235950" y="5270500"/>
          <p14:tracePt t="23161" x="8267700" y="5270500"/>
          <p14:tracePt t="23169" x="8283575" y="5270500"/>
          <p14:tracePt t="23178" x="8305800" y="5270500"/>
          <p14:tracePt t="23195" x="8321675" y="5270500"/>
          <p14:tracePt t="23253" x="8313738" y="5270500"/>
          <p14:tracePt t="23259" x="8289925" y="5270500"/>
          <p14:tracePt t="23264" x="8275638" y="5270500"/>
          <p14:tracePt t="23272" x="8259763" y="5286375"/>
          <p14:tracePt t="23278" x="8243888" y="5286375"/>
          <p14:tracePt t="23286" x="8189913" y="5286375"/>
          <p14:tracePt t="23287" x="8174038" y="5286375"/>
          <p14:tracePt t="23295" x="8104188" y="5286375"/>
          <p14:tracePt t="23303" x="8042275" y="5286375"/>
          <p14:tracePt t="23304" x="8020050" y="5286375"/>
          <p14:tracePt t="23311" x="7904163" y="5278438"/>
          <p14:tracePt t="23320" x="7772400" y="5256213"/>
          <p14:tracePt t="23328" x="7648575" y="5240338"/>
          <p14:tracePt t="23337" x="7477125" y="5224463"/>
          <p14:tracePt t="23345" x="7331075" y="5208588"/>
          <p14:tracePt t="23353" x="7175500" y="5170488"/>
          <p14:tracePt t="23370" x="6889750" y="5124450"/>
          <p14:tracePt t="23378" x="6734175" y="5084763"/>
          <p14:tracePt t="23386" x="6618288" y="5070475"/>
          <p14:tracePt t="23387" x="6602413" y="5070475"/>
          <p14:tracePt t="23395" x="6518275" y="5054600"/>
          <p14:tracePt t="23403" x="6432550" y="5038725"/>
          <p14:tracePt t="23411" x="6378575" y="5022850"/>
          <p14:tracePt t="23420" x="6332538" y="5008563"/>
          <p14:tracePt t="23428" x="6292850" y="5008563"/>
          <p14:tracePt t="23441" x="6278563" y="4984750"/>
          <p14:tracePt t="23445" x="6262688" y="4984750"/>
          <p14:tracePt t="23461" x="6230938" y="4968875"/>
          <p14:tracePt t="23470" x="6208713" y="4954588"/>
          <p14:tracePt t="23471" x="6192838" y="4954588"/>
          <p14:tracePt t="23478" x="6176963" y="4938713"/>
          <p14:tracePt t="23486" x="6161088" y="4899025"/>
          <p14:tracePt t="23494" x="6122988" y="4852988"/>
          <p14:tracePt t="23512" x="6007100" y="4699000"/>
          <p14:tracePt t="23520" x="5961063" y="4613275"/>
          <p14:tracePt t="23528" x="5891213" y="4527550"/>
          <p14:tracePt t="23537" x="5837238" y="4427538"/>
          <p14:tracePt t="23545" x="5805488" y="4327525"/>
          <p14:tracePt t="23553" x="5767388" y="4241800"/>
          <p14:tracePt t="23561" x="5735638" y="4171950"/>
          <p14:tracePt t="23562" x="5735638" y="4156075"/>
          <p14:tracePt t="23570" x="5689600" y="4110038"/>
          <p14:tracePt t="23578" x="5665788" y="4086225"/>
          <p14:tracePt t="23586" x="5651500" y="4086225"/>
          <p14:tracePt t="23603" x="5619750" y="4071938"/>
          <p14:tracePt t="23612" x="5603875" y="4071938"/>
          <p14:tracePt t="23619" x="5603875" y="4102100"/>
          <p14:tracePt t="23628" x="5581650" y="4148138"/>
          <p14:tracePt t="23636" x="5581650" y="4217988"/>
          <p14:tracePt t="23637" x="5581650" y="4233863"/>
          <p14:tracePt t="23645" x="5581650" y="4333875"/>
          <p14:tracePt t="23661" x="5611813" y="4559300"/>
          <p14:tracePt t="23670" x="5643563" y="4659313"/>
          <p14:tracePt t="23678" x="5657850" y="4775200"/>
          <p14:tracePt t="23686" x="5657850" y="4860925"/>
          <p14:tracePt t="23695" x="5657850" y="4914900"/>
          <p14:tracePt t="23703" x="5657850" y="4946650"/>
          <p14:tracePt t="23711" x="5657850" y="4960938"/>
          <p14:tracePt t="23752" x="5657850" y="4954588"/>
          <p14:tracePt t="23756" x="5657850" y="4938713"/>
          <p14:tracePt t="23762" x="5657850" y="4899025"/>
          <p14:tracePt t="23770" x="5651500" y="4852988"/>
          <p14:tracePt t="23778" x="5603875" y="4768850"/>
          <p14:tracePt t="23786" x="5549900" y="4629150"/>
          <p14:tracePt t="23803" x="5395913" y="4341813"/>
          <p14:tracePt t="23804" x="5380038" y="4311650"/>
          <p14:tracePt t="23811" x="5294313" y="4195763"/>
          <p14:tracePt t="23812" x="5280025" y="4156075"/>
          <p14:tracePt t="23820" x="5148263" y="4024313"/>
          <p14:tracePt t="23828" x="5024438" y="3924300"/>
          <p14:tracePt t="23836" x="4876800" y="3816350"/>
          <p14:tracePt t="23845" x="4768850" y="3770313"/>
          <p14:tracePt t="23846" x="4752975" y="3754438"/>
          <p14:tracePt t="23853" x="4683125" y="3730625"/>
          <p14:tracePt t="23861" x="4652963" y="3730625"/>
          <p14:tracePt t="23890" x="4652963" y="3746500"/>
          <p14:tracePt t="23893" x="4652963" y="3762375"/>
          <p14:tracePt t="23895" x="4659313" y="3776663"/>
          <p14:tracePt t="23903" x="4699000" y="3862388"/>
          <p14:tracePt t="23911" x="4783138" y="3962400"/>
          <p14:tracePt t="23912" x="4783138" y="3978275"/>
          <p14:tracePt t="23919" x="4868863" y="4102100"/>
          <p14:tracePt t="23928" x="4970463" y="4217988"/>
          <p14:tracePt t="23929" x="4984750" y="4217988"/>
          <p14:tracePt t="23937" x="5070475" y="4319588"/>
          <p14:tracePt t="23945" x="5170488" y="4403725"/>
          <p14:tracePt t="23953" x="5240338" y="4473575"/>
          <p14:tracePt t="23961" x="5326063" y="4543425"/>
          <p14:tracePt t="23962" x="5341938" y="4543425"/>
          <p14:tracePt t="23970" x="5426075" y="4605338"/>
          <p14:tracePt t="23978" x="5527675" y="4645025"/>
          <p14:tracePt t="23979" x="5527675" y="4659313"/>
          <p14:tracePt t="23986" x="5627688" y="4691063"/>
          <p14:tracePt t="23995" x="5727700" y="4729163"/>
          <p14:tracePt t="24003" x="5829300" y="4760913"/>
          <p14:tracePt t="24011" x="5899150" y="4775200"/>
          <p14:tracePt t="24020" x="5969000" y="4791075"/>
          <p14:tracePt t="24028" x="6053138" y="4791075"/>
          <p14:tracePt t="24036" x="6115050" y="4791075"/>
          <p14:tracePt t="24045" x="6223000" y="4814888"/>
          <p14:tracePt t="24053" x="6308725" y="4814888"/>
          <p14:tracePt t="24061" x="6386513" y="4814888"/>
          <p14:tracePt t="24062" x="6408738" y="4814888"/>
          <p14:tracePt t="24070" x="6494463" y="4814888"/>
          <p14:tracePt t="24078" x="6580188" y="4814888"/>
          <p14:tracePt t="24086" x="6642100" y="4814888"/>
          <p14:tracePt t="24094" x="6711950" y="4799013"/>
          <p14:tracePt t="24103" x="6765925" y="4799013"/>
          <p14:tracePt t="24111" x="6811963" y="4783138"/>
          <p14:tracePt t="24120" x="6850063" y="4783138"/>
          <p14:tracePt t="24128" x="6881813" y="4783138"/>
          <p14:tracePt t="24137" x="6911975" y="4783138"/>
          <p14:tracePt t="24144" x="6951663" y="4768850"/>
          <p14:tracePt t="24153" x="6981825" y="4768850"/>
          <p14:tracePt t="24161" x="7013575" y="4768850"/>
          <p14:tracePt t="24170" x="7035800" y="4768850"/>
          <p14:tracePt t="24178" x="7067550" y="4775200"/>
          <p14:tracePt t="24186" x="7121525" y="4775200"/>
          <p14:tracePt t="24195" x="7153275" y="4791075"/>
          <p14:tracePt t="24203" x="7199313" y="4814888"/>
          <p14:tracePt t="24204" x="7221538" y="4814888"/>
          <p14:tracePt t="24211" x="7269163" y="4830763"/>
          <p14:tracePt t="24220" x="7323138" y="4830763"/>
          <p14:tracePt t="24228" x="7353300" y="4830763"/>
          <p14:tracePt t="24240" x="7353300" y="4814888"/>
          <p14:tracePt t="26320" x="7346950" y="4814888"/>
          <p14:tracePt t="26322" x="7346950" y="4830763"/>
          <p14:tracePt t="26328" x="7331075" y="4830763"/>
          <p14:tracePt t="26466" x="7315200" y="4830763"/>
          <p14:tracePt t="26479" x="7291388" y="4830763"/>
          <p14:tracePt t="26486" x="7245350" y="4830763"/>
          <p14:tracePt t="26495" x="7159625" y="4830763"/>
          <p14:tracePt t="26503" x="7059613" y="4830763"/>
          <p14:tracePt t="26511" x="6959600" y="4830763"/>
          <p14:tracePt t="26512" x="6935788" y="4830763"/>
          <p14:tracePt t="26520" x="6835775" y="4814888"/>
          <p14:tracePt t="26536" x="6704013" y="4799013"/>
          <p14:tracePt t="26545" x="6688138" y="4799013"/>
          <p14:tracePt t="26553" x="6664325" y="4799013"/>
          <p14:tracePt t="26621" x="6664325" y="4783138"/>
          <p14:tracePt t="26628" x="6650038" y="4783138"/>
          <p14:tracePt t="26659" x="6650038" y="4768850"/>
          <p14:tracePt t="26703" x="6657975" y="4768850"/>
          <p14:tracePt t="26709" x="6680200" y="4768850"/>
          <p14:tracePt t="26728" x="6711950" y="4752975"/>
          <p14:tracePt t="26736" x="6711950" y="4737100"/>
          <p14:tracePt t="26745" x="6726238" y="4737100"/>
          <p14:tracePt t="28778" x="6719888" y="4737100"/>
          <p14:tracePt t="28793" x="6704013" y="4737100"/>
          <p14:tracePt t="28893" x="6688138" y="4737100"/>
          <p14:tracePt t="28900" x="6664325" y="4737100"/>
          <p14:tracePt t="28904" x="6650038" y="4713288"/>
          <p14:tracePt t="28912" x="6564313" y="4713288"/>
          <p14:tracePt t="28920" x="6464300" y="4683125"/>
          <p14:tracePt t="28929" x="6346825" y="4667250"/>
          <p14:tracePt t="28936" x="6230938" y="4629150"/>
          <p14:tracePt t="28945" x="6161088" y="4613275"/>
          <p14:tracePt t="28953" x="6107113" y="4597400"/>
          <p14:tracePt t="28962" x="6076950" y="4583113"/>
          <p14:tracePt t="28981" x="6061075" y="4567238"/>
          <p14:tracePt t="28989" x="6061075" y="4543425"/>
          <p14:tracePt t="28996" x="6037263" y="4527550"/>
          <p14:tracePt t="29004" x="6037263" y="4513263"/>
          <p14:tracePt t="29011" x="6022975" y="4513263"/>
          <p14:tracePt t="29012" x="6022975" y="4497388"/>
          <p14:tracePt t="29132" x="6007100" y="4497388"/>
          <p14:tracePt t="29137" x="5991225" y="4497388"/>
          <p14:tracePt t="29145" x="5975350" y="4481513"/>
          <p14:tracePt t="29153" x="5961063" y="4443413"/>
          <p14:tracePt t="29154" x="5937250" y="4443413"/>
          <p14:tracePt t="29161" x="5921375" y="4427538"/>
          <p14:tracePt t="29178" x="5891213" y="4411663"/>
          <p14:tracePt t="29187" x="5899150" y="4419600"/>
          <p14:tracePt t="29195" x="5913438" y="4435475"/>
          <p14:tracePt t="29203" x="5929313" y="4457700"/>
          <p14:tracePt t="29485" x="5921375" y="4457700"/>
          <p14:tracePt t="29490" x="5907088" y="4457700"/>
          <p14:tracePt t="29495" x="5891213" y="4457700"/>
          <p14:tracePt t="29503" x="5875338" y="4443413"/>
          <p14:tracePt t="29512" x="5851525" y="4427538"/>
          <p14:tracePt t="29524" x="5837238" y="4411663"/>
          <p14:tracePt t="29538" x="5837238" y="4395788"/>
          <p14:tracePt t="29540" x="5821363" y="4395788"/>
          <p14:tracePt t="29553" x="5789613" y="4357688"/>
          <p14:tracePt t="29561" x="5735638" y="4341813"/>
          <p14:tracePt t="29570" x="5665788" y="4311650"/>
          <p14:tracePt t="29580" x="5581650" y="4271963"/>
          <p14:tracePt t="29587" x="5519738" y="4257675"/>
          <p14:tracePt t="29603" x="5395913" y="4225925"/>
          <p14:tracePt t="29611" x="5348288" y="4210050"/>
          <p14:tracePt t="29620" x="5310188" y="4195763"/>
          <p14:tracePt t="29628" x="5264150" y="4195763"/>
          <p14:tracePt t="29637" x="5224463" y="4171950"/>
          <p14:tracePt t="29645" x="5210175" y="4156075"/>
          <p14:tracePt t="29653" x="5194300" y="4156075"/>
          <p14:tracePt t="29662" x="5178425" y="4141788"/>
          <p14:tracePt t="29672" x="5162550" y="4141788"/>
          <p14:tracePt t="29679" x="5148263" y="4141788"/>
          <p14:tracePt t="29695" x="5094288" y="4125913"/>
          <p14:tracePt t="29703" x="5038725" y="4125913"/>
          <p14:tracePt t="29704" x="5024438" y="4125913"/>
          <p14:tracePt t="29713" x="4976813" y="4125913"/>
          <p14:tracePt t="29720" x="4922838" y="4125913"/>
          <p14:tracePt t="29728" x="4876800" y="4125913"/>
          <p14:tracePt t="29729" x="4852988" y="4125913"/>
          <p14:tracePt t="29736" x="4822825" y="4125913"/>
          <p14:tracePt t="29745" x="4791075" y="4125913"/>
          <p14:tracePt t="29753" x="4752975" y="4110038"/>
          <p14:tracePt t="29754" x="4737100" y="4110038"/>
          <p14:tracePt t="29761" x="4706938" y="4110038"/>
          <p14:tracePt t="29770" x="4652963" y="4086225"/>
          <p14:tracePt t="29787" x="4497388" y="4056063"/>
          <p14:tracePt t="29795" x="4411663" y="4024313"/>
          <p14:tracePt t="29803" x="4311650" y="3986213"/>
          <p14:tracePt t="29804" x="4295775" y="3986213"/>
          <p14:tracePt t="29812" x="4195763" y="3956050"/>
          <p14:tracePt t="29820" x="4064000" y="3900488"/>
          <p14:tracePt t="29837" x="3754438" y="3784600"/>
          <p14:tracePt t="29837" x="3722688" y="3770313"/>
          <p14:tracePt t="29846" x="3584575" y="3700463"/>
          <p14:tracePt t="29853" x="3436938" y="3630613"/>
          <p14:tracePt t="29854" x="3413125" y="3614738"/>
          <p14:tracePt t="29862" x="3297238" y="3529013"/>
          <p14:tracePt t="29870" x="3143250" y="3413125"/>
          <p14:tracePt t="29878" x="3041650" y="3343275"/>
          <p14:tracePt t="29886" x="2979738" y="3273425"/>
          <p14:tracePt t="29895" x="2941638" y="3243263"/>
          <p14:tracePt t="30011" x="2949575" y="3243263"/>
          <p14:tracePt t="30015" x="2971800" y="3243263"/>
          <p14:tracePt t="30020" x="3003550" y="3243263"/>
          <p14:tracePt t="30028" x="3089275" y="3251200"/>
          <p14:tracePt t="30037" x="3173413" y="3289300"/>
          <p14:tracePt t="30045" x="3243263" y="3351213"/>
          <p14:tracePt t="30046" x="3243263" y="3375025"/>
          <p14:tracePt t="30053" x="3275013" y="3436938"/>
          <p14:tracePt t="30070" x="3289300" y="3622675"/>
          <p14:tracePt t="30078" x="3289300" y="3708400"/>
          <p14:tracePt t="30086" x="3289300" y="3792538"/>
          <p14:tracePt t="30095" x="3305175" y="3878263"/>
          <p14:tracePt t="30103" x="3305175" y="3932238"/>
          <p14:tracePt t="30120" x="3344863" y="4002088"/>
          <p14:tracePt t="30128" x="3344863" y="4032250"/>
          <p14:tracePt t="30129" x="3359150" y="4032250"/>
          <p14:tracePt t="30137" x="3359150" y="4064000"/>
          <p14:tracePt t="30145" x="3390900" y="4102100"/>
          <p14:tracePt t="30153" x="3406775" y="4117975"/>
          <p14:tracePt t="30154" x="3406775" y="4133850"/>
          <p14:tracePt t="30162" x="3444875" y="4148138"/>
          <p14:tracePt t="30170" x="3460750" y="4164013"/>
          <p14:tracePt t="30179" x="3475038" y="4164013"/>
          <p14:tracePt t="30229" x="3475038" y="4156075"/>
          <p14:tracePt t="30233" x="3475038" y="4141788"/>
          <p14:tracePt t="30236" x="3475038" y="4125913"/>
          <p14:tracePt t="30245" x="3468688" y="4056063"/>
          <p14:tracePt t="30253" x="3452813" y="3970338"/>
          <p14:tracePt t="30262" x="3436938" y="3870325"/>
          <p14:tracePt t="30270" x="3413125" y="3770313"/>
          <p14:tracePt t="30278" x="3413125" y="3652838"/>
          <p14:tracePt t="30287" x="3398838" y="3514725"/>
          <p14:tracePt t="30303" x="3398838" y="3297238"/>
          <p14:tracePt t="30304" x="3398838" y="3273425"/>
          <p14:tracePt t="30312" x="3382963" y="3157538"/>
          <p14:tracePt t="30320" x="3367088" y="3073400"/>
          <p14:tracePt t="30328" x="3351213" y="2987675"/>
          <p14:tracePt t="30329" x="3351213" y="2971800"/>
          <p14:tracePt t="30337" x="3351213" y="2901950"/>
          <p14:tracePt t="30353" x="3313113" y="2786063"/>
          <p14:tracePt t="30361" x="3313113" y="2771775"/>
          <p14:tracePt t="30370" x="3313113" y="2732088"/>
          <p14:tracePt t="30379" x="3313113" y="2716213"/>
          <p14:tracePt t="30386" x="3313113" y="2701925"/>
          <p14:tracePt t="30395" x="3328988" y="2686050"/>
          <p14:tracePt t="30412" x="3429000" y="2670175"/>
          <p14:tracePt t="30420" x="3475038" y="2670175"/>
          <p14:tracePt t="30428" x="3544888" y="2678113"/>
          <p14:tracePt t="30437" x="3630613" y="2693988"/>
          <p14:tracePt t="30445" x="3700463" y="2724150"/>
          <p14:tracePt t="30446" x="3716338" y="2724150"/>
          <p14:tracePt t="30453" x="3762375" y="2747963"/>
          <p14:tracePt t="30461" x="3832225" y="2778125"/>
          <p14:tracePt t="30470" x="3846513" y="2794000"/>
          <p14:tracePt t="30598" x="3840163" y="2794000"/>
          <p14:tracePt t="30600" x="3840163" y="2809875"/>
          <p14:tracePt t="30609" x="3840163" y="2833688"/>
          <p14:tracePt t="30624" x="3840163" y="2847975"/>
          <p14:tracePt t="30633" x="3840163" y="2863850"/>
          <p14:tracePt t="30640" x="3846513" y="2863850"/>
          <p14:tracePt t="30647" x="3870325" y="2895600"/>
          <p14:tracePt t="30653" x="3886200" y="2895600"/>
          <p14:tracePt t="30662" x="3916363" y="2933700"/>
          <p14:tracePt t="30670" x="3948113" y="2949575"/>
          <p14:tracePt t="30678" x="3986213" y="2979738"/>
          <p14:tracePt t="30695" x="4102100" y="3081338"/>
          <p14:tracePt t="30703" x="4171950" y="3119438"/>
          <p14:tracePt t="30712" x="4257675" y="3165475"/>
          <p14:tracePt t="30720" x="4327525" y="3205163"/>
          <p14:tracePt t="30729" x="4427538" y="3235325"/>
          <p14:tracePt t="30737" x="4529138" y="3267075"/>
          <p14:tracePt t="30738" x="4543425" y="3267075"/>
          <p14:tracePt t="30745" x="4645025" y="3289300"/>
          <p14:tracePt t="30753" x="4814888" y="3321050"/>
          <p14:tracePt t="30754" x="4830763" y="3321050"/>
          <p14:tracePt t="30761" x="5000625" y="3351213"/>
          <p14:tracePt t="30770" x="5202238" y="3390900"/>
          <p14:tracePt t="30778" x="5410200" y="3405188"/>
          <p14:tracePt t="30779" x="5441950" y="3405188"/>
          <p14:tracePt t="30787" x="5643563" y="3436938"/>
          <p14:tracePt t="30795" x="5883275" y="3475038"/>
          <p14:tracePt t="30803" x="6154738" y="3506788"/>
          <p14:tracePt t="30812" x="6470650" y="3536950"/>
          <p14:tracePt t="30820" x="6742113" y="3576638"/>
          <p14:tracePt t="30828" x="7035800" y="3606800"/>
          <p14:tracePt t="30837" x="7392988" y="3660775"/>
          <p14:tracePt t="30845" x="7662863" y="3676650"/>
          <p14:tracePt t="30853" x="7910513" y="3692525"/>
          <p14:tracePt t="30854" x="7950200" y="3708400"/>
          <p14:tracePt t="30861" x="8221663" y="3730625"/>
          <p14:tracePt t="30870" x="8437563" y="3730625"/>
          <p14:tracePt t="30871" x="8475663" y="3730625"/>
          <p14:tracePt t="30878" x="8639175" y="3730625"/>
          <p14:tracePt t="30879" x="8661400" y="3730625"/>
          <p14:tracePt t="30887" x="8863013" y="3730625"/>
          <p14:tracePt t="30895" x="9018588" y="3730625"/>
          <p14:tracePt t="30903" x="9164638" y="3714750"/>
          <p14:tracePt t="30912" x="9266238" y="3684588"/>
          <p14:tracePt t="30920" x="9336088" y="3630613"/>
          <p14:tracePt t="30928" x="9366250" y="3598863"/>
          <p14:tracePt t="30929" x="9390063" y="3584575"/>
          <p14:tracePt t="30937" x="9420225" y="3514725"/>
          <p14:tracePt t="30945" x="9436100" y="3429000"/>
          <p14:tracePt t="30953" x="9436100" y="3343275"/>
          <p14:tracePt t="30954" x="9436100" y="3328988"/>
          <p14:tracePt t="30962" x="9428163" y="3227388"/>
          <p14:tracePt t="30970" x="9398000" y="3143250"/>
          <p14:tracePt t="30979" x="9344025" y="3025775"/>
          <p14:tracePt t="30987" x="9288463" y="2941638"/>
          <p14:tracePt t="30995" x="9212263" y="2840038"/>
          <p14:tracePt t="31003" x="9142413" y="2771775"/>
          <p14:tracePt t="31004" x="9126538" y="2771775"/>
          <p14:tracePt t="31012" x="9056688" y="2701925"/>
          <p14:tracePt t="31012" x="9040813" y="2701925"/>
          <p14:tracePt t="31020" x="8972550" y="2647950"/>
          <p14:tracePt t="31028" x="8886825" y="2616200"/>
          <p14:tracePt t="31037" x="8747125" y="2586038"/>
          <p14:tracePt t="31045" x="8615363" y="2546350"/>
          <p14:tracePt t="31053" x="8445500" y="2546350"/>
          <p14:tracePt t="31054" x="8429625" y="2546350"/>
          <p14:tracePt t="31062" x="8259763" y="2546350"/>
          <p14:tracePt t="31063" x="8228013" y="2546350"/>
          <p14:tracePt t="31070" x="8058150" y="2562225"/>
          <p14:tracePt t="31071" x="8042275" y="2562225"/>
          <p14:tracePt t="31078" x="7834313" y="2592388"/>
          <p14:tracePt t="31087" x="7632700" y="2647950"/>
          <p14:tracePt t="31087" x="7616825" y="2647950"/>
          <p14:tracePt t="31095" x="7462838" y="2678113"/>
          <p14:tracePt t="31103" x="7315200" y="2747963"/>
          <p14:tracePt t="31104" x="7291388" y="2747963"/>
          <p14:tracePt t="31112" x="7207250" y="2794000"/>
          <p14:tracePt t="31120" x="7175500" y="2847975"/>
          <p14:tracePt t="31128" x="7159625" y="2895600"/>
          <p14:tracePt t="31137" x="7199313" y="2933700"/>
          <p14:tracePt t="31145" x="7269163" y="2963863"/>
          <p14:tracePt t="31154" x="7408863" y="2979738"/>
          <p14:tracePt t="31162" x="7578725" y="2995613"/>
          <p14:tracePt t="31170" x="7794625" y="2995613"/>
          <p14:tracePt t="31179" x="8066088" y="3019425"/>
          <p14:tracePt t="31187" x="8321675" y="3019425"/>
          <p14:tracePt t="31195" x="8553450" y="3033713"/>
          <p14:tracePt t="31203" x="8793163" y="3033713"/>
          <p14:tracePt t="31204" x="8824913" y="3033713"/>
          <p14:tracePt t="31212" x="9048750" y="3033713"/>
          <p14:tracePt t="31220" x="9266238" y="3033713"/>
          <p14:tracePt t="31228" x="9436100" y="3033713"/>
          <p14:tracePt t="31229" x="9451975" y="3033713"/>
          <p14:tracePt t="31236" x="9591675" y="3033713"/>
          <p14:tracePt t="31237" x="9605963" y="3033713"/>
          <p14:tracePt t="31245" x="9721850" y="3033713"/>
          <p14:tracePt t="31253" x="9791700" y="3025775"/>
          <p14:tracePt t="31262" x="9831388" y="3003550"/>
          <p14:tracePt t="31271" x="9831388" y="2987675"/>
          <p14:tracePt t="31284" x="9831388" y="2971800"/>
          <p14:tracePt t="31295" x="9831388" y="2957513"/>
          <p14:tracePt t="31303" x="9831388" y="2941638"/>
          <p14:tracePt t="31304" x="9815513" y="2941638"/>
          <p14:tracePt t="31355" x="9815513" y="2949575"/>
          <p14:tracePt t="31358" x="9815513" y="2963863"/>
          <p14:tracePt t="31361" x="9815513" y="2979738"/>
          <p14:tracePt t="31370" x="9799638" y="3065463"/>
          <p14:tracePt t="31379" x="9785350" y="3189288"/>
          <p14:tracePt t="31387" x="9769475" y="3305175"/>
          <p14:tracePt t="31395" x="9769475" y="3436938"/>
          <p14:tracePt t="31403" x="9769475" y="3590925"/>
          <p14:tracePt t="31412" x="9769475" y="3746500"/>
          <p14:tracePt t="31420" x="9777413" y="3878263"/>
          <p14:tracePt t="31428" x="9831388" y="4002088"/>
          <p14:tracePt t="31437" x="9877425" y="4117975"/>
          <p14:tracePt t="31438" x="9893300" y="4117975"/>
          <p14:tracePt t="31445" x="9963150" y="4233863"/>
          <p14:tracePt t="31453" x="10047288" y="4333875"/>
          <p14:tracePt t="31462" x="10133013" y="4473575"/>
          <p14:tracePt t="31470" x="10218738" y="4575175"/>
          <p14:tracePt t="31479" x="10318750" y="4706938"/>
          <p14:tracePt t="31487" x="10372725" y="4830763"/>
          <p14:tracePt t="31495" x="10418763" y="4946650"/>
          <p14:tracePt t="31503" x="10472738" y="5046663"/>
          <p14:tracePt t="31512" x="10504488" y="5146675"/>
          <p14:tracePt t="31520" x="10520363" y="5232400"/>
          <p14:tracePt t="31537" x="10534650" y="5332413"/>
          <p14:tracePt t="31604" x="10534650" y="5326063"/>
          <p14:tracePt t="31609" x="10534650" y="5310188"/>
          <p14:tracePt t="31613" x="10534650" y="5294313"/>
          <p14:tracePt t="31620" x="10534650" y="5224463"/>
          <p14:tracePt t="31628" x="10534650" y="5154613"/>
          <p14:tracePt t="31637" x="10534650" y="5038725"/>
          <p14:tracePt t="31645" x="10534650" y="4868863"/>
          <p14:tracePt t="31646" x="10534650" y="4837113"/>
          <p14:tracePt t="31653" x="10534650" y="4667250"/>
          <p14:tracePt t="31654" x="10534650" y="4613275"/>
          <p14:tracePt t="31662" x="10528300" y="4381500"/>
          <p14:tracePt t="31678" x="10512425" y="3854450"/>
          <p14:tracePt t="31679" x="10512425" y="3816350"/>
          <p14:tracePt t="31687" x="10496550" y="3598863"/>
          <p14:tracePt t="31695" x="10480675" y="3397250"/>
          <p14:tracePt t="31703" x="10442575" y="3243263"/>
          <p14:tracePt t="31704" x="10442575" y="3227388"/>
          <p14:tracePt t="31713" x="10410825" y="3087688"/>
          <p14:tracePt t="31720" x="10396538" y="3003550"/>
          <p14:tracePt t="31728" x="10356850" y="2941638"/>
          <p14:tracePt t="31729" x="10356850" y="2917825"/>
          <p14:tracePt t="31737" x="10326688" y="2871788"/>
          <p14:tracePt t="31745" x="10326688" y="2840038"/>
          <p14:tracePt t="31753" x="10310813" y="2840038"/>
          <p14:tracePt t="31797" x="10310813" y="2847975"/>
          <p14:tracePt t="31800" x="10310813" y="2863850"/>
          <p14:tracePt t="31804" x="10310813" y="2879725"/>
          <p14:tracePt t="31820" x="10310813" y="3065463"/>
          <p14:tracePt t="31828" x="10310813" y="3189288"/>
          <p14:tracePt t="31829" x="10310813" y="3205163"/>
          <p14:tracePt t="31837" x="10318750" y="3321050"/>
          <p14:tracePt t="31845" x="10334625" y="3460750"/>
          <p14:tracePt t="31853" x="10372725" y="3576638"/>
          <p14:tracePt t="31854" x="10372725" y="3590925"/>
          <p14:tracePt t="31862" x="10404475" y="3708400"/>
          <p14:tracePt t="31870" x="10418763" y="3846513"/>
          <p14:tracePt t="31878" x="10450513" y="3978275"/>
          <p14:tracePt t="31887" x="10488613" y="4117975"/>
          <p14:tracePt t="31895" x="10504488" y="4217988"/>
          <p14:tracePt t="31912" x="10558463" y="4457700"/>
          <p14:tracePt t="31920" x="10558463" y="4559300"/>
          <p14:tracePt t="31928" x="10574338" y="4645025"/>
          <p14:tracePt t="31929" x="10574338" y="4659313"/>
          <p14:tracePt t="31937" x="10574338" y="4760913"/>
          <p14:tracePt t="31945" x="10574338" y="4845050"/>
          <p14:tracePt t="31962" x="10574338" y="5016500"/>
          <p14:tracePt t="31970" x="10574338" y="5084763"/>
          <p14:tracePt t="31978" x="10574338" y="5132388"/>
          <p14:tracePt t="31986" x="10574338" y="5162550"/>
          <p14:tracePt t="31995" x="10574338" y="5186363"/>
          <p14:tracePt t="32003" x="10574338" y="5202238"/>
          <p14:tracePt t="32056" x="10574338" y="5194300"/>
          <p14:tracePt t="32060" x="10574338" y="5170488"/>
          <p14:tracePt t="32070" x="10574338" y="5108575"/>
          <p14:tracePt t="32078" x="10574338" y="5022850"/>
          <p14:tracePt t="32087" x="10574338" y="4922838"/>
          <p14:tracePt t="32103" x="10512425" y="4597400"/>
          <p14:tracePt t="32104" x="10512425" y="4567238"/>
          <p14:tracePt t="32112" x="10458450" y="4357688"/>
          <p14:tracePt t="32120" x="10396538" y="4141788"/>
          <p14:tracePt t="32128" x="10342563" y="3970338"/>
          <p14:tracePt t="32137" x="10272713" y="3800475"/>
          <p14:tracePt t="32145" x="10225088" y="3668713"/>
          <p14:tracePt t="32153" x="10171113" y="3568700"/>
          <p14:tracePt t="32154" x="10156825" y="3568700"/>
          <p14:tracePt t="32162" x="10101263" y="3482975"/>
          <p14:tracePt t="32170" x="10071100" y="3429000"/>
          <p14:tracePt t="32179" x="10039350" y="3397250"/>
          <p14:tracePt t="32195" x="10025063" y="3382963"/>
          <p14:tracePt t="32240" x="10025063" y="3390900"/>
          <p14:tracePt t="32246" x="10025063" y="3405188"/>
          <p14:tracePt t="32253" x="10025063" y="3460750"/>
          <p14:tracePt t="32262" x="10025063" y="3522663"/>
          <p14:tracePt t="32270" x="10033000" y="3576638"/>
          <p14:tracePt t="32287" x="10047288" y="3708400"/>
          <p14:tracePt t="32295" x="10079038" y="3776663"/>
          <p14:tracePt t="32303" x="10101263" y="3846513"/>
          <p14:tracePt t="32304" x="10101263" y="3862388"/>
          <p14:tracePt t="32312" x="10133013" y="3932238"/>
          <p14:tracePt t="32320" x="10148888" y="4017963"/>
          <p14:tracePt t="32337" x="10179050" y="4187825"/>
          <p14:tracePt t="32345" x="10179050" y="4271963"/>
          <p14:tracePt t="32354" x="10179050" y="4373563"/>
          <p14:tracePt t="32362" x="10179050" y="4489450"/>
          <p14:tracePt t="32362" x="10179050" y="4505325"/>
          <p14:tracePt t="32370" x="10179050" y="4589463"/>
          <p14:tracePt t="32378" x="10171113" y="4691063"/>
          <p14:tracePt t="32379" x="10171113" y="4706938"/>
          <p14:tracePt t="32395" x="10140950" y="4876800"/>
          <p14:tracePt t="32403" x="10140950" y="4946650"/>
          <p14:tracePt t="32412" x="10140950" y="5016500"/>
          <p14:tracePt t="32437" x="10125075" y="5084763"/>
          <p14:tracePt t="32445" x="10125075" y="5100638"/>
          <p14:tracePt t="32508" x="10125075" y="5084763"/>
          <p14:tracePt t="32520" x="10101263" y="5038725"/>
          <p14:tracePt t="32528" x="10071100" y="4954588"/>
          <p14:tracePt t="32537" x="10055225" y="4868863"/>
          <p14:tracePt t="32545" x="10001250" y="4768850"/>
          <p14:tracePt t="32553" x="9955213" y="4667250"/>
          <p14:tracePt t="32554" x="9955213" y="4651375"/>
          <p14:tracePt t="32570" x="9831388" y="4427538"/>
          <p14:tracePt t="32578" x="9785350" y="4357688"/>
          <p14:tracePt t="32579" x="9785350" y="4341813"/>
          <p14:tracePt t="32587" x="9729788" y="4271963"/>
          <p14:tracePt t="32595" x="9715500" y="4225925"/>
          <p14:tracePt t="32603" x="9683750" y="4195763"/>
          <p14:tracePt t="32604" x="9667875" y="4195763"/>
          <p14:tracePt t="32612" x="9645650" y="4171950"/>
          <p14:tracePt t="32620" x="9629775" y="4156075"/>
          <p14:tracePt t="32669" x="9613900" y="4156075"/>
          <p14:tracePt t="32679" x="9598025" y="4156075"/>
          <p14:tracePt t="32682" x="9598025" y="4164013"/>
          <p14:tracePt t="32687" x="9583738" y="4187825"/>
          <p14:tracePt t="32695" x="9544050" y="4233863"/>
          <p14:tracePt t="32712" x="9482138" y="4333875"/>
          <p14:tracePt t="32720" x="9444038" y="4389438"/>
          <p14:tracePt t="32728" x="9398000" y="4435475"/>
          <p14:tracePt t="32729" x="9398000" y="4457700"/>
          <p14:tracePt t="32737" x="9328150" y="4505325"/>
          <p14:tracePt t="32745" x="9258300" y="4559300"/>
          <p14:tracePt t="32753" x="9212263" y="4605338"/>
          <p14:tracePt t="32754" x="9188450" y="4621213"/>
          <p14:tracePt t="32762" x="9102725" y="4675188"/>
          <p14:tracePt t="32770" x="9002713" y="4729163"/>
          <p14:tracePt t="32778" x="8902700" y="4775200"/>
          <p14:tracePt t="32787" x="8747125" y="4830763"/>
          <p14:tracePt t="32803" x="8399463" y="4892675"/>
          <p14:tracePt t="32804" x="8359775" y="4892675"/>
          <p14:tracePt t="32812" x="8174038" y="4930775"/>
          <p14:tracePt t="32812" x="8143875" y="4930775"/>
          <p14:tracePt t="32820" x="7934325" y="4930775"/>
          <p14:tracePt t="32828" x="7702550" y="4946650"/>
          <p14:tracePt t="32837" x="7462838" y="4946650"/>
          <p14:tracePt t="32854" x="7005638" y="5000625"/>
          <p14:tracePt t="32862" x="6804025" y="5030788"/>
          <p14:tracePt t="32870" x="6618288" y="5046663"/>
          <p14:tracePt t="32878" x="6432550" y="5062538"/>
          <p14:tracePt t="32895" x="6161088" y="5084763"/>
          <p14:tracePt t="32912" x="6007100" y="5084763"/>
          <p14:tracePt t="32920" x="5961063" y="5084763"/>
          <p14:tracePt t="32928" x="5921375" y="5084763"/>
          <p14:tracePt t="32945" x="5907088" y="5084763"/>
          <p14:tracePt t="33049" x="5907088" y="5070475"/>
          <p14:tracePt t="33056" x="5913438" y="5070475"/>
          <p14:tracePt t="33059" x="5913438" y="5054600"/>
          <p14:tracePt t="33061" x="5929313" y="5054600"/>
          <p14:tracePt t="33070" x="5999163" y="5038725"/>
          <p14:tracePt t="33087" x="6154738" y="5022850"/>
          <p14:tracePt t="33095" x="6270625" y="5022850"/>
          <p14:tracePt t="33103" x="6370638" y="5022850"/>
          <p14:tracePt t="33112" x="6494463" y="5022850"/>
          <p14:tracePt t="33120" x="6610350" y="5022850"/>
          <p14:tracePt t="33129" x="6742113" y="5022850"/>
          <p14:tracePt t="33137" x="6881813" y="5022850"/>
          <p14:tracePt t="33145" x="6981825" y="5022850"/>
          <p14:tracePt t="33153" x="7097713" y="5022850"/>
          <p14:tracePt t="33154" x="7121525" y="5022850"/>
          <p14:tracePt t="33162" x="7221538" y="5022850"/>
          <p14:tracePt t="33178" x="7454900" y="5022850"/>
          <p14:tracePt t="33187" x="7594600" y="5022850"/>
          <p14:tracePt t="33188" x="7608888" y="5022850"/>
          <p14:tracePt t="33195" x="7678738" y="5022850"/>
          <p14:tracePt t="33203" x="7780338" y="5022850"/>
          <p14:tracePt t="33204" x="7794625" y="5022850"/>
          <p14:tracePt t="33212" x="7880350" y="5022850"/>
          <p14:tracePt t="33220" x="7966075" y="5022850"/>
          <p14:tracePt t="33228" x="8034338" y="5022850"/>
          <p14:tracePt t="33229" x="8050213" y="5022850"/>
          <p14:tracePt t="33237" x="8120063" y="5022850"/>
          <p14:tracePt t="33245" x="8181975" y="5030788"/>
          <p14:tracePt t="33253" x="8251825" y="5030788"/>
          <p14:tracePt t="33262" x="8321675" y="5030788"/>
          <p14:tracePt t="33270" x="8367713" y="5046663"/>
          <p14:tracePt t="33278" x="8421688" y="5046663"/>
          <p14:tracePt t="33287" x="8453438" y="5046663"/>
          <p14:tracePt t="33295" x="8491538" y="5046663"/>
          <p14:tracePt t="33303" x="8507413" y="5046663"/>
          <p14:tracePt t="33304" x="8523288" y="5046663"/>
          <p14:tracePt t="33320" x="8537575" y="5046663"/>
          <p14:tracePt t="33328" x="8553450" y="5046663"/>
          <p14:tracePt t="33349" x="8577263" y="5046663"/>
          <p14:tracePt t="33373" x="8593138" y="5046663"/>
          <p14:tracePt t="33384" x="8607425" y="5046663"/>
          <p14:tracePt t="33393" x="8623300" y="5046663"/>
          <p14:tracePt t="33403" x="8639175" y="5046663"/>
          <p14:tracePt t="33412" x="8661400" y="5046663"/>
          <p14:tracePt t="33420" x="8693150" y="5046663"/>
          <p14:tracePt t="33428" x="8723313" y="5046663"/>
          <p14:tracePt t="33437" x="8778875" y="5046663"/>
          <p14:tracePt t="33445" x="8809038" y="5062538"/>
          <p14:tracePt t="33462" x="8894763" y="5062538"/>
          <p14:tracePt t="33470" x="8932863" y="5062538"/>
          <p14:tracePt t="33478" x="8964613" y="5062538"/>
          <p14:tracePt t="33487" x="8994775" y="5062538"/>
          <p14:tracePt t="33495" x="9018588" y="5062538"/>
          <p14:tracePt t="33512" x="9034463" y="5062538"/>
          <p14:tracePt t="33636" x="9034463" y="5054600"/>
          <p14:tracePt t="33654" x="9048750" y="5054600"/>
          <p14:tracePt t="33701" x="9048750" y="5038725"/>
          <p14:tracePt t="33893" x="9064625" y="5038725"/>
          <p14:tracePt t="33896" x="9064625" y="5022850"/>
          <p14:tracePt t="33911" x="9064625" y="5008563"/>
          <p14:tracePt t="33913" x="9080500" y="5008563"/>
          <p14:tracePt t="33929" x="9118600" y="4984750"/>
          <p14:tracePt t="33945" x="9204325" y="4954588"/>
          <p14:tracePt t="33953" x="9250363" y="4922838"/>
          <p14:tracePt t="33962" x="9336088" y="4899025"/>
          <p14:tracePt t="33970" x="9420225" y="4884738"/>
          <p14:tracePt t="33978" x="9505950" y="4852988"/>
          <p14:tracePt t="33979" x="9521825" y="4852988"/>
          <p14:tracePt t="33995" x="9707563" y="4783138"/>
          <p14:tracePt t="34003" x="9791700" y="4752975"/>
          <p14:tracePt t="34013" x="9893300" y="4713288"/>
          <p14:tracePt t="34020" x="9977438" y="4683125"/>
          <p14:tracePt t="34028" x="10063163" y="4651375"/>
          <p14:tracePt t="34037" x="10163175" y="4613275"/>
          <p14:tracePt t="34045" x="10248900" y="4583113"/>
          <p14:tracePt t="34053" x="10334625" y="4567238"/>
          <p14:tracePt t="34070" x="10488613" y="4513263"/>
          <p14:tracePt t="34078" x="10534650" y="4497388"/>
          <p14:tracePt t="34079" x="10558463" y="4497388"/>
          <p14:tracePt t="34087" x="10604500" y="4481513"/>
          <p14:tracePt t="34095" x="10660063" y="4465638"/>
          <p14:tracePt t="34103" x="10690225" y="4427538"/>
          <p14:tracePt t="34120" x="10744200" y="4395788"/>
          <p14:tracePt t="34129" x="10760075" y="4357688"/>
          <p14:tracePt t="34137" x="10760075" y="4327525"/>
          <p14:tracePt t="34145" x="10775950" y="4271963"/>
          <p14:tracePt t="34162" x="10775950" y="4156075"/>
          <p14:tracePt t="34170" x="10768013" y="4071938"/>
          <p14:tracePt t="34179" x="10752138" y="4002088"/>
          <p14:tracePt t="34179" x="10752138" y="3986213"/>
          <p14:tracePt t="34187" x="10714038" y="3886200"/>
          <p14:tracePt t="34195" x="10682288" y="3784600"/>
          <p14:tracePt t="34212" x="10598150" y="3584575"/>
          <p14:tracePt t="34220" x="10528300" y="3498850"/>
          <p14:tracePt t="34228" x="10496550" y="3429000"/>
          <p14:tracePt t="34229" x="10496550" y="3413125"/>
          <p14:tracePt t="34237" x="10458450" y="3343275"/>
          <p14:tracePt t="34245" x="10410825" y="3297238"/>
          <p14:tracePt t="34262" x="10356850" y="3259138"/>
          <p14:tracePt t="34296" x="10356850" y="3267075"/>
          <p14:tracePt t="34304" x="10356850" y="3321050"/>
          <p14:tracePt t="34312" x="10356850" y="3405188"/>
          <p14:tracePt t="34320" x="10356850" y="3522663"/>
          <p14:tracePt t="34329" x="10388600" y="3660775"/>
          <p14:tracePt t="34330" x="10388600" y="3692525"/>
          <p14:tracePt t="34337" x="10404475" y="3832225"/>
          <p14:tracePt t="34354" x="10418763" y="4217988"/>
          <p14:tracePt t="34362" x="10418763" y="4419600"/>
          <p14:tracePt t="34370" x="10418763" y="4621213"/>
          <p14:tracePt t="34378" x="10418763" y="4814888"/>
          <p14:tracePt t="34379" x="10418763" y="4830763"/>
          <p14:tracePt t="34387" x="10418763" y="4976813"/>
          <p14:tracePt t="34395" x="10418763" y="5116513"/>
          <p14:tracePt t="34403" x="10434638" y="5216525"/>
          <p14:tracePt t="34412" x="10434638" y="5286375"/>
          <p14:tracePt t="34420" x="10434638" y="5318125"/>
          <p14:tracePt t="34428" x="10434638" y="5332413"/>
          <p14:tracePt t="34445" x="10434638" y="5356225"/>
          <p14:tracePt t="34469" x="10434638" y="5340350"/>
          <p14:tracePt t="34473" x="10434638" y="5326063"/>
          <p14:tracePt t="34478" x="10426700" y="5278438"/>
          <p14:tracePt t="34479" x="10426700" y="5256213"/>
          <p14:tracePt t="34495" x="10342563" y="4984750"/>
          <p14:tracePt t="34503" x="10294938" y="4783138"/>
          <p14:tracePt t="34504" x="10294938" y="4752975"/>
          <p14:tracePt t="34512" x="10225088" y="4497388"/>
          <p14:tracePt t="34520" x="10140950" y="4195763"/>
          <p14:tracePt t="34528" x="10071100" y="3900488"/>
          <p14:tracePt t="34537" x="10001250" y="3614738"/>
          <p14:tracePt t="34545" x="9939338" y="3397250"/>
          <p14:tracePt t="34553" x="9869488" y="3173413"/>
          <p14:tracePt t="34554" x="9869488" y="3157538"/>
          <p14:tracePt t="34562" x="9815513" y="3041650"/>
          <p14:tracePt t="34570" x="9785350" y="2971800"/>
          <p14:tracePt t="34587" x="9785350" y="2941638"/>
          <p14:tracePt t="34614" x="9785350" y="2949575"/>
          <p14:tracePt t="34618" x="9785350" y="2963863"/>
          <p14:tracePt t="34622" x="9785350" y="2995613"/>
          <p14:tracePt t="34637" x="9831388" y="3165475"/>
          <p14:tracePt t="34645" x="9877425" y="3305175"/>
          <p14:tracePt t="34654" x="9931400" y="3475038"/>
          <p14:tracePt t="34662" x="9977438" y="3622675"/>
          <p14:tracePt t="34663" x="9993313" y="3646488"/>
          <p14:tracePt t="34670" x="10033000" y="3776663"/>
          <p14:tracePt t="34679" x="10079038" y="3948113"/>
          <p14:tracePt t="34687" x="10117138" y="4064000"/>
          <p14:tracePt t="34695" x="10148888" y="4187825"/>
          <p14:tracePt t="34703" x="10179050" y="4303713"/>
          <p14:tracePt t="34704" x="10179050" y="4319588"/>
          <p14:tracePt t="34712" x="10202863" y="4419600"/>
          <p14:tracePt t="34729" x="10233025" y="4605338"/>
          <p14:tracePt t="34745" x="10248900" y="4729163"/>
          <p14:tracePt t="34754" x="10248900" y="4791075"/>
          <p14:tracePt t="34762" x="10264775" y="4814888"/>
          <p14:tracePt t="34770" x="10264775" y="4830763"/>
          <p14:tracePt t="34778" x="10264775" y="4845050"/>
          <p14:tracePt t="34835" x="10256838" y="4845050"/>
          <p14:tracePt t="34837" x="10256838" y="4837113"/>
          <p14:tracePt t="34845" x="10256838" y="4814888"/>
          <p14:tracePt t="34853" x="10256838" y="4783138"/>
          <p14:tracePt t="34870" x="10264775" y="4699000"/>
          <p14:tracePt t="34879" x="10264775" y="4597400"/>
          <p14:tracePt t="34887" x="10264775" y="4513263"/>
          <p14:tracePt t="34895" x="10256838" y="4427538"/>
          <p14:tracePt t="34903" x="10240963" y="4327525"/>
          <p14:tracePt t="34912" x="10225088" y="4241800"/>
          <p14:tracePt t="34928" x="10186988" y="4086225"/>
          <p14:tracePt t="34929" x="10186988" y="4071938"/>
          <p14:tracePt t="34937" x="10171113" y="4024313"/>
          <p14:tracePt t="34945" x="10171113" y="3986213"/>
          <p14:tracePt t="34954" x="10171113" y="3956050"/>
          <p14:tracePt t="34962" x="10171113" y="3900488"/>
          <p14:tracePt t="34970" x="10156825" y="3870325"/>
          <p14:tracePt t="34978" x="10156825" y="3838575"/>
          <p14:tracePt t="34979" x="10156825" y="3816350"/>
          <p14:tracePt t="34987" x="10156825" y="3770313"/>
          <p14:tracePt t="34995" x="10156825" y="3714750"/>
          <p14:tracePt t="35004" x="10156825" y="3684588"/>
          <p14:tracePt t="35004" x="10156825" y="3668713"/>
          <p14:tracePt t="35012" x="10156825" y="3630613"/>
          <p14:tracePt t="35021" x="10156825" y="3614738"/>
          <p14:tracePt t="35060" x="10156825" y="3622675"/>
          <p14:tracePt t="35064" x="10156825" y="3646488"/>
          <p14:tracePt t="35070" x="10156825" y="3692525"/>
          <p14:tracePt t="35079" x="10156825" y="3832225"/>
          <p14:tracePt t="35079" x="10156825" y="3846513"/>
          <p14:tracePt t="35087" x="10156825" y="4002088"/>
          <p14:tracePt t="35095" x="10156825" y="4148138"/>
          <p14:tracePt t="35104" x="10156825" y="4333875"/>
          <p14:tracePt t="35104" x="10156825" y="4349750"/>
          <p14:tracePt t="35112" x="10156825" y="4559300"/>
          <p14:tracePt t="35113" x="10156825" y="4575175"/>
          <p14:tracePt t="35120" x="10156825" y="4745038"/>
          <p14:tracePt t="35129" x="10156825" y="4914900"/>
          <p14:tracePt t="35137" x="10156825" y="5062538"/>
          <p14:tracePt t="35145" x="10156825" y="5186363"/>
          <p14:tracePt t="35154" x="10163175" y="5286375"/>
          <p14:tracePt t="35162" x="10179050" y="5332413"/>
          <p14:tracePt t="35170" x="10179050" y="5387975"/>
          <p14:tracePt t="35178" x="10202863" y="5402263"/>
          <p14:tracePt t="35220" x="10202863" y="5394325"/>
          <p14:tracePt t="35223" x="10202863" y="5380038"/>
          <p14:tracePt t="35228" x="10202863" y="5340350"/>
          <p14:tracePt t="35229" x="10202863" y="5326063"/>
          <p14:tracePt t="35237" x="10202863" y="5224463"/>
          <p14:tracePt t="35245" x="10186988" y="5084763"/>
          <p14:tracePt t="35253" x="10186988" y="4884738"/>
          <p14:tracePt t="35254" x="10186988" y="4852988"/>
          <p14:tracePt t="35262" x="10171113" y="4597400"/>
          <p14:tracePt t="35270" x="10171113" y="4341813"/>
          <p14:tracePt t="35278" x="10171113" y="4056063"/>
          <p14:tracePt t="35279" x="10171113" y="4024313"/>
          <p14:tracePt t="35288" x="10156825" y="3754438"/>
          <p14:tracePt t="35295" x="10140950" y="3584575"/>
          <p14:tracePt t="35303" x="10101263" y="3397250"/>
          <p14:tracePt t="35304" x="10086975" y="3382963"/>
          <p14:tracePt t="35312" x="10055225" y="3259138"/>
          <p14:tracePt t="35320" x="10039350" y="3173413"/>
          <p14:tracePt t="35329" x="10001250" y="3111500"/>
          <p14:tracePt t="35337" x="9985375" y="3087688"/>
          <p14:tracePt t="35370" x="9985375" y="3103563"/>
          <p14:tracePt t="35373" x="9971088" y="3119438"/>
          <p14:tracePt t="35379" x="9971088" y="3165475"/>
          <p14:tracePt t="35387" x="9955213" y="3267075"/>
          <p14:tracePt t="35395" x="9955213" y="3421063"/>
          <p14:tracePt t="35403" x="9955213" y="3590925"/>
          <p14:tracePt t="35404" x="9955213" y="3606800"/>
          <p14:tracePt t="35412" x="9955213" y="3776663"/>
          <p14:tracePt t="35421" x="9955213" y="3948113"/>
          <p14:tracePt t="35421" x="9955213" y="3962400"/>
          <p14:tracePt t="35429" x="9939338" y="4117975"/>
          <p14:tracePt t="35429" x="9939338" y="4133850"/>
          <p14:tracePt t="35437" x="9939338" y="4249738"/>
          <p14:tracePt t="35445" x="9939338" y="4373563"/>
          <p14:tracePt t="35453" x="9939338" y="4473575"/>
          <p14:tracePt t="35462" x="9939338" y="4575175"/>
          <p14:tracePt t="35470" x="9939338" y="4645025"/>
          <p14:tracePt t="35479" x="9939338" y="4691063"/>
          <p14:tracePt t="35479" x="9939338" y="4706938"/>
          <p14:tracePt t="35487" x="9939338" y="4745038"/>
          <p14:tracePt t="35495" x="9947275" y="4760913"/>
          <p14:tracePt t="35503" x="9947275" y="4775200"/>
          <p14:tracePt t="36125" x="9947275" y="4768850"/>
          <p14:tracePt t="36131" x="9963150" y="4768850"/>
          <p14:tracePt t="36145" x="9963150" y="4752975"/>
          <p14:tracePt t="36154" x="9977438" y="4752975"/>
          <p14:tracePt t="36254" x="9977438" y="4760913"/>
          <p14:tracePt t="36269" x="9977438" y="4775200"/>
          <p14:tracePt t="36284" x="9971088" y="4775200"/>
          <p14:tracePt t="36288" x="9971088" y="4791075"/>
          <p14:tracePt t="36298" x="9955213" y="4791075"/>
          <p14:tracePt t="36303" x="9955213" y="4814888"/>
          <p14:tracePt t="36312" x="9939338" y="4814888"/>
          <p14:tracePt t="36320" x="9915525" y="4814888"/>
          <p14:tracePt t="36345" x="9901238" y="4814888"/>
          <p14:tracePt t="36354" x="9869488" y="4752975"/>
          <p14:tracePt t="36362" x="9853613" y="4651375"/>
          <p14:tracePt t="36370" x="9831388" y="4481513"/>
          <p14:tracePt t="36387" x="9831388" y="3970338"/>
          <p14:tracePt t="36395" x="9861550" y="3714750"/>
          <p14:tracePt t="36404" x="9877425" y="3544888"/>
          <p14:tracePt t="36404" x="9877425" y="3529013"/>
          <p14:tracePt t="36412" x="9893300" y="3429000"/>
          <p14:tracePt t="36429" x="9909175" y="3359150"/>
          <p14:tracePt t="37846" x="9901238" y="3359150"/>
          <p14:tracePt t="37854" x="9885363" y="3359150"/>
          <p14:tracePt t="37854" x="9869488" y="3359150"/>
          <p14:tracePt t="37862" x="9815513" y="3375025"/>
          <p14:tracePt t="37870" x="9753600" y="3390900"/>
          <p14:tracePt t="37878" x="9667875" y="3421063"/>
          <p14:tracePt t="37879" x="9645650" y="3421063"/>
          <p14:tracePt t="37888" x="9498013" y="3436938"/>
          <p14:tracePt t="37895" x="9344025" y="3460750"/>
          <p14:tracePt t="37903" x="9158288" y="3475038"/>
          <p14:tracePt t="37912" x="8916988" y="3475038"/>
          <p14:tracePt t="37920" x="8685213" y="3444875"/>
          <p14:tracePt t="37929" x="8461375" y="3382963"/>
          <p14:tracePt t="37945" x="8205788" y="3297238"/>
          <p14:tracePt t="37946" x="8189913" y="3297238"/>
          <p14:tracePt t="37954" x="8143875" y="3273425"/>
          <p14:tracePt t="37962" x="8089900" y="3259138"/>
          <p14:tracePt t="37970" x="8058150" y="3243263"/>
          <p14:tracePt t="37979" x="7972425" y="3189288"/>
          <p14:tracePt t="37995" x="7702550" y="3087688"/>
          <p14:tracePt t="37996" x="7686675" y="3073400"/>
          <p14:tracePt t="38004" x="7516813" y="2987675"/>
          <p14:tracePt t="38012" x="7346950" y="2917825"/>
          <p14:tracePt t="38020" x="7159625" y="2855913"/>
          <p14:tracePt t="38021" x="7145338" y="2840038"/>
          <p14:tracePt t="38037" x="6804025" y="2771775"/>
          <p14:tracePt t="38045" x="6634163" y="2755900"/>
          <p14:tracePt t="38054" x="6416675" y="2755900"/>
          <p14:tracePt t="38054" x="6362700" y="2763838"/>
          <p14:tracePt t="38062" x="6122988" y="2794000"/>
          <p14:tracePt t="38070" x="5851525" y="2847975"/>
          <p14:tracePt t="38087" x="5264150" y="3081338"/>
          <p14:tracePt t="38095" x="4992688" y="3205163"/>
          <p14:tracePt t="38104" x="4768850" y="3321050"/>
          <p14:tracePt t="38104" x="4752975" y="3335338"/>
          <p14:tracePt t="38112" x="4521200" y="3460750"/>
          <p14:tracePt t="38120" x="4365625" y="3560763"/>
          <p14:tracePt t="38129" x="4195763" y="3676650"/>
          <p14:tracePt t="38137" x="4064000" y="3746500"/>
          <p14:tracePt t="38145" x="3940175" y="3792538"/>
          <p14:tracePt t="38155" x="3824288" y="3862388"/>
          <p14:tracePt t="38162" x="3770313" y="3878263"/>
          <p14:tracePt t="38170" x="3754438" y="3878263"/>
          <p14:tracePt t="38179" x="3754438" y="3894138"/>
          <p14:tracePt t="38187" x="3738563" y="3894138"/>
          <p14:tracePt t="38218" x="3738563" y="3916363"/>
          <p14:tracePt t="38221" x="3722688" y="3916363"/>
          <p14:tracePt t="38229" x="3708400" y="3948113"/>
          <p14:tracePt t="38237" x="3654425" y="3978275"/>
          <p14:tracePt t="38245" x="3598863" y="4002088"/>
          <p14:tracePt t="38254" x="3536950" y="4017963"/>
          <p14:tracePt t="38254" x="3536950" y="4032250"/>
          <p14:tracePt t="38262" x="3452813" y="4032250"/>
          <p14:tracePt t="38271" x="3351213" y="4048125"/>
          <p14:tracePt t="38279" x="3267075" y="4048125"/>
          <p14:tracePt t="38287" x="3227388" y="4048125"/>
          <p14:tracePt t="38295" x="3213100" y="4048125"/>
          <p14:tracePt t="38360" x="3213100" y="4040188"/>
          <p14:tracePt t="38365" x="3197225" y="4040188"/>
          <p14:tracePt t="38371" x="3181350" y="4040188"/>
          <p14:tracePt t="38372" x="3181350" y="4024313"/>
          <p14:tracePt t="38378" x="3165475" y="4024313"/>
          <p14:tracePt t="38379" x="3143250" y="4002088"/>
          <p14:tracePt t="38387" x="3111500" y="3986213"/>
          <p14:tracePt t="38395" x="3111500" y="3970338"/>
          <p14:tracePt t="38412" x="3173413" y="3900488"/>
          <p14:tracePt t="38420" x="3205163" y="3870325"/>
          <p14:tracePt t="38429" x="3219450" y="3816350"/>
          <p14:tracePt t="38437" x="3219450" y="3770313"/>
          <p14:tracePt t="38445" x="3219450" y="3700463"/>
          <p14:tracePt t="38462" x="3127375" y="3460750"/>
          <p14:tracePt t="38470" x="3041650" y="3343275"/>
          <p14:tracePt t="38479" x="2979738" y="3227388"/>
          <p14:tracePt t="38479" x="2979738" y="3211513"/>
          <p14:tracePt t="38487" x="2895600" y="3087688"/>
          <p14:tracePt t="38488" x="2895600" y="3073400"/>
          <p14:tracePt t="38495" x="2841625" y="2987675"/>
          <p14:tracePt t="38504" x="2771775" y="2901950"/>
          <p14:tracePt t="38512" x="2740025" y="2871788"/>
          <p14:tracePt t="38549" x="2740025" y="2879725"/>
          <p14:tracePt t="38552" x="2724150" y="2895600"/>
          <p14:tracePt t="38554" x="2724150" y="2917825"/>
          <p14:tracePt t="38562" x="2724150" y="3019425"/>
          <p14:tracePt t="38570" x="2724150" y="3149600"/>
          <p14:tracePt t="38578" x="2747963" y="3305175"/>
          <p14:tracePt t="38579" x="2747963" y="3321050"/>
          <p14:tracePt t="38587" x="2786063" y="3475038"/>
          <p14:tracePt t="38604" x="2833688" y="3776663"/>
          <p14:tracePt t="38612" x="2863850" y="3894138"/>
          <p14:tracePt t="38613" x="2863850" y="3916363"/>
          <p14:tracePt t="38622" x="2903538" y="4032250"/>
          <p14:tracePt t="38622" x="2903538" y="4048125"/>
          <p14:tracePt t="38629" x="2949575" y="4148138"/>
          <p14:tracePt t="38645" x="3119438" y="4373563"/>
          <p14:tracePt t="38654" x="3219450" y="4505325"/>
          <p14:tracePt t="38662" x="3344863" y="4605338"/>
          <p14:tracePt t="38670" x="3475038" y="4706938"/>
          <p14:tracePt t="38678" x="3614738" y="4791075"/>
          <p14:tracePt t="38679" x="3630613" y="4814888"/>
          <p14:tracePt t="38704" x="3948113" y="4946650"/>
          <p14:tracePt t="38712" x="4017963" y="4946650"/>
          <p14:tracePt t="38720" x="4087813" y="4922838"/>
          <p14:tracePt t="38729" x="4141788" y="4852988"/>
          <p14:tracePt t="38745" x="4187825" y="4597400"/>
          <p14:tracePt t="38746" x="4187825" y="4567238"/>
          <p14:tracePt t="38754" x="4187825" y="4357688"/>
          <p14:tracePt t="38762" x="4141788" y="4141788"/>
          <p14:tracePt t="38770" x="4095750" y="3900488"/>
          <p14:tracePt t="38787" x="3956050" y="3482975"/>
          <p14:tracePt t="38795" x="3924300" y="3343275"/>
          <p14:tracePt t="38804" x="3908425" y="3273425"/>
          <p14:tracePt t="38812" x="3894138" y="3273425"/>
          <p14:tracePt t="38834" x="3894138" y="3289300"/>
          <p14:tracePt t="38837" x="3894138" y="3305175"/>
          <p14:tracePt t="38845" x="3902075" y="3405188"/>
          <p14:tracePt t="38854" x="3948113" y="3536950"/>
          <p14:tracePt t="38854" x="3948113" y="3576638"/>
          <p14:tracePt t="38862" x="4032250" y="3762375"/>
          <p14:tracePt t="38871" x="4117975" y="3948113"/>
          <p14:tracePt t="38871" x="4141788" y="3962400"/>
          <p14:tracePt t="38879" x="4219575" y="4117975"/>
          <p14:tracePt t="38879" x="4257675" y="4164013"/>
          <p14:tracePt t="38887" x="4357688" y="4333875"/>
          <p14:tracePt t="38895" x="4473575" y="4519613"/>
          <p14:tracePt t="38904" x="4575175" y="4659313"/>
          <p14:tracePt t="38904" x="4597400" y="4675188"/>
          <p14:tracePt t="38912" x="4729163" y="4814888"/>
          <p14:tracePt t="38929" x="5016500" y="4976813"/>
          <p14:tracePt t="38937" x="5156200" y="5046663"/>
          <p14:tracePt t="38945" x="5286375" y="5084763"/>
          <p14:tracePt t="38954" x="5372100" y="5084763"/>
          <p14:tracePt t="38954" x="5387975" y="5084763"/>
          <p14:tracePt t="38962" x="5472113" y="5070475"/>
          <p14:tracePt t="38979" x="5557838" y="4938713"/>
          <p14:tracePt t="38987" x="5611813" y="4799013"/>
          <p14:tracePt t="38988" x="5611813" y="4783138"/>
          <p14:tracePt t="38996" x="5627688" y="4629150"/>
          <p14:tracePt t="38996" x="5627688" y="4613275"/>
          <p14:tracePt t="39003" x="5627688" y="4427538"/>
          <p14:tracePt t="39004" x="5619750" y="4395788"/>
          <p14:tracePt t="39020" x="5434013" y="3956050"/>
          <p14:tracePt t="39029" x="5280025" y="3714750"/>
          <p14:tracePt t="39029" x="5264150" y="3700463"/>
          <p14:tracePt t="39037" x="5108575" y="3529013"/>
          <p14:tracePt t="39054" x="4822825" y="3273425"/>
          <p14:tracePt t="39070" x="4621213" y="3211513"/>
          <p14:tracePt t="39079" x="4551363" y="3211513"/>
          <p14:tracePt t="39079" x="4551363" y="3219450"/>
          <p14:tracePt t="39087" x="4481513" y="3251200"/>
          <p14:tracePt t="39095" x="4397375" y="3321050"/>
          <p14:tracePt t="39104" x="4335463" y="3436938"/>
          <p14:tracePt t="39112" x="4281488" y="3590925"/>
          <p14:tracePt t="39120" x="4265613" y="3762375"/>
          <p14:tracePt t="39129" x="4265613" y="3948113"/>
          <p14:tracePt t="39137" x="4265613" y="4133850"/>
          <p14:tracePt t="39145" x="4303713" y="4319588"/>
          <p14:tracePt t="39162" x="4489450" y="4729163"/>
          <p14:tracePt t="39170" x="4613275" y="4914900"/>
          <p14:tracePt t="39179" x="4729163" y="5062538"/>
          <p14:tracePt t="39179" x="4745038" y="5084763"/>
          <p14:tracePt t="39187" x="4868863" y="5216525"/>
          <p14:tracePt t="39195" x="4984750" y="5302250"/>
          <p14:tracePt t="39212" x="5202238" y="5434013"/>
          <p14:tracePt t="39229" x="5372100" y="5456238"/>
          <p14:tracePt t="39237" x="5441950" y="5441950"/>
          <p14:tracePt t="39245" x="5511800" y="5380038"/>
          <p14:tracePt t="39262" x="5643563" y="5054600"/>
          <p14:tracePt t="39270" x="5643563" y="4837113"/>
          <p14:tracePt t="39279" x="5643563" y="4543425"/>
          <p14:tracePt t="39279" x="5635625" y="4497388"/>
          <p14:tracePt t="39287" x="5565775" y="4195763"/>
          <p14:tracePt t="39304" x="5364163" y="3614738"/>
          <p14:tracePt t="39312" x="5264150" y="3460750"/>
          <p14:tracePt t="39320" x="5178425" y="3382963"/>
          <p14:tracePt t="39329" x="5108575" y="3343275"/>
          <p14:tracePt t="39337" x="5078413" y="3328988"/>
          <p14:tracePt t="39354" x="5024438" y="3335338"/>
          <p14:tracePt t="39362" x="4992688" y="3375025"/>
          <p14:tracePt t="39370" x="4954588" y="3436938"/>
          <p14:tracePt t="39379" x="4922838" y="3536950"/>
          <p14:tracePt t="39379" x="4922838" y="3560763"/>
          <p14:tracePt t="39387" x="4892675" y="3692525"/>
          <p14:tracePt t="39396" x="4876800" y="3846513"/>
          <p14:tracePt t="39396" x="4876800" y="3878263"/>
          <p14:tracePt t="39404" x="4852988" y="4032250"/>
          <p14:tracePt t="39404" x="4852988" y="4064000"/>
          <p14:tracePt t="39412" x="4838700" y="4233863"/>
          <p14:tracePt t="39420" x="4822825" y="4457700"/>
          <p14:tracePt t="39429" x="4822825" y="4645025"/>
          <p14:tracePt t="39429" x="4822825" y="4659313"/>
          <p14:tracePt t="39437" x="4830763" y="4845050"/>
          <p14:tracePt t="39445" x="4868863" y="4960938"/>
          <p14:tracePt t="39454" x="4970463" y="5084763"/>
          <p14:tracePt t="39454" x="4984750" y="5100638"/>
          <p14:tracePt t="39462" x="5100638" y="5202238"/>
          <p14:tracePt t="39470" x="5256213" y="5286375"/>
          <p14:tracePt t="39479" x="5410200" y="5356225"/>
          <p14:tracePt t="39479" x="5426075" y="5356225"/>
          <p14:tracePt t="39495" x="5713413" y="5402263"/>
          <p14:tracePt t="39504" x="5829300" y="5402263"/>
          <p14:tracePt t="39512" x="5953125" y="5356225"/>
          <p14:tracePt t="39520" x="6037263" y="5294313"/>
          <p14:tracePt t="39537" x="6099175" y="5008563"/>
          <p14:tracePt t="39545" x="6092825" y="4814888"/>
          <p14:tracePt t="39554" x="6022975" y="4583113"/>
          <p14:tracePt t="39554" x="6022975" y="4567238"/>
          <p14:tracePt t="39562" x="5907088" y="4311650"/>
          <p14:tracePt t="39570" x="5789613" y="4086225"/>
          <p14:tracePt t="39587" x="5534025" y="3770313"/>
          <p14:tracePt t="39595" x="5434013" y="3714750"/>
          <p14:tracePt t="39604" x="5348288" y="3714750"/>
          <p14:tracePt t="39604" x="5334000" y="3714750"/>
          <p14:tracePt t="39612" x="5224463" y="3730625"/>
          <p14:tracePt t="39621" x="5108575" y="3792538"/>
          <p14:tracePt t="39621" x="5094288" y="3792538"/>
          <p14:tracePt t="39629" x="4976813" y="3894138"/>
          <p14:tracePt t="39637" x="4852988" y="4017963"/>
          <p14:tracePt t="39645" x="4737100" y="4187825"/>
          <p14:tracePt t="39653" x="4637088" y="4333875"/>
          <p14:tracePt t="39654" x="4621213" y="4373563"/>
          <p14:tracePt t="39662" x="4535488" y="4543425"/>
          <p14:tracePt t="39679" x="4451350" y="4892675"/>
          <p14:tracePt t="39687" x="4435475" y="5046663"/>
          <p14:tracePt t="39688" x="4435475" y="5062538"/>
          <p14:tracePt t="39695" x="4443413" y="5186363"/>
          <p14:tracePt t="39704" x="4513263" y="5302250"/>
          <p14:tracePt t="39704" x="4513263" y="5318125"/>
          <p14:tracePt t="39712" x="4597400" y="5418138"/>
          <p14:tracePt t="39720" x="4699000" y="5503863"/>
          <p14:tracePt t="39730" x="4814888" y="5588000"/>
          <p14:tracePt t="39730" x="4830763" y="5603875"/>
          <p14:tracePt t="39738" x="4970463" y="5673725"/>
          <p14:tracePt t="39745" x="5070475" y="5703888"/>
          <p14:tracePt t="39754" x="5170488" y="5759450"/>
          <p14:tracePt t="39754" x="5186363" y="5759450"/>
          <p14:tracePt t="39762" x="5272088" y="5789613"/>
          <p14:tracePt t="39771" x="5341938" y="5813425"/>
          <p14:tracePt t="39771" x="5356225" y="5813425"/>
          <p14:tracePt t="39779" x="5410200" y="5829300"/>
          <p14:tracePt t="39787" x="5457825" y="5829300"/>
          <p14:tracePt t="39795" x="5511800" y="5829300"/>
          <p14:tracePt t="39804" x="5557838" y="5781675"/>
          <p14:tracePt t="39804" x="5573713" y="5781675"/>
          <p14:tracePt t="39820" x="5681663" y="5611813"/>
          <p14:tracePt t="39837" x="5727700" y="5310188"/>
          <p14:tracePt t="39845" x="5727700" y="5154613"/>
          <p14:tracePt t="39854" x="5705475" y="5008563"/>
          <p14:tracePt t="39854" x="5689600" y="4984750"/>
          <p14:tracePt t="39862" x="5635625" y="4837113"/>
          <p14:tracePt t="39870" x="5581650" y="4699000"/>
          <p14:tracePt t="39871" x="5581650" y="4683125"/>
          <p14:tracePt t="39879" x="5534025" y="4597400"/>
          <p14:tracePt t="39887" x="5480050" y="4527550"/>
          <p14:tracePt t="39895" x="5449888" y="4497388"/>
          <p14:tracePt t="39904" x="5434013" y="4497388"/>
          <p14:tracePt t="39912" x="5418138" y="4497388"/>
          <p14:tracePt t="39920" x="5395913" y="4497388"/>
          <p14:tracePt t="39929" x="5364163" y="4497388"/>
          <p14:tracePt t="39937" x="5334000" y="4497388"/>
          <p14:tracePt t="39945" x="5294313" y="4497388"/>
          <p14:tracePt t="39962" x="5248275" y="4497388"/>
          <p14:tracePt t="39971" x="5224463" y="4497388"/>
          <p14:tracePt t="40004" x="5224463" y="4505325"/>
          <p14:tracePt t="40009" x="5224463" y="4519613"/>
          <p14:tracePt t="40014" x="5210175" y="4543425"/>
          <p14:tracePt t="40020" x="5210175" y="4589463"/>
          <p14:tracePt t="40029" x="5194300" y="4659313"/>
          <p14:tracePt t="40037" x="5194300" y="4729163"/>
          <p14:tracePt t="40045" x="5178425" y="4791075"/>
          <p14:tracePt t="40054" x="5162550" y="4860925"/>
          <p14:tracePt t="40062" x="5162550" y="4914900"/>
          <p14:tracePt t="40070" x="5148263" y="4960938"/>
          <p14:tracePt t="40079" x="5148263" y="5016500"/>
          <p14:tracePt t="40087" x="5148263" y="5030788"/>
          <p14:tracePt t="40104" x="5148263" y="5084763"/>
          <p14:tracePt t="40112" x="5148263" y="5100638"/>
          <p14:tracePt t="40120" x="5156200" y="5100638"/>
          <p14:tracePt t="40131" x="5156200" y="5116513"/>
          <p14:tracePt t="40160" x="5170488" y="5116513"/>
          <p14:tracePt t="40168" x="5186363" y="5116513"/>
          <p14:tracePt t="40175" x="5202238" y="5116513"/>
          <p14:tracePt t="40179" x="5224463" y="5116513"/>
          <p14:tracePt t="40187" x="5256213" y="5108575"/>
          <p14:tracePt t="40196" x="5326063" y="5054600"/>
          <p14:tracePt t="40212" x="5457825" y="4884738"/>
          <p14:tracePt t="40220" x="5527675" y="4783138"/>
          <p14:tracePt t="40221" x="5541963" y="4783138"/>
          <p14:tracePt t="40229" x="5611813" y="4651375"/>
          <p14:tracePt t="40245" x="5713413" y="4411663"/>
          <p14:tracePt t="40254" x="5797550" y="4210050"/>
          <p14:tracePt t="40262" x="5845175" y="4056063"/>
          <p14:tracePt t="40270" x="5883275" y="3886200"/>
          <p14:tracePt t="40279" x="5913438" y="3714750"/>
          <p14:tracePt t="40279" x="5913438" y="3700463"/>
          <p14:tracePt t="40287" x="5929313" y="3544888"/>
          <p14:tracePt t="40295" x="5929313" y="3444875"/>
          <p14:tracePt t="40304" x="5921375" y="3313113"/>
          <p14:tracePt t="40312" x="5907088" y="3243263"/>
          <p14:tracePt t="40320" x="5875338" y="3173413"/>
          <p14:tracePt t="40329" x="5821363" y="3127375"/>
          <p14:tracePt t="40337" x="5789613" y="3111500"/>
          <p14:tracePt t="40354" x="5651500" y="3119438"/>
          <p14:tracePt t="40362" x="5581650" y="3165475"/>
          <p14:tracePt t="40371" x="5519738" y="3251200"/>
          <p14:tracePt t="40371" x="5495925" y="3267075"/>
          <p14:tracePt t="40379" x="5418138" y="3405188"/>
          <p14:tracePt t="40380" x="5418138" y="3421063"/>
          <p14:tracePt t="40387" x="5334000" y="3576638"/>
          <p14:tracePt t="40395" x="5248275" y="3730625"/>
          <p14:tracePt t="40404" x="5162550" y="3916363"/>
          <p14:tracePt t="40404" x="5162550" y="3932238"/>
          <p14:tracePt t="40412" x="5094288" y="4133850"/>
          <p14:tracePt t="40420" x="5038725" y="4287838"/>
          <p14:tracePt t="40429" x="5008563" y="4489450"/>
          <p14:tracePt t="40430" x="5008563" y="4505325"/>
          <p14:tracePt t="40437" x="4992688" y="4659313"/>
          <p14:tracePt t="40438" x="4976813" y="4675188"/>
          <p14:tracePt t="40445" x="4976813" y="4814888"/>
          <p14:tracePt t="40454" x="4954588" y="4976813"/>
          <p14:tracePt t="40463" x="4954588" y="5132388"/>
          <p14:tracePt t="40463" x="4954588" y="5146675"/>
          <p14:tracePt t="40470" x="4984750" y="5286375"/>
          <p14:tracePt t="40479" x="5032375" y="5456238"/>
          <p14:tracePt t="40480" x="5032375" y="5487988"/>
          <p14:tracePt t="40487" x="5086350" y="5603875"/>
          <p14:tracePt t="40495" x="5156200" y="5727700"/>
          <p14:tracePt t="40504" x="5202238" y="5843588"/>
          <p14:tracePt t="40504" x="5224463" y="5859463"/>
          <p14:tracePt t="40512" x="5286375" y="5975350"/>
          <p14:tracePt t="40521" x="5356225" y="6061075"/>
          <p14:tracePt t="40521" x="5372100" y="6083300"/>
          <p14:tracePt t="40529" x="5457825" y="6130925"/>
          <p14:tracePt t="40537" x="5557838" y="6169025"/>
          <p14:tracePt t="40546" x="5681663" y="6169025"/>
          <p14:tracePt t="40546" x="5697538" y="6169025"/>
          <p14:tracePt t="40554" x="5813425" y="6169025"/>
          <p14:tracePt t="40562" x="5913438" y="6138863"/>
          <p14:tracePt t="40571" x="6037263" y="6053138"/>
          <p14:tracePt t="40571" x="6053138" y="6037263"/>
          <p14:tracePt t="40579" x="6138863" y="5937250"/>
          <p14:tracePt t="40579" x="6138863" y="5921375"/>
          <p14:tracePt t="40587" x="6223000" y="5767388"/>
          <p14:tracePt t="40597" x="6324600" y="5526088"/>
          <p14:tracePt t="40597" x="6324600" y="5495925"/>
          <p14:tracePt t="40605" x="6354763" y="5326063"/>
          <p14:tracePt t="40605" x="6370638" y="5294313"/>
          <p14:tracePt t="40612" x="6386513" y="5070475"/>
          <p14:tracePt t="40621" x="6386513" y="4814888"/>
          <p14:tracePt t="40621" x="6386513" y="4799013"/>
          <p14:tracePt t="40637" x="6332538" y="4341813"/>
          <p14:tracePt t="40645" x="6278563" y="4171950"/>
          <p14:tracePt t="40654" x="6192838" y="4024313"/>
          <p14:tracePt t="40654" x="6192838" y="4002088"/>
          <p14:tracePt t="40663" x="6061075" y="3838575"/>
          <p14:tracePt t="40670" x="5961063" y="3754438"/>
          <p14:tracePt t="40679" x="5805488" y="3652838"/>
          <p14:tracePt t="40687" x="5651500" y="3568700"/>
          <p14:tracePt t="40688" x="5635625" y="3544888"/>
          <p14:tracePt t="40695" x="5480050" y="3514725"/>
          <p14:tracePt t="40704" x="5310188" y="3498850"/>
          <p14:tracePt t="40712" x="5162550" y="3498850"/>
          <p14:tracePt t="40720" x="5024438" y="3522663"/>
          <p14:tracePt t="40729" x="4908550" y="3606800"/>
          <p14:tracePt t="40738" x="4822825" y="3762375"/>
          <p14:tracePt t="40745" x="4768850" y="3878263"/>
          <p14:tracePt t="40754" x="4706938" y="4102100"/>
          <p14:tracePt t="40762" x="4652963" y="4287838"/>
          <p14:tracePt t="40771" x="4637088" y="4435475"/>
          <p14:tracePt t="40771" x="4637088" y="4457700"/>
          <p14:tracePt t="40781" x="4621213" y="4645025"/>
          <p14:tracePt t="40781" x="4621213" y="4659313"/>
          <p14:tracePt t="40787" x="4621213" y="4775200"/>
          <p14:tracePt t="40796" x="4629150" y="4946650"/>
          <p14:tracePt t="40804" x="4659313" y="5084763"/>
          <p14:tracePt t="40812" x="4714875" y="5202238"/>
          <p14:tracePt t="40822" x="4799013" y="5318125"/>
          <p14:tracePt t="40829" x="4845050" y="5387975"/>
          <p14:tracePt t="40829" x="4868863" y="5402263"/>
          <p14:tracePt t="40837" x="4954588" y="5487988"/>
          <p14:tracePt t="40845" x="5070475" y="5573713"/>
          <p14:tracePt t="40854" x="5224463" y="5641975"/>
          <p14:tracePt t="40862" x="5356225" y="5689600"/>
          <p14:tracePt t="40870" x="5511800" y="5703888"/>
          <p14:tracePt t="40879" x="5643563" y="5703888"/>
          <p14:tracePt t="40879" x="5657850" y="5703888"/>
          <p14:tracePt t="40887" x="5797550" y="5681663"/>
          <p14:tracePt t="40896" x="5913438" y="5595938"/>
          <p14:tracePt t="40896" x="5929313" y="5595938"/>
          <p14:tracePt t="40904" x="6053138" y="5464175"/>
          <p14:tracePt t="40904" x="6053138" y="5441950"/>
          <p14:tracePt t="40912" x="6154738" y="5278438"/>
          <p14:tracePt t="40920" x="6238875" y="5070475"/>
          <p14:tracePt t="40929" x="6284913" y="4852988"/>
          <p14:tracePt t="40937" x="6308725" y="4597400"/>
          <p14:tracePt t="40946" x="6308725" y="4327525"/>
          <p14:tracePt t="40954" x="6278563" y="4141788"/>
          <p14:tracePt t="40954" x="6278563" y="4125913"/>
          <p14:tracePt t="40962" x="6208713" y="3924300"/>
          <p14:tracePt t="40970" x="6122988" y="3754438"/>
          <p14:tracePt t="40979" x="6037263" y="3614738"/>
          <p14:tracePt t="40979" x="6022975" y="3598863"/>
          <p14:tracePt t="40987" x="5921375" y="3498850"/>
          <p14:tracePt t="40996" x="5805488" y="3413125"/>
          <p14:tracePt t="41004" x="5689600" y="3359150"/>
          <p14:tracePt t="41012" x="5565775" y="3328988"/>
          <p14:tracePt t="41013" x="5549900" y="3328988"/>
          <p14:tracePt t="41020" x="5465763" y="3328988"/>
          <p14:tracePt t="41029" x="5348288" y="3328988"/>
          <p14:tracePt t="41029" x="5334000" y="3335338"/>
          <p14:tracePt t="41037" x="5224463" y="3390900"/>
          <p14:tracePt t="41045" x="5124450" y="3475038"/>
          <p14:tracePt t="41054" x="5024438" y="3590925"/>
          <p14:tracePt t="41054" x="5024438" y="3606800"/>
          <p14:tracePt t="41062" x="4938713" y="3762375"/>
          <p14:tracePt t="41070" x="4876800" y="3948113"/>
          <p14:tracePt t="41079" x="4791075" y="4148138"/>
          <p14:tracePt t="41087" x="4752975" y="4333875"/>
          <p14:tracePt t="41104" x="4706938" y="4691063"/>
          <p14:tracePt t="41112" x="4683125" y="4860925"/>
          <p14:tracePt t="41120" x="4699000" y="5000625"/>
          <p14:tracePt t="41129" x="4729163" y="5146675"/>
          <p14:tracePt t="41146" x="4900613" y="5418138"/>
          <p14:tracePt t="41146" x="4900613" y="5434013"/>
          <p14:tracePt t="41154" x="5000625" y="5541963"/>
          <p14:tracePt t="41162" x="5116513" y="5641975"/>
          <p14:tracePt t="41171" x="5240338" y="5703888"/>
          <p14:tracePt t="41171" x="5256213" y="5727700"/>
          <p14:tracePt t="41179" x="5372100" y="5773738"/>
          <p14:tracePt t="41187" x="5495925" y="5813425"/>
          <p14:tracePt t="41196" x="5627688" y="5829300"/>
          <p14:tracePt t="41204" x="5727700" y="5829300"/>
          <p14:tracePt t="41204" x="5743575" y="5829300"/>
          <p14:tracePt t="41212" x="5845175" y="5797550"/>
          <p14:tracePt t="41220" x="5953125" y="5735638"/>
          <p14:tracePt t="41229" x="6053138" y="5595938"/>
          <p14:tracePt t="41246" x="6154738" y="5278438"/>
          <p14:tracePt t="41246" x="6169025" y="5256213"/>
          <p14:tracePt t="41254" x="6184900" y="5038725"/>
          <p14:tracePt t="41254" x="6184900" y="5008563"/>
          <p14:tracePt t="41262" x="6200775" y="4783138"/>
          <p14:tracePt t="41270" x="6200775" y="4527550"/>
          <p14:tracePt t="41287" x="6122988" y="4071938"/>
          <p14:tracePt t="41295" x="6076950" y="3900488"/>
          <p14:tracePt t="41304" x="5991225" y="3770313"/>
          <p14:tracePt t="41312" x="5907088" y="3668713"/>
          <p14:tracePt t="41321" x="5805488" y="3584575"/>
          <p14:tracePt t="41321" x="5789613" y="3584575"/>
          <p14:tracePt t="41329" x="5689600" y="3529013"/>
          <p14:tracePt t="41337" x="5581650" y="3498850"/>
          <p14:tracePt t="41345" x="5480050" y="3498850"/>
          <p14:tracePt t="41354" x="5364163" y="3522663"/>
          <p14:tracePt t="41362" x="5280025" y="3590925"/>
          <p14:tracePt t="41371" x="5162550" y="3692525"/>
          <p14:tracePt t="41379" x="5062538" y="3808413"/>
          <p14:tracePt t="41379" x="5038725" y="3846513"/>
          <p14:tracePt t="41387" x="4954588" y="4002088"/>
          <p14:tracePt t="41396" x="4838700" y="4249738"/>
          <p14:tracePt t="41404" x="4752975" y="4419600"/>
          <p14:tracePt t="41404" x="4752975" y="4457700"/>
          <p14:tracePt t="41415" x="4652963" y="4775200"/>
          <p14:tracePt t="41420" x="4621213" y="4892675"/>
          <p14:tracePt t="41429" x="4567238" y="5100638"/>
          <p14:tracePt t="41437" x="4551363" y="5286375"/>
          <p14:tracePt t="41445" x="4535488" y="5434013"/>
          <p14:tracePt t="41454" x="4543425" y="5588000"/>
          <p14:tracePt t="41454" x="4543425" y="5603875"/>
          <p14:tracePt t="41463" x="4597400" y="5773738"/>
          <p14:tracePt t="41470" x="4659313" y="5913438"/>
          <p14:tracePt t="41479" x="4729163" y="6061075"/>
          <p14:tracePt t="41487" x="4799013" y="6184900"/>
          <p14:tracePt t="41495" x="4884738" y="6284913"/>
          <p14:tracePt t="41504" x="4954588" y="6370638"/>
          <p14:tracePt t="41512" x="5032375" y="6416675"/>
          <p14:tracePt t="41520" x="5116513" y="6454775"/>
          <p14:tracePt t="41529" x="5224463" y="6454775"/>
          <p14:tracePt t="41537" x="5326063" y="6440488"/>
          <p14:tracePt t="41545" x="5426075" y="6378575"/>
          <p14:tracePt t="41554" x="5573713" y="6238875"/>
          <p14:tracePt t="41562" x="5713413" y="6053138"/>
          <p14:tracePt t="41571" x="5829300" y="5851525"/>
          <p14:tracePt t="41571" x="5845175" y="5821363"/>
          <p14:tracePt t="41579" x="5953125" y="5595938"/>
          <p14:tracePt t="41587" x="6037263" y="5310188"/>
          <p14:tracePt t="41596" x="6099175" y="5038725"/>
          <p14:tracePt t="41604" x="6115050" y="4837113"/>
          <p14:tracePt t="41605" x="6115050" y="4799013"/>
          <p14:tracePt t="41615" x="6115050" y="4543425"/>
          <p14:tracePt t="41620" x="6115050" y="4443413"/>
          <p14:tracePt t="41629" x="6092825" y="4257675"/>
          <p14:tracePt t="41629" x="6092825" y="4241800"/>
          <p14:tracePt t="41637" x="6037263" y="4110038"/>
          <p14:tracePt t="41646" x="5975350" y="3970338"/>
          <p14:tracePt t="41654" x="5891213" y="3870325"/>
          <p14:tracePt t="41654" x="5891213" y="3854450"/>
          <p14:tracePt t="41663" x="5805488" y="3784600"/>
          <p14:tracePt t="41663" x="5789613" y="3784600"/>
          <p14:tracePt t="41670" x="5705475" y="3730625"/>
          <p14:tracePt t="41679" x="5603875" y="3700463"/>
          <p14:tracePt t="41687" x="5534025" y="3684588"/>
          <p14:tracePt t="41696" x="5434013" y="3684588"/>
          <p14:tracePt t="41704" x="5348288" y="3708400"/>
          <p14:tracePt t="41712" x="5280025" y="3762375"/>
          <p14:tracePt t="41720" x="5178425" y="3862388"/>
          <p14:tracePt t="41729" x="5108575" y="4017963"/>
          <p14:tracePt t="41737" x="5038725" y="4203700"/>
          <p14:tracePt t="41746" x="5008563" y="4403725"/>
          <p14:tracePt t="41746" x="5008563" y="4419600"/>
          <p14:tracePt t="41754" x="4992688" y="4605338"/>
          <p14:tracePt t="41762" x="4992688" y="4760913"/>
          <p14:tracePt t="41770" x="4992688" y="4914900"/>
          <p14:tracePt t="41779" x="4992688" y="5030788"/>
          <p14:tracePt t="41787" x="5000625" y="5146675"/>
          <p14:tracePt t="41796" x="5032375" y="5232400"/>
          <p14:tracePt t="41804" x="5070475" y="5318125"/>
          <p14:tracePt t="41804" x="5070475" y="5332413"/>
          <p14:tracePt t="41812" x="5140325" y="5418138"/>
          <p14:tracePt t="41821" x="5186363" y="5487988"/>
          <p14:tracePt t="41821" x="5202238" y="5503863"/>
          <p14:tracePt t="41829" x="5256213" y="5557838"/>
          <p14:tracePt t="41837" x="5341938" y="5603875"/>
          <p14:tracePt t="41845" x="5410200" y="5641975"/>
          <p14:tracePt t="41854" x="5472113" y="5657850"/>
          <p14:tracePt t="41862" x="5557838" y="5673725"/>
          <p14:tracePt t="41870" x="5611813" y="5673725"/>
          <p14:tracePt t="41887" x="5727700" y="5611813"/>
          <p14:tracePt t="41895" x="5797550" y="5565775"/>
          <p14:tracePt t="41904" x="5867400" y="5464175"/>
          <p14:tracePt t="41912" x="5913438" y="5356225"/>
          <p14:tracePt t="41920" x="5969000" y="5208588"/>
          <p14:tracePt t="41930" x="6015038" y="5054600"/>
          <p14:tracePt t="41930" x="6015038" y="5038725"/>
          <p14:tracePt t="41937" x="6053138" y="4899025"/>
          <p14:tracePt t="41946" x="6069013" y="4752975"/>
          <p14:tracePt t="41946" x="6069013" y="4713288"/>
          <p14:tracePt t="41954" x="6084888" y="4597400"/>
          <p14:tracePt t="41954" x="6084888" y="4583113"/>
          <p14:tracePt t="41962" x="6084888" y="4427538"/>
          <p14:tracePt t="41971" x="6084888" y="4271963"/>
          <p14:tracePt t="41971" x="6084888" y="4257675"/>
          <p14:tracePt t="41979" x="6037263" y="4125913"/>
          <p14:tracePt t="41987" x="5991225" y="3986213"/>
          <p14:tracePt t="41996" x="5907088" y="3886200"/>
          <p14:tracePt t="42004" x="5821363" y="3784600"/>
          <p14:tracePt t="42012" x="5735638" y="3684588"/>
          <p14:tracePt t="42021" x="5651500" y="3630613"/>
          <p14:tracePt t="42029" x="5581650" y="3584575"/>
          <p14:tracePt t="42037" x="5534025" y="3544888"/>
          <p14:tracePt t="42045" x="5480050" y="3529013"/>
          <p14:tracePt t="42054" x="5434013" y="3529013"/>
          <p14:tracePt t="42063" x="5380038" y="3529013"/>
          <p14:tracePt t="42071" x="5334000" y="3536950"/>
          <p14:tracePt t="42079" x="5294313" y="3576638"/>
          <p14:tracePt t="42087" x="5248275" y="3660775"/>
          <p14:tracePt t="42095" x="5210175" y="3762375"/>
          <p14:tracePt t="42104" x="5148263" y="3916363"/>
          <p14:tracePt t="42121" x="5078413" y="4217988"/>
          <p14:tracePt t="42121" x="5078413" y="4233863"/>
          <p14:tracePt t="42129" x="5062538" y="4419600"/>
          <p14:tracePt t="42137" x="5024438" y="4605338"/>
          <p14:tracePt t="42146" x="5024438" y="4760913"/>
          <p14:tracePt t="42146" x="5008563" y="4791075"/>
          <p14:tracePt t="42154" x="5008563" y="4946650"/>
          <p14:tracePt t="42162" x="5008563" y="5100638"/>
          <p14:tracePt t="42170" x="5016500" y="5232400"/>
          <p14:tracePt t="42179" x="5070475" y="5372100"/>
          <p14:tracePt t="42187" x="5140325" y="5472113"/>
          <p14:tracePt t="42196" x="5224463" y="5573713"/>
          <p14:tracePt t="42204" x="5302250" y="5627688"/>
          <p14:tracePt t="42204" x="5302250" y="5641975"/>
          <p14:tracePt t="42212" x="5387975" y="5673725"/>
          <p14:tracePt t="42221" x="5495925" y="5703888"/>
          <p14:tracePt t="42229" x="5595938" y="5703888"/>
          <p14:tracePt t="42229" x="5611813" y="5703888"/>
          <p14:tracePt t="42237" x="5713413" y="5703888"/>
          <p14:tracePt t="42245" x="5829300" y="5681663"/>
          <p14:tracePt t="42254" x="5953125" y="5611813"/>
          <p14:tracePt t="42263" x="6069013" y="5526088"/>
          <p14:tracePt t="42263" x="6084888" y="5511800"/>
          <p14:tracePt t="42270" x="6169025" y="5410200"/>
          <p14:tracePt t="42279" x="6254750" y="5256213"/>
          <p14:tracePt t="42279" x="6270625" y="5240338"/>
          <p14:tracePt t="42287" x="6324600" y="5070475"/>
          <p14:tracePt t="42295" x="6354763" y="4868863"/>
          <p14:tracePt t="42304" x="6370638" y="4667250"/>
          <p14:tracePt t="42312" x="6362700" y="4497388"/>
          <p14:tracePt t="42321" x="6332538" y="4381500"/>
          <p14:tracePt t="42329" x="6246813" y="4241800"/>
          <p14:tracePt t="42337" x="6161088" y="4156075"/>
          <p14:tracePt t="42345" x="6061075" y="4071938"/>
          <p14:tracePt t="42354" x="5907088" y="4002088"/>
          <p14:tracePt t="42362" x="5767388" y="3970338"/>
          <p14:tracePt t="42370" x="5635625" y="3970338"/>
          <p14:tracePt t="42379" x="5465763" y="3970338"/>
          <p14:tracePt t="42387" x="5334000" y="4002088"/>
          <p14:tracePt t="42396" x="5162550" y="4079875"/>
          <p14:tracePt t="42412" x="4954588" y="4349750"/>
          <p14:tracePt t="42420" x="4892675" y="4519613"/>
          <p14:tracePt t="42429" x="4838700" y="4706938"/>
          <p14:tracePt t="42437" x="4822825" y="4876800"/>
          <p14:tracePt t="42446" x="4822825" y="5016500"/>
          <p14:tracePt t="42446" x="4822825" y="5030788"/>
          <p14:tracePt t="42454" x="4830763" y="5146675"/>
          <p14:tracePt t="42462" x="4884738" y="5232400"/>
          <p14:tracePt t="42470" x="4954588" y="5318125"/>
          <p14:tracePt t="42479" x="5086350" y="5402263"/>
          <p14:tracePt t="42487" x="5186363" y="5434013"/>
          <p14:tracePt t="42496" x="5356225" y="5487988"/>
          <p14:tracePt t="42504" x="5511800" y="5487988"/>
          <p14:tracePt t="42512" x="5643563" y="5487988"/>
          <p14:tracePt t="42521" x="5783263" y="5487988"/>
          <p14:tracePt t="42521" x="5797550" y="5487988"/>
          <p14:tracePt t="42530" x="5953125" y="5441950"/>
          <p14:tracePt t="42537" x="6053138" y="5394325"/>
          <p14:tracePt t="42554" x="6238875" y="5208588"/>
          <p14:tracePt t="42562" x="6308725" y="5108575"/>
          <p14:tracePt t="42571" x="6354763" y="4968875"/>
          <p14:tracePt t="42571" x="6370638" y="4954588"/>
          <p14:tracePt t="42579" x="6408738" y="4837113"/>
          <p14:tracePt t="42580" x="6408738" y="4814888"/>
          <p14:tracePt t="42587" x="6408738" y="4713288"/>
          <p14:tracePt t="42596" x="6408738" y="4597400"/>
          <p14:tracePt t="42604" x="6394450" y="4513263"/>
          <p14:tracePt t="42612" x="6362700" y="4443413"/>
          <p14:tracePt t="42621" x="6332538" y="4395788"/>
          <p14:tracePt t="42629" x="6292850" y="4357688"/>
          <p14:tracePt t="42637" x="6246813" y="4357688"/>
          <p14:tracePt t="42645" x="6208713" y="4341813"/>
          <p14:tracePt t="42654" x="6176963" y="4341813"/>
          <p14:tracePt t="42662" x="6146800" y="4349750"/>
          <p14:tracePt t="42670" x="6107113" y="4389438"/>
          <p14:tracePt t="42679" x="6061075" y="4457700"/>
          <p14:tracePt t="42687" x="6037263" y="4519613"/>
          <p14:tracePt t="42695" x="6022975" y="4605338"/>
          <p14:tracePt t="42704" x="6007100" y="4729163"/>
          <p14:tracePt t="42712" x="6007100" y="4814888"/>
          <p14:tracePt t="42729" x="6037263" y="4946650"/>
          <p14:tracePt t="42737" x="6053138" y="4976813"/>
          <p14:tracePt t="42745" x="6084888" y="5016500"/>
          <p14:tracePt t="42755" x="6115050" y="5046663"/>
          <p14:tracePt t="42755" x="6138863" y="5046663"/>
          <p14:tracePt t="42762" x="6169025" y="5062538"/>
          <p14:tracePt t="42771" x="6223000" y="5084763"/>
          <p14:tracePt t="42779" x="6270625" y="5100638"/>
          <p14:tracePt t="42787" x="6324600" y="5116513"/>
          <p14:tracePt t="42795" x="6370638" y="5116513"/>
          <p14:tracePt t="42804" x="6424613" y="5132388"/>
          <p14:tracePt t="42812" x="6470650" y="5132388"/>
          <p14:tracePt t="42820" x="6540500" y="5146675"/>
          <p14:tracePt t="42829" x="6596063" y="5162550"/>
          <p14:tracePt t="42837" x="6642100" y="5162550"/>
          <p14:tracePt t="42845" x="6696075" y="5162550"/>
          <p14:tracePt t="42854" x="6726238" y="5162550"/>
          <p14:tracePt t="42871" x="6765925" y="5162550"/>
          <p14:tracePt t="42880" x="6781800" y="5162550"/>
          <p14:tracePt t="42888" x="6781800" y="5154613"/>
          <p14:tracePt t="42903" x="6781800" y="5140325"/>
          <p14:tracePt t="42912" x="6796088" y="5140325"/>
          <p14:tracePt t="42920" x="6796088" y="5124450"/>
          <p14:tracePt t="42929" x="6796088" y="5108575"/>
          <p14:tracePt t="42937" x="6796088" y="5084763"/>
          <p14:tracePt t="42946" x="6788150" y="5070475"/>
          <p14:tracePt t="42962" x="6773863" y="5022850"/>
          <p14:tracePt t="42970" x="6734175" y="4984750"/>
          <p14:tracePt t="42979" x="6704013" y="4954588"/>
          <p14:tracePt t="42987" x="6664325" y="4922838"/>
          <p14:tracePt t="42996" x="6650038" y="4922838"/>
          <p14:tracePt t="43012" x="6650038" y="4899025"/>
          <p14:tracePt t="43021" x="6696075" y="4884738"/>
          <p14:tracePt t="43029" x="6765925" y="4837113"/>
          <p14:tracePt t="43029" x="6781800" y="4837113"/>
          <p14:tracePt t="43037" x="6850063" y="4814888"/>
          <p14:tracePt t="43045" x="6897688" y="4814888"/>
          <p14:tracePt t="43054" x="6911975" y="4814888"/>
          <p14:tracePt t="43121" x="6927850" y="4814888"/>
          <p14:tracePt t="43125" x="6951663" y="4814888"/>
          <p14:tracePt t="43131" x="6997700" y="4814888"/>
          <p14:tracePt t="43131" x="7035800" y="4814888"/>
          <p14:tracePt t="43137" x="7153275" y="4830763"/>
          <p14:tracePt t="43146" x="7392988" y="4860925"/>
          <p14:tracePt t="43146" x="7408863" y="4860925"/>
          <p14:tracePt t="43162" x="7864475" y="4892675"/>
          <p14:tracePt t="43170" x="7966075" y="4914900"/>
          <p14:tracePt t="43179" x="7980363" y="4914900"/>
          <p14:tracePt t="43199" x="7980363" y="4899025"/>
          <p14:tracePt t="43204" x="7980363" y="4884738"/>
          <p14:tracePt t="43212" x="7996238" y="4837113"/>
          <p14:tracePt t="43221" x="7996238" y="4768850"/>
          <p14:tracePt t="43229" x="7996238" y="4667250"/>
          <p14:tracePt t="43246" x="7958138" y="4427538"/>
          <p14:tracePt t="43246" x="7958138" y="4411663"/>
          <p14:tracePt t="43254" x="7918450" y="4241800"/>
          <p14:tracePt t="43262" x="7904163" y="4056063"/>
          <p14:tracePt t="43271" x="7904163" y="3900488"/>
          <p14:tracePt t="43271" x="7904163" y="3886200"/>
          <p14:tracePt t="43279" x="7888288" y="3770313"/>
          <p14:tracePt t="43279" x="7872413" y="3754438"/>
          <p14:tracePt t="43287" x="7856538" y="3630613"/>
          <p14:tracePt t="43296" x="7818438" y="3529013"/>
          <p14:tracePt t="43296" x="7818438" y="3498850"/>
          <p14:tracePt t="43304" x="7802563" y="3397250"/>
          <p14:tracePt t="43312" x="7772400" y="3297238"/>
          <p14:tracePt t="43321" x="7748588" y="3211513"/>
          <p14:tracePt t="43321" x="7732713" y="3211513"/>
          <p14:tracePt t="43331" x="7702550" y="3111500"/>
          <p14:tracePt t="43337" x="7686675" y="3073400"/>
          <p14:tracePt t="43345" x="7648575" y="3025775"/>
          <p14:tracePt t="43354" x="7616825" y="2987675"/>
          <p14:tracePt t="43362" x="7586663" y="2971800"/>
          <p14:tracePt t="43375" x="7562850" y="2971800"/>
          <p14:tracePt t="43388" x="7546975" y="2971800"/>
          <p14:tracePt t="43397" x="7532688" y="2979738"/>
          <p14:tracePt t="43404" x="7516813" y="2995613"/>
          <p14:tracePt t="43412" x="7500938" y="3019425"/>
          <p14:tracePt t="43420" x="7477125" y="3033713"/>
          <p14:tracePt t="43429" x="7477125" y="3049588"/>
          <p14:tracePt t="43437" x="7462838" y="3049588"/>
          <p14:tracePt t="43445" x="7446963" y="3065463"/>
          <p14:tracePt t="43454" x="7446963" y="3081338"/>
          <p14:tracePt t="43464" x="7446963" y="3103563"/>
          <p14:tracePt t="43479" x="7431088" y="3119438"/>
          <p14:tracePt t="43487" x="7431088" y="3135313"/>
          <p14:tracePt t="43495" x="7415213" y="3165475"/>
          <p14:tracePt t="43504" x="7392988" y="3205163"/>
          <p14:tracePt t="43512" x="7377113" y="3219450"/>
          <p14:tracePt t="43521" x="7361238" y="3251200"/>
          <p14:tracePt t="43529" x="7346950" y="3289300"/>
          <p14:tracePt t="43537" x="7315200" y="3305175"/>
          <p14:tracePt t="43545" x="7291388" y="3321050"/>
          <p14:tracePt t="43554" x="7277100" y="3351213"/>
          <p14:tracePt t="43562" x="7261225" y="3375025"/>
          <p14:tracePt t="43571" x="7229475" y="3390900"/>
          <p14:tracePt t="43579" x="7207250" y="3405188"/>
          <p14:tracePt t="43590" x="7191375" y="3405188"/>
          <p14:tracePt t="43597" x="7191375" y="3421063"/>
          <p14:tracePt t="43748" x="7175500" y="3421063"/>
          <p14:tracePt t="43754" x="7159625" y="3421063"/>
          <p14:tracePt t="43756" x="7145338" y="3421063"/>
          <p14:tracePt t="43762" x="7105650" y="3436938"/>
          <p14:tracePt t="43771" x="7075488" y="3460750"/>
          <p14:tracePt t="43771" x="7059613" y="3460750"/>
          <p14:tracePt t="43787" x="6959600" y="3522663"/>
          <p14:tracePt t="43796" x="6905625" y="3536950"/>
          <p14:tracePt t="43804" x="6835775" y="3576638"/>
          <p14:tracePt t="43821" x="6788150" y="3590925"/>
          <p14:tracePt t="43829" x="6773863" y="3590925"/>
          <p14:tracePt t="43829" x="6750050" y="3590925"/>
          <p14:tracePt t="43837" x="6734175" y="3606800"/>
          <p14:tracePt t="43845" x="6704013" y="3606800"/>
          <p14:tracePt t="43854" x="6664325" y="3606800"/>
          <p14:tracePt t="43862" x="6634163" y="3606800"/>
          <p14:tracePt t="43871" x="6602413" y="3606800"/>
          <p14:tracePt t="43879" x="6580188" y="3606800"/>
          <p14:tracePt t="43887" x="6564313" y="3606800"/>
          <p14:tracePt t="43896" x="6548438" y="3606800"/>
          <p14:tracePt t="43912" x="6534150" y="3606800"/>
          <p14:tracePt t="43929" x="6518275" y="3606800"/>
          <p14:tracePt t="43937" x="6502400" y="3606800"/>
          <p14:tracePt t="43946" x="6502400" y="3598863"/>
          <p14:tracePt t="43962" x="6432550" y="3568700"/>
          <p14:tracePt t="43971" x="6416675" y="3529013"/>
          <p14:tracePt t="43979" x="6394450" y="3514725"/>
          <p14:tracePt t="43989" x="6378575" y="3514725"/>
          <p14:tracePt t="43997" x="6378575" y="3498850"/>
          <p14:tracePt t="44004" x="6362700" y="3498850"/>
          <p14:tracePt t="44012" x="6362700" y="3482975"/>
          <p14:tracePt t="44053" x="6362700" y="3460750"/>
          <p14:tracePt t="44055" x="6370638" y="3460750"/>
          <p14:tracePt t="44071" x="6440488" y="3382963"/>
          <p14:tracePt t="44079" x="6510338" y="3328988"/>
          <p14:tracePt t="44087" x="6540500" y="3273425"/>
          <p14:tracePt t="44104" x="6626225" y="3173413"/>
          <p14:tracePt t="44112" x="6642100" y="3127375"/>
          <p14:tracePt t="44120" x="6680200" y="3073400"/>
          <p14:tracePt t="44129" x="6696075" y="3025775"/>
          <p14:tracePt t="44146" x="6742113" y="2887663"/>
          <p14:tracePt t="44146" x="6742113" y="2871788"/>
          <p14:tracePt t="44154" x="6765925" y="2817813"/>
          <p14:tracePt t="44162" x="6781800" y="2771775"/>
          <p14:tracePt t="44171" x="6781800" y="2732088"/>
          <p14:tracePt t="44171" x="6781800" y="2716213"/>
          <p14:tracePt t="44179" x="6781800" y="2686050"/>
          <p14:tracePt t="44187" x="6781800" y="2670175"/>
          <p14:tracePt t="44196" x="6781800" y="2647950"/>
          <p14:tracePt t="44204" x="6781800" y="2632075"/>
          <p14:tracePt t="44279" x="6773863" y="2632075"/>
          <p14:tracePt t="44288" x="6750050" y="2632075"/>
          <p14:tracePt t="44295" x="6734175" y="2632075"/>
          <p14:tracePt t="44304" x="6719888" y="2647950"/>
          <p14:tracePt t="44312" x="6688138" y="2662238"/>
          <p14:tracePt t="44321" x="6650038" y="2693988"/>
          <p14:tracePt t="44329" x="6602413" y="2763838"/>
          <p14:tracePt t="44337" x="6564313" y="2809875"/>
          <p14:tracePt t="44345" x="6518275" y="2917825"/>
          <p14:tracePt t="44354" x="6448425" y="3019425"/>
          <p14:tracePt t="44362" x="6394450" y="3119438"/>
          <p14:tracePt t="44371" x="6362700" y="3219450"/>
          <p14:tracePt t="44372" x="6346825" y="3219450"/>
          <p14:tracePt t="44372" x="6346825" y="3235325"/>
          <p14:tracePt t="44379" x="6332538" y="3321050"/>
          <p14:tracePt t="44396" x="6292850" y="3522663"/>
          <p14:tracePt t="44404" x="6292850" y="3606800"/>
          <p14:tracePt t="44412" x="6292850" y="3692525"/>
          <p14:tracePt t="44429" x="6354763" y="3878263"/>
          <p14:tracePt t="44437" x="6386513" y="3978275"/>
          <p14:tracePt t="44445" x="6440488" y="4117975"/>
          <p14:tracePt t="44454" x="6510338" y="4233863"/>
          <p14:tracePt t="44455" x="6510338" y="4249738"/>
          <p14:tracePt t="44463" x="6556375" y="4349750"/>
          <p14:tracePt t="44463" x="6580188" y="4349750"/>
          <p14:tracePt t="44470" x="6626225" y="4457700"/>
          <p14:tracePt t="44479" x="6680200" y="4605338"/>
          <p14:tracePt t="44479" x="6696075" y="4621213"/>
          <p14:tracePt t="44487" x="6726238" y="4729163"/>
          <p14:tracePt t="44496" x="6796088" y="4845050"/>
          <p14:tracePt t="44496" x="6796088" y="4860925"/>
          <p14:tracePt t="44504" x="6865938" y="4946650"/>
          <p14:tracePt t="44521" x="6981825" y="5084763"/>
          <p14:tracePt t="44521" x="6997700" y="5100638"/>
          <p14:tracePt t="44529" x="7051675" y="5132388"/>
          <p14:tracePt t="44537" x="7083425" y="5146675"/>
          <p14:tracePt t="44545" x="7121525" y="5162550"/>
          <p14:tracePt t="44554" x="7137400" y="5186363"/>
          <p14:tracePt t="44571" x="7167563" y="5186363"/>
          <p14:tracePt t="44582" x="7183438" y="5186363"/>
          <p14:tracePt t="44590" x="7199313" y="5186363"/>
          <p14:tracePt t="44599" x="7221538" y="5186363"/>
          <p14:tracePt t="44612" x="7253288" y="5154613"/>
          <p14:tracePt t="44620" x="7283450" y="5140325"/>
          <p14:tracePt t="44629" x="7339013" y="5070475"/>
          <p14:tracePt t="44637" x="7392988" y="5008563"/>
          <p14:tracePt t="44645" x="7439025" y="4922838"/>
          <p14:tracePt t="44662" x="7539038" y="4667250"/>
          <p14:tracePt t="44671" x="7578725" y="4527550"/>
          <p14:tracePt t="44671" x="7578725" y="4513263"/>
          <p14:tracePt t="44679" x="7594600" y="4395788"/>
          <p14:tracePt t="44687" x="7594600" y="4271963"/>
          <p14:tracePt t="44696" x="7594600" y="4156075"/>
          <p14:tracePt t="44712" x="7532688" y="3940175"/>
          <p14:tracePt t="44721" x="7500938" y="3838575"/>
          <p14:tracePt t="44721" x="7477125" y="3838575"/>
          <p14:tracePt t="44730" x="7431088" y="3714750"/>
          <p14:tracePt t="44737" x="7377113" y="3630613"/>
          <p14:tracePt t="44746" x="7315200" y="3514725"/>
          <p14:tracePt t="44746" x="7315200" y="3498850"/>
          <p14:tracePt t="44754" x="7261225" y="3397250"/>
          <p14:tracePt t="44762" x="7207250" y="3297238"/>
          <p14:tracePt t="44771" x="7175500" y="3189288"/>
          <p14:tracePt t="44771" x="7175500" y="3173413"/>
          <p14:tracePt t="44779" x="7145338" y="3087688"/>
          <p14:tracePt t="44787" x="7105650" y="3003550"/>
          <p14:tracePt t="44804" x="7059613" y="2871788"/>
          <p14:tracePt t="44812" x="7043738" y="2840038"/>
          <p14:tracePt t="44820" x="7021513" y="2801938"/>
          <p14:tracePt t="44922" x="7021513" y="2786063"/>
          <p14:tracePt t="44930" x="7021513" y="2771775"/>
          <p14:tracePt t="44936" x="7021513" y="2755900"/>
          <p14:tracePt t="44942" x="7035800" y="2755900"/>
          <p14:tracePt t="44945" x="7035800" y="2732088"/>
          <p14:tracePt t="44954" x="7051675" y="2716213"/>
          <p14:tracePt t="44962" x="7067550" y="2701925"/>
          <p14:tracePt t="44971" x="7083425" y="2686050"/>
          <p14:tracePt t="44979" x="7097713" y="2670175"/>
          <p14:tracePt t="44996" x="7137400" y="2570163"/>
          <p14:tracePt t="45004" x="7137400" y="2516188"/>
          <p14:tracePt t="45012" x="7137400" y="2446338"/>
          <p14:tracePt t="45020" x="7137400" y="2400300"/>
          <p14:tracePt t="45029" x="7137400" y="2344738"/>
          <p14:tracePt t="45037" x="7137400" y="2298700"/>
          <p14:tracePt t="45054" x="7121525" y="2212975"/>
          <p14:tracePt t="45055" x="7121525" y="2190750"/>
          <p14:tracePt t="45063" x="7121525" y="2174875"/>
          <p14:tracePt t="45071" x="7121525" y="2159000"/>
          <p14:tracePt t="45092" x="7121525" y="2144713"/>
          <p14:tracePt t="45095" x="7105650" y="2144713"/>
          <p14:tracePt t="45115" x="7105650" y="2128838"/>
          <p14:tracePt t="45171" x="7105650" y="2136775"/>
          <p14:tracePt t="45179" x="7091363" y="2166938"/>
          <p14:tracePt t="45196" x="7091363" y="2252663"/>
          <p14:tracePt t="45204" x="7075488" y="2290763"/>
          <p14:tracePt t="45212" x="7075488" y="2322513"/>
          <p14:tracePt t="45229" x="7059613" y="2352675"/>
          <p14:tracePt t="45237" x="7059613" y="2376488"/>
          <p14:tracePt t="45246" x="7067550" y="2376488"/>
          <p14:tracePt t="45254" x="7083425" y="2392363"/>
          <p14:tracePt t="45262" x="7121525" y="2392363"/>
          <p14:tracePt t="45271" x="7167563" y="2392363"/>
          <p14:tracePt t="45279" x="7253288" y="2392363"/>
          <p14:tracePt t="45280" x="7269163" y="2392363"/>
          <p14:tracePt t="45287" x="7353300" y="2376488"/>
          <p14:tracePt t="45295" x="7508875" y="2344738"/>
          <p14:tracePt t="45304" x="7662863" y="2314575"/>
          <p14:tracePt t="45312" x="7826375" y="2274888"/>
          <p14:tracePt t="45321" x="7966075" y="2260600"/>
          <p14:tracePt t="45321" x="7996238" y="2260600"/>
          <p14:tracePt t="45329" x="8151813" y="2228850"/>
          <p14:tracePt t="45337" x="8267700" y="2212975"/>
          <p14:tracePt t="45345" x="8367713" y="2190750"/>
          <p14:tracePt t="45354" x="8475663" y="2159000"/>
          <p14:tracePt t="45363" x="8523288" y="2159000"/>
          <p14:tracePt t="45371" x="8553450" y="2144713"/>
          <p14:tracePt t="45379" x="8593138" y="2128838"/>
          <p14:tracePt t="45388" x="8593138" y="2105025"/>
          <p14:tracePt t="45396" x="8607425" y="2105025"/>
          <p14:tracePt t="45516" x="8599488" y="2120900"/>
          <p14:tracePt t="45522" x="8585200" y="2120900"/>
          <p14:tracePt t="45529" x="8561388" y="2136775"/>
          <p14:tracePt t="45537" x="8499475" y="2182813"/>
          <p14:tracePt t="45546" x="8445500" y="2236788"/>
          <p14:tracePt t="45554" x="8375650" y="2306638"/>
          <p14:tracePt t="45562" x="8313738" y="2392363"/>
          <p14:tracePt t="45571" x="8228013" y="2492375"/>
          <p14:tracePt t="45571" x="8205788" y="2508250"/>
          <p14:tracePt t="45579" x="8143875" y="2608263"/>
          <p14:tracePt t="45587" x="8042275" y="2763838"/>
          <p14:tracePt t="45595" x="7972425" y="2917825"/>
          <p14:tracePt t="45604" x="7888288" y="3065463"/>
          <p14:tracePt t="45612" x="7834313" y="3235325"/>
          <p14:tracePt t="45621" x="7802563" y="3405188"/>
          <p14:tracePt t="45621" x="7802563" y="3421063"/>
          <p14:tracePt t="45629" x="7786688" y="3576638"/>
          <p14:tracePt t="45637" x="7794625" y="3746500"/>
          <p14:tracePt t="45646" x="7810500" y="3878263"/>
          <p14:tracePt t="45646" x="7826375" y="3894138"/>
          <p14:tracePt t="45654" x="7880350" y="4048125"/>
          <p14:tracePt t="45655" x="7896225" y="4079875"/>
          <p14:tracePt t="45663" x="7966075" y="4203700"/>
          <p14:tracePt t="45671" x="8034338" y="4303713"/>
          <p14:tracePt t="45671" x="8050213" y="4319588"/>
          <p14:tracePt t="45679" x="8135938" y="4419600"/>
          <p14:tracePt t="45687" x="8221663" y="4505325"/>
          <p14:tracePt t="45696" x="8305800" y="4589463"/>
          <p14:tracePt t="45696" x="8321675" y="4605338"/>
          <p14:tracePt t="45704" x="8407400" y="4675188"/>
          <p14:tracePt t="45712" x="8475663" y="4729163"/>
          <p14:tracePt t="45721" x="8553450" y="4775200"/>
          <p14:tracePt t="45729" x="8623300" y="4814888"/>
          <p14:tracePt t="45737" x="8677275" y="4845050"/>
          <p14:tracePt t="45746" x="8723313" y="4860925"/>
          <p14:tracePt t="45754" x="8763000" y="4876800"/>
          <p14:tracePt t="45762" x="8809038" y="4876800"/>
          <p14:tracePt t="45771" x="8847138" y="4892675"/>
          <p14:tracePt t="45779" x="8878888" y="4892675"/>
          <p14:tracePt t="45787" x="8909050" y="4892675"/>
          <p14:tracePt t="45804" x="8978900" y="4914900"/>
          <p14:tracePt t="45812" x="9018588" y="4914900"/>
          <p14:tracePt t="45821" x="9048750" y="4914900"/>
          <p14:tracePt t="45829" x="9064625" y="4914900"/>
          <p14:tracePt t="45837" x="9080500" y="4914900"/>
          <p14:tracePt t="45846" x="9096375" y="4914900"/>
          <p14:tracePt t="45854" x="9118600" y="4914900"/>
          <p14:tracePt t="45877" x="9118600" y="4930775"/>
          <p14:tracePt t="45879" x="9134475" y="4930775"/>
          <p14:tracePt t="45896" x="9150350" y="5000625"/>
          <p14:tracePt t="45904" x="9164638" y="5046663"/>
          <p14:tracePt t="45912" x="9180513" y="5100638"/>
          <p14:tracePt t="45921" x="9204325" y="5146675"/>
          <p14:tracePt t="45929" x="9220200" y="5216525"/>
          <p14:tracePt t="45938" x="9234488" y="5286375"/>
          <p14:tracePt t="45946" x="9250363" y="5332413"/>
          <p14:tracePt t="45946" x="9250363" y="5356225"/>
          <p14:tracePt t="45954" x="9266238" y="5387975"/>
          <p14:tracePt t="45954" x="9266238" y="5402263"/>
          <p14:tracePt t="45962" x="9288463" y="5434013"/>
          <p14:tracePt t="45970" x="9288463" y="5487988"/>
          <p14:tracePt t="45979" x="9288463" y="5518150"/>
          <p14:tracePt t="45980" x="9304338" y="5518150"/>
          <p14:tracePt t="45987" x="9304338" y="5541963"/>
          <p14:tracePt t="45996" x="9304338" y="5557838"/>
          <p14:tracePt t="46004" x="9304338" y="5573713"/>
          <p14:tracePt t="46043" x="9304338" y="5588000"/>
          <p14:tracePt t="46068" x="9320213" y="5588000"/>
          <p14:tracePt t="46087" x="9366250" y="5526088"/>
          <p14:tracePt t="46095" x="9405938" y="5464175"/>
          <p14:tracePt t="46104" x="9436100" y="5356225"/>
          <p14:tracePt t="46112" x="9474200" y="5224463"/>
          <p14:tracePt t="46121" x="9505950" y="5084763"/>
          <p14:tracePt t="46129" x="9536113" y="4954588"/>
          <p14:tracePt t="46137" x="9591675" y="4814888"/>
          <p14:tracePt t="46146" x="9637713" y="4713288"/>
          <p14:tracePt t="46146" x="9637713" y="4699000"/>
          <p14:tracePt t="46154" x="9675813" y="4597400"/>
          <p14:tracePt t="46162" x="9707563" y="4481513"/>
          <p14:tracePt t="46171" x="9721850" y="4411663"/>
          <p14:tracePt t="46179" x="9721850" y="4341813"/>
          <p14:tracePt t="46187" x="9745663" y="4295775"/>
          <p14:tracePt t="46196" x="9745663" y="4241800"/>
          <p14:tracePt t="46204" x="9745663" y="4210050"/>
          <p14:tracePt t="46212" x="9745663" y="4156075"/>
          <p14:tracePt t="46221" x="9745663" y="4125913"/>
          <p14:tracePt t="46221" x="9745663" y="4110038"/>
          <p14:tracePt t="46229" x="9745663" y="4071938"/>
          <p14:tracePt t="46237" x="9745663" y="4024313"/>
          <p14:tracePt t="46246" x="9745663" y="3956050"/>
          <p14:tracePt t="46254" x="9745663" y="3900488"/>
          <p14:tracePt t="46271" x="9729788" y="3754438"/>
          <p14:tracePt t="46271" x="9729788" y="3730625"/>
          <p14:tracePt t="46279" x="9715500" y="3668713"/>
          <p14:tracePt t="46287" x="9699625" y="3598863"/>
          <p14:tracePt t="46296" x="9667875" y="3514725"/>
          <p14:tracePt t="46305" x="9613900" y="3413125"/>
          <p14:tracePt t="46312" x="9583738" y="3343275"/>
          <p14:tracePt t="46321" x="9529763" y="3243263"/>
          <p14:tracePt t="46329" x="9482138" y="3157538"/>
          <p14:tracePt t="46338" x="9412288" y="3073400"/>
          <p14:tracePt t="46347" x="9358313" y="3003550"/>
          <p14:tracePt t="46348" x="9358313" y="2987675"/>
          <p14:tracePt t="46349" x="9344025" y="2987675"/>
          <p14:tracePt t="46357" x="9288463" y="2901950"/>
          <p14:tracePt t="46358" x="9274175" y="2887663"/>
          <p14:tracePt t="46362" x="9242425" y="2855913"/>
          <p14:tracePt t="46371" x="9158288" y="2771775"/>
          <p14:tracePt t="46379" x="9088438" y="2686050"/>
          <p14:tracePt t="46387" x="9018588" y="2632075"/>
          <p14:tracePt t="46396" x="8956675" y="2586038"/>
          <p14:tracePt t="46412" x="8785225" y="2500313"/>
          <p14:tracePt t="46421" x="8716963" y="2484438"/>
          <p14:tracePt t="46421" x="8701088" y="2484438"/>
          <p14:tracePt t="46429" x="8631238" y="2462213"/>
          <p14:tracePt t="46437" x="8561388" y="2462213"/>
          <p14:tracePt t="46446" x="8531225" y="2462213"/>
          <p14:tracePt t="46463" x="8445500" y="2562225"/>
          <p14:tracePt t="46479" x="8399463" y="2747963"/>
          <p14:tracePt t="46487" x="8375650" y="2847975"/>
          <p14:tracePt t="46496" x="8375650" y="2963863"/>
          <p14:tracePt t="46505" x="8375650" y="3065463"/>
          <p14:tracePt t="46512" x="8407400" y="3149600"/>
          <p14:tracePt t="46521" x="8437563" y="3267075"/>
          <p14:tracePt t="46529" x="8475663" y="3375025"/>
          <p14:tracePt t="46537" x="8491538" y="3436938"/>
          <p14:tracePt t="46554" x="8507413" y="3606800"/>
          <p14:tracePt t="46562" x="8523288" y="3676650"/>
          <p14:tracePt t="46571" x="8523288" y="3746500"/>
          <p14:tracePt t="46579" x="8523288" y="3832225"/>
          <p14:tracePt t="46587" x="8523288" y="3916363"/>
          <p14:tracePt t="46604" x="8577263" y="4117975"/>
          <p14:tracePt t="46605" x="8577263" y="4133850"/>
          <p14:tracePt t="46612" x="8607425" y="4203700"/>
          <p14:tracePt t="46620" x="8661400" y="4287838"/>
          <p14:tracePt t="46629" x="8709025" y="4333875"/>
          <p14:tracePt t="46646" x="8824913" y="4403725"/>
          <p14:tracePt t="46654" x="8878888" y="4419600"/>
          <p14:tracePt t="46662" x="8909050" y="4419600"/>
          <p14:tracePt t="46671" x="8948738" y="4419600"/>
          <p14:tracePt t="46679" x="8964613" y="4411663"/>
          <p14:tracePt t="46696" x="8994775" y="4341813"/>
          <p14:tracePt t="46696" x="9018588" y="4327525"/>
          <p14:tracePt t="46704" x="9034463" y="4257675"/>
          <p14:tracePt t="46712" x="9034463" y="4195763"/>
          <p14:tracePt t="46721" x="9034463" y="4086225"/>
          <p14:tracePt t="46729" x="9034463" y="3970338"/>
          <p14:tracePt t="46739" x="9018588" y="3838575"/>
          <p14:tracePt t="46746" x="9002713" y="3730625"/>
          <p14:tracePt t="46746" x="8986838" y="3714750"/>
          <p14:tracePt t="46754" x="8956675" y="3598863"/>
          <p14:tracePt t="46762" x="8886825" y="3482975"/>
          <p14:tracePt t="46771" x="8801100" y="3382963"/>
          <p14:tracePt t="46771" x="8801100" y="3359150"/>
          <p14:tracePt t="46787" x="8585200" y="3173413"/>
          <p14:tracePt t="46796" x="8461375" y="3087688"/>
          <p14:tracePt t="46804" x="8289925" y="3003550"/>
          <p14:tracePt t="46812" x="8159750" y="2957513"/>
          <p14:tracePt t="46821" x="8004175" y="2941638"/>
          <p14:tracePt t="46821" x="7988300" y="2917825"/>
          <p14:tracePt t="46838" x="7732713" y="2917825"/>
          <p14:tracePt t="46846" x="7616825" y="2933700"/>
          <p14:tracePt t="46854" x="7516813" y="3019425"/>
          <p14:tracePt t="46862" x="7446963" y="3119438"/>
          <p14:tracePt t="46871" x="7392988" y="3235325"/>
          <p14:tracePt t="46871" x="7392988" y="3251200"/>
          <p14:tracePt t="46896" x="7369175" y="3746500"/>
          <p14:tracePt t="46896" x="7369175" y="3776663"/>
          <p14:tracePt t="46905" x="7423150" y="3948113"/>
          <p14:tracePt t="46912" x="7493000" y="4102100"/>
          <p14:tracePt t="46929" x="7710488" y="4403725"/>
          <p14:tracePt t="46937" x="7826375" y="4519613"/>
          <p14:tracePt t="46946" x="7966075" y="4645025"/>
          <p14:tracePt t="46946" x="7980363" y="4645025"/>
          <p14:tracePt t="46954" x="8135938" y="4745038"/>
          <p14:tracePt t="46962" x="8283575" y="4814888"/>
          <p14:tracePt t="46979" x="8607425" y="4860925"/>
          <p14:tracePt t="46987" x="8763000" y="4876800"/>
          <p14:tracePt t="46996" x="8894763" y="4868863"/>
          <p14:tracePt t="47004" x="9018588" y="4814888"/>
          <p14:tracePt t="47012" x="9096375" y="4752975"/>
          <p14:tracePt t="47021" x="9134475" y="4683125"/>
          <p14:tracePt t="47021" x="9150350" y="4683125"/>
          <p14:tracePt t="47029" x="9164638" y="4583113"/>
          <p14:tracePt t="47038" x="9164638" y="4443413"/>
          <p14:tracePt t="47045" x="9126538" y="4311650"/>
          <p14:tracePt t="47054" x="9040813" y="4141788"/>
          <p14:tracePt t="47062" x="8940800" y="4002088"/>
          <p14:tracePt t="47071" x="8731250" y="3816350"/>
          <p14:tracePt t="47072" x="8716963" y="3800475"/>
          <p14:tracePt t="47079" x="8545513" y="3668713"/>
          <p14:tracePt t="47087" x="8329613" y="3544888"/>
          <p14:tracePt t="47095" x="8042275" y="3397250"/>
          <p14:tracePt t="47105" x="7686675" y="3259138"/>
          <p14:tracePt t="47121" x="6989763" y="3041650"/>
          <p14:tracePt t="47121" x="6935788" y="3025775"/>
          <p14:tracePt t="47129" x="6564313" y="2941638"/>
          <p14:tracePt t="47137" x="6176963" y="2871788"/>
          <p14:tracePt t="47146" x="5805488" y="2817813"/>
          <p14:tracePt t="47146" x="5751513" y="2817813"/>
          <p14:tracePt t="47154" x="5449888" y="2786063"/>
          <p14:tracePt t="47155" x="5395913" y="2786063"/>
          <p14:tracePt t="47155" x="5364163" y="2786063"/>
          <p14:tracePt t="47163" x="5078413" y="2786063"/>
          <p14:tracePt t="47179" x="4451350" y="2847975"/>
          <p14:tracePt t="47187" x="4195763" y="2895600"/>
          <p14:tracePt t="47196" x="3924300" y="2979738"/>
          <p14:tracePt t="47204" x="3668713" y="3049588"/>
          <p14:tracePt t="47212" x="3536950" y="3119438"/>
          <p14:tracePt t="47220" x="3413125" y="3165475"/>
          <p14:tracePt t="47229" x="3328988" y="3219450"/>
          <p14:tracePt t="47238" x="3313113" y="3235325"/>
          <p14:tracePt t="47246" x="3313113" y="3251200"/>
          <p14:tracePt t="47262" x="3313113" y="3267075"/>
          <p14:tracePt t="47274" x="3328988" y="3289300"/>
          <p14:tracePt t="47280" x="3344863" y="3289300"/>
          <p14:tracePt t="47287" x="3359150" y="3289300"/>
          <p14:tracePt t="47296" x="3375025" y="3305175"/>
          <p14:tracePt t="47304" x="3390900" y="3305175"/>
          <p14:tracePt t="47345" x="3390900" y="3297238"/>
          <p14:tracePt t="47347" x="3406775" y="3273425"/>
          <p14:tracePt t="47354" x="3429000" y="3211513"/>
          <p14:tracePt t="47362" x="3460750" y="3087688"/>
          <p14:tracePt t="47371" x="3475038" y="2941638"/>
          <p14:tracePt t="47379" x="3475038" y="2801938"/>
          <p14:tracePt t="47387" x="3475038" y="2686050"/>
          <p14:tracePt t="47396" x="3436938" y="2570163"/>
          <p14:tracePt t="47396" x="3436938" y="2546350"/>
          <p14:tracePt t="47404" x="3382963" y="2446338"/>
          <p14:tracePt t="47412" x="3313113" y="2376488"/>
          <p14:tracePt t="47421" x="3251200" y="2314575"/>
          <p14:tracePt t="47429" x="3165475" y="2260600"/>
          <p14:tracePt t="47437" x="3081338" y="2244725"/>
          <p14:tracePt t="47446" x="3027363" y="2244725"/>
          <p14:tracePt t="47454" x="2995613" y="2244725"/>
          <p14:tracePt t="47462" x="2957513" y="2252663"/>
          <p14:tracePt t="47470" x="2925763" y="2322513"/>
          <p14:tracePt t="47479" x="2895600" y="2438400"/>
          <p14:tracePt t="47487" x="2855913" y="2562225"/>
          <p14:tracePt t="47496" x="2841625" y="2724150"/>
          <p14:tracePt t="47504" x="2841625" y="2863850"/>
          <p14:tracePt t="47512" x="2841625" y="3033713"/>
          <p14:tracePt t="47521" x="2841625" y="3189288"/>
          <p14:tracePt t="47530" x="2841625" y="3375025"/>
          <p14:tracePt t="47538" x="2841625" y="3506788"/>
          <p14:tracePt t="47546" x="2841625" y="3646488"/>
          <p14:tracePt t="47554" x="2863850" y="3808413"/>
          <p14:tracePt t="47562" x="2903538" y="3932238"/>
          <p14:tracePt t="47571" x="2949575" y="4102100"/>
          <p14:tracePt t="47579" x="3019425" y="4233863"/>
          <p14:tracePt t="47587" x="3119438" y="4373563"/>
          <p14:tracePt t="47596" x="3205163" y="4473575"/>
          <p14:tracePt t="47596" x="3219450" y="4489450"/>
          <p14:tracePt t="47604" x="3344863" y="4589463"/>
          <p14:tracePt t="47612" x="3460750" y="4645025"/>
          <p14:tracePt t="47621" x="3598863" y="4691063"/>
          <p14:tracePt t="47629" x="3746500" y="4745038"/>
          <p14:tracePt t="47646" x="4002088" y="4745038"/>
          <p14:tracePt t="47646" x="4017963" y="4745038"/>
          <p14:tracePt t="47654" x="4117975" y="4737100"/>
          <p14:tracePt t="47662" x="4219575" y="4683125"/>
          <p14:tracePt t="47671" x="4303713" y="4597400"/>
          <p14:tracePt t="47679" x="4373563" y="4481513"/>
          <p14:tracePt t="47687" x="4411663" y="4341813"/>
          <p14:tracePt t="47696" x="4443413" y="4210050"/>
          <p14:tracePt t="47704" x="4443413" y="4002088"/>
          <p14:tracePt t="47712" x="4443413" y="3838575"/>
          <p14:tracePt t="47721" x="4397375" y="3630613"/>
          <p14:tracePt t="47721" x="4381500" y="3614738"/>
          <p14:tracePt t="47729" x="4311650" y="3444875"/>
          <p14:tracePt t="47737" x="4225925" y="3297238"/>
          <p14:tracePt t="47746" x="4095750" y="3143250"/>
          <p14:tracePt t="47754" x="3994150" y="3041650"/>
          <p14:tracePt t="47762" x="3870325" y="2957513"/>
          <p14:tracePt t="47771" x="3754438" y="2871788"/>
          <p14:tracePt t="47788" x="3522663" y="2801938"/>
          <p14:tracePt t="47796" x="3436938" y="2801938"/>
          <p14:tracePt t="47796" x="3413125" y="2801938"/>
          <p14:tracePt t="47804" x="3328988" y="2801938"/>
          <p14:tracePt t="47812" x="3267075" y="2809875"/>
          <p14:tracePt t="47821" x="3197225" y="2847975"/>
          <p14:tracePt t="47822" x="3181350" y="2863850"/>
          <p14:tracePt t="47837" x="3095625" y="2995613"/>
          <p14:tracePt t="47846" x="3057525" y="3103563"/>
          <p14:tracePt t="47854" x="3027363" y="3219450"/>
          <p14:tracePt t="47863" x="2995613" y="3335338"/>
          <p14:tracePt t="47879" x="2995613" y="3590925"/>
          <p14:tracePt t="47887" x="2995613" y="3730625"/>
          <p14:tracePt t="47896" x="2995613" y="3862388"/>
          <p14:tracePt t="47896" x="2995613" y="3878263"/>
          <p14:tracePt t="47904" x="3019425" y="4032250"/>
          <p14:tracePt t="47913" x="3089275" y="4164013"/>
          <p14:tracePt t="47929" x="3275013" y="4419600"/>
          <p14:tracePt t="47937" x="3375025" y="4489450"/>
          <p14:tracePt t="47946" x="3490913" y="4519613"/>
          <p14:tracePt t="47947" x="3514725" y="4543425"/>
          <p14:tracePt t="47954" x="3630613" y="4559300"/>
          <p14:tracePt t="47962" x="3730625" y="4559300"/>
          <p14:tracePt t="47971" x="3846513" y="4543425"/>
          <p14:tracePt t="47971" x="3846513" y="4527550"/>
          <p14:tracePt t="47979" x="3948113" y="4481513"/>
          <p14:tracePt t="47987" x="4032250" y="4411663"/>
          <p14:tracePt t="47996" x="4117975" y="4311650"/>
          <p14:tracePt t="48004" x="4187825" y="4171950"/>
          <p14:tracePt t="48021" x="4241800" y="3800475"/>
          <p14:tracePt t="48029" x="4241800" y="3614738"/>
          <p14:tracePt t="48037" x="4211638" y="3382963"/>
          <p14:tracePt t="48046" x="4164013" y="3143250"/>
          <p14:tracePt t="48054" x="4064000" y="2887663"/>
          <p14:tracePt t="48071" x="3840163" y="2570163"/>
          <p14:tracePt t="48072" x="3824288" y="2546350"/>
          <p14:tracePt t="48079" x="3708400" y="2462213"/>
          <p14:tracePt t="48087" x="3568700" y="2376488"/>
          <p14:tracePt t="48096" x="3452813" y="2344738"/>
          <p14:tracePt t="48105" x="3328988" y="2330450"/>
          <p14:tracePt t="48121" x="3165475" y="2376488"/>
          <p14:tracePt t="48122" x="3143250" y="2376488"/>
          <p14:tracePt t="48122" x="3143250" y="2392363"/>
          <p14:tracePt t="48130" x="3081338" y="2492375"/>
          <p14:tracePt t="48137" x="3041650" y="2592388"/>
          <p14:tracePt t="48146" x="2995613" y="2794000"/>
          <p14:tracePt t="48154" x="2957513" y="2979738"/>
          <p14:tracePt t="48162" x="2941638" y="3189288"/>
          <p14:tracePt t="48171" x="2941638" y="3421063"/>
          <p14:tracePt t="48179" x="2941638" y="3646488"/>
          <p14:tracePt t="48187" x="2949575" y="3808413"/>
          <p14:tracePt t="48196" x="3003550" y="3978275"/>
          <p14:tracePt t="48196" x="3003550" y="4002088"/>
          <p14:tracePt t="48204" x="3103563" y="4148138"/>
          <p14:tracePt t="48213" x="3205163" y="4271963"/>
          <p14:tracePt t="48221" x="3328988" y="4349750"/>
          <p14:tracePt t="48229" x="3490913" y="4435475"/>
          <p14:tracePt t="48238" x="3646488" y="4489450"/>
          <p14:tracePt t="48238" x="3660775" y="4489450"/>
          <p14:tracePt t="48254" x="3932238" y="4505325"/>
          <p14:tracePt t="48262" x="4056063" y="4497388"/>
          <p14:tracePt t="48271" x="4171950" y="4427538"/>
          <p14:tracePt t="48279" x="4257675" y="4341813"/>
          <p14:tracePt t="48287" x="4343400" y="4225925"/>
          <p14:tracePt t="48296" x="4389438" y="4086225"/>
          <p14:tracePt t="48304" x="4427538" y="3900488"/>
          <p14:tracePt t="48305" x="4427538" y="3886200"/>
          <p14:tracePt t="48312" x="4443413" y="3700463"/>
          <p14:tracePt t="48321" x="4435475" y="3498850"/>
          <p14:tracePt t="48321" x="4411663" y="3460750"/>
          <p14:tracePt t="48329" x="4365625" y="3273425"/>
          <p14:tracePt t="48338" x="4265613" y="3087688"/>
          <p14:tracePt t="48346" x="4141788" y="2941638"/>
          <p14:tracePt t="48346" x="4125913" y="2901950"/>
          <p14:tracePt t="48354" x="3978275" y="2771775"/>
          <p14:tracePt t="48362" x="3792538" y="2647950"/>
          <p14:tracePt t="48371" x="3622675" y="2586038"/>
          <p14:tracePt t="48371" x="3584575" y="2586038"/>
          <p14:tracePt t="48379" x="3436938" y="2546350"/>
          <p14:tracePt t="48396" x="3095625" y="2530475"/>
          <p14:tracePt t="48404" x="2979738" y="2562225"/>
          <p14:tracePt t="48412" x="2871788" y="2647950"/>
          <p14:tracePt t="48421" x="2786063" y="2747963"/>
          <p14:tracePt t="48421" x="2786063" y="2763838"/>
          <p14:tracePt t="48429" x="2724150" y="2917825"/>
          <p14:tracePt t="48446" x="2709863" y="3305175"/>
          <p14:tracePt t="48454" x="2732088" y="3475038"/>
          <p14:tracePt t="48462" x="2801938" y="3660775"/>
          <p14:tracePt t="48471" x="2887663" y="3832225"/>
          <p14:tracePt t="48471" x="2903538" y="3846513"/>
          <p14:tracePt t="48479" x="3003550" y="3962400"/>
          <p14:tracePt t="48487" x="3135313" y="4102100"/>
          <p14:tracePt t="48496" x="3305175" y="4203700"/>
          <p14:tracePt t="48504" x="3460750" y="4271963"/>
          <p14:tracePt t="48513" x="3598863" y="4303713"/>
          <p14:tracePt t="48521" x="3746500" y="4303713"/>
          <p14:tracePt t="48521" x="3762375" y="4303713"/>
          <p14:tracePt t="48537" x="3986213" y="4210050"/>
          <p14:tracePt t="48546" x="4087813" y="4086225"/>
          <p14:tracePt t="48546" x="4102100" y="4071938"/>
          <p14:tracePt t="48554" x="4171950" y="3900488"/>
          <p14:tracePt t="48562" x="4203700" y="3700463"/>
          <p14:tracePt t="48571" x="4203700" y="3482975"/>
          <p14:tracePt t="48572" x="4195763" y="3460750"/>
          <p14:tracePt t="48588" x="4040188" y="3025775"/>
          <p14:tracePt t="48596" x="3940175" y="2840038"/>
          <p14:tracePt t="48596" x="3924300" y="2817813"/>
          <p14:tracePt t="48604" x="3792538" y="2647950"/>
          <p14:tracePt t="48612" x="3668713" y="2530475"/>
          <p14:tracePt t="48621" x="3552825" y="2430463"/>
          <p14:tracePt t="48629" x="3436938" y="2344738"/>
          <p14:tracePt t="48638" x="3328988" y="2314575"/>
          <p14:tracePt t="48646" x="3251200" y="2298700"/>
          <p14:tracePt t="48654" x="3181350" y="2298700"/>
          <p14:tracePt t="48662" x="3111500" y="2322513"/>
          <p14:tracePt t="48679" x="3011488" y="2524125"/>
          <p14:tracePt t="48687" x="2979738" y="2647950"/>
          <p14:tracePt t="48696" x="2941638" y="2809875"/>
          <p14:tracePt t="48704" x="2925763" y="3049588"/>
          <p14:tracePt t="48713" x="2925763" y="3219450"/>
          <p14:tracePt t="48729" x="3003550" y="3536950"/>
          <p14:tracePt t="48737" x="3103563" y="3660775"/>
          <p14:tracePt t="48746" x="3219450" y="3762375"/>
          <p14:tracePt t="48754" x="3375025" y="3846513"/>
          <p14:tracePt t="48771" x="3660775" y="3932238"/>
          <p14:tracePt t="48771" x="3676650" y="3932238"/>
          <p14:tracePt t="48779" x="3816350" y="3932238"/>
          <p14:tracePt t="48787" x="3932238" y="3932238"/>
          <p14:tracePt t="48796" x="4056063" y="3886200"/>
          <p14:tracePt t="48804" x="4187825" y="3784600"/>
          <p14:tracePt t="48821" x="4327525" y="3514725"/>
          <p14:tracePt t="48821" x="4327525" y="3498850"/>
          <p14:tracePt t="48829" x="4343400" y="3313113"/>
          <p14:tracePt t="48838" x="4335463" y="3111500"/>
          <p14:tracePt t="48846" x="4249738" y="2917825"/>
          <p14:tracePt t="48854" x="4125913" y="2732088"/>
          <p14:tracePt t="48863" x="3956050" y="2586038"/>
          <p14:tracePt t="48871" x="3854450" y="2500313"/>
          <p14:tracePt t="48872" x="3840163" y="2484438"/>
          <p14:tracePt t="48879" x="3708400" y="2414588"/>
          <p14:tracePt t="48887" x="3552825" y="2376488"/>
          <p14:tracePt t="48896" x="3436938" y="2376488"/>
          <p14:tracePt t="48896" x="3413125" y="2376488"/>
          <p14:tracePt t="48912" x="3197225" y="2438400"/>
          <p14:tracePt t="48921" x="3081338" y="2524125"/>
          <p14:tracePt t="48921" x="3081338" y="2538413"/>
          <p14:tracePt t="48930" x="2979738" y="2662238"/>
          <p14:tracePt t="48930" x="2979738" y="2678113"/>
          <p14:tracePt t="48937" x="2909888" y="2833688"/>
          <p14:tracePt t="48946" x="2855913" y="3019425"/>
          <p14:tracePt t="48946" x="2855913" y="3033713"/>
          <p14:tracePt t="48963" x="2841625" y="3390900"/>
          <p14:tracePt t="48971" x="2887663" y="3522663"/>
          <p14:tracePt t="48971" x="2887663" y="3536950"/>
          <p14:tracePt t="48979" x="2971800" y="3660775"/>
          <p14:tracePt t="48987" x="3089275" y="3746500"/>
          <p14:tracePt t="48996" x="3259138" y="3832225"/>
          <p14:tracePt t="48996" x="3275013" y="3832225"/>
          <p14:tracePt t="49004" x="3460750" y="3862388"/>
          <p14:tracePt t="49012" x="3614738" y="3862388"/>
          <p14:tracePt t="49021" x="3784600" y="3854450"/>
          <p14:tracePt t="49021" x="3800475" y="3854450"/>
          <p14:tracePt t="49029" x="3948113" y="3770313"/>
          <p14:tracePt t="49038" x="4071938" y="3668713"/>
          <p14:tracePt t="49054" x="4171950" y="3273425"/>
          <p14:tracePt t="49063" x="4164013" y="3057525"/>
          <p14:tracePt t="49071" x="4079875" y="2817813"/>
          <p14:tracePt t="49071" x="4064000" y="2771775"/>
          <p14:tracePt t="49079" x="3940175" y="2570163"/>
          <p14:tracePt t="49087" x="3808413" y="2400300"/>
          <p14:tracePt t="49104" x="3536950" y="2212975"/>
          <p14:tracePt t="49112" x="3367088" y="2159000"/>
          <p14:tracePt t="49121" x="3165475" y="2105025"/>
          <p14:tracePt t="49121" x="3143250" y="2105025"/>
          <p14:tracePt t="49130" x="2979738" y="2105025"/>
          <p14:tracePt t="49146" x="2670175" y="2182813"/>
          <p14:tracePt t="49147" x="2655888" y="2206625"/>
          <p14:tracePt t="49154" x="2538413" y="2322513"/>
          <p14:tracePt t="49162" x="2438400" y="2454275"/>
          <p14:tracePt t="49171" x="2384425" y="2647950"/>
          <p14:tracePt t="49179" x="2368550" y="2833688"/>
          <p14:tracePt t="49196" x="2462213" y="3149600"/>
          <p14:tracePt t="49196" x="2462213" y="3165475"/>
          <p14:tracePt t="49204" x="2593975" y="3305175"/>
          <p14:tracePt t="49213" x="2747963" y="3405188"/>
          <p14:tracePt t="49221" x="2933700" y="3490913"/>
          <p14:tracePt t="49230" x="3135313" y="3536950"/>
          <p14:tracePt t="49230" x="3157538" y="3560763"/>
          <p14:tracePt t="49238" x="3328988" y="3560763"/>
          <p14:tracePt t="49246" x="3460750" y="3560763"/>
          <p14:tracePt t="49254" x="3598863" y="3498850"/>
          <p14:tracePt t="49263" x="3700463" y="3413125"/>
          <p14:tracePt t="49271" x="3746500" y="3313113"/>
          <p14:tracePt t="49271" x="3746500" y="3297238"/>
          <p14:tracePt t="49288" x="3722688" y="3003550"/>
          <p14:tracePt t="49304" x="3436938" y="2670175"/>
          <p14:tracePt t="49313" x="3267075" y="2586038"/>
          <p14:tracePt t="49321" x="3111500" y="2530475"/>
          <p14:tracePt t="49321" x="3095625" y="2516188"/>
          <p14:tracePt t="49337" x="2771775" y="2484438"/>
          <p14:tracePt t="49346" x="2624138" y="2484438"/>
          <p14:tracePt t="49346" x="2600325" y="2484438"/>
          <p14:tracePt t="49354" x="2470150" y="2524125"/>
          <p14:tracePt t="49362" x="2368550" y="2624138"/>
          <p14:tracePt t="49371" x="2282825" y="2778125"/>
          <p14:tracePt t="49379" x="2268538" y="2917825"/>
          <p14:tracePt t="49387" x="2268538" y="3081338"/>
          <p14:tracePt t="49396" x="2344738" y="3219450"/>
          <p14:tracePt t="49396" x="2360613" y="3235325"/>
          <p14:tracePt t="49404" x="2492375" y="3351213"/>
          <p14:tracePt t="49413" x="2717800" y="3460750"/>
          <p14:tracePt t="49429" x="3243263" y="3560763"/>
          <p14:tracePt t="49437" x="3514725" y="3590925"/>
          <p14:tracePt t="49446" x="3762375" y="3590925"/>
          <p14:tracePt t="49446" x="3800475" y="3590925"/>
          <p14:tracePt t="49454" x="4032250" y="3584575"/>
          <p14:tracePt t="49462" x="4241800" y="3498850"/>
          <p14:tracePt t="49480" x="4559300" y="3259138"/>
          <p14:tracePt t="49487" x="4645025" y="3073400"/>
          <p14:tracePt t="49496" x="4699000" y="2871788"/>
          <p14:tracePt t="49496" x="4699000" y="2855913"/>
          <p14:tracePt t="49504" x="4699000" y="2632075"/>
          <p14:tracePt t="49512" x="4699000" y="2446338"/>
          <p14:tracePt t="49521" x="4652963" y="2260600"/>
          <p14:tracePt t="49522" x="4652963" y="2228850"/>
          <p14:tracePt t="49529" x="4605338" y="2058988"/>
          <p14:tracePt t="49537" x="4535488" y="1889125"/>
          <p14:tracePt t="49546" x="4467225" y="1733550"/>
          <p14:tracePt t="49546" x="4451350" y="1717675"/>
          <p14:tracePt t="49554" x="4349750" y="1587500"/>
          <p14:tracePt t="49571" x="4179888" y="1416050"/>
          <p14:tracePt t="49571" x="4164013" y="1401763"/>
          <p14:tracePt t="49579" x="4079875" y="1362075"/>
          <p14:tracePt t="49588" x="4025900" y="1346200"/>
          <p14:tracePt t="49948" x="4032250" y="1346200"/>
          <p14:tracePt t="49951" x="4056063" y="1354138"/>
          <p14:tracePt t="49956" x="4071938" y="1354138"/>
          <p14:tracePt t="49962" x="4087813" y="1354138"/>
          <p14:tracePt t="49971" x="4141788" y="1354138"/>
          <p14:tracePt t="49979" x="4203700" y="1292225"/>
          <p14:tracePt t="49996" x="4427538" y="1106488"/>
          <p14:tracePt t="50004" x="4559300" y="1006475"/>
          <p14:tracePt t="50013" x="4699000" y="904875"/>
          <p14:tracePt t="50021" x="4868863" y="774700"/>
          <p14:tracePt t="50021" x="4884738" y="750888"/>
          <p14:tracePt t="50029" x="5000625" y="619125"/>
          <p14:tracePt t="50038" x="5140325" y="465138"/>
          <p14:tracePt t="50046" x="5240338" y="293688"/>
          <p14:tracePt t="50054" x="5341938" y="61913"/>
          <p14:tracePt t="50611" x="6734175" y="15875"/>
          <p14:tracePt t="50613" x="6734175" y="69850"/>
          <p14:tracePt t="50621" x="6719888" y="457200"/>
          <p14:tracePt t="50621" x="6719888" y="495300"/>
          <p14:tracePt t="50629" x="6719888" y="812800"/>
          <p14:tracePt t="50637" x="6719888" y="1098550"/>
          <p14:tracePt t="50646" x="6719888" y="1339850"/>
          <p14:tracePt t="50646" x="6719888" y="1370013"/>
          <p14:tracePt t="50654" x="6719888" y="1579563"/>
          <p14:tracePt t="50662" x="6719888" y="1765300"/>
          <p14:tracePt t="50671" x="6719888" y="1951038"/>
          <p14:tracePt t="50671" x="6719888" y="1965325"/>
          <p14:tracePt t="50679" x="6704013" y="2136775"/>
          <p14:tracePt t="50687" x="6664325" y="2306638"/>
          <p14:tracePt t="50697" x="6650038" y="2454275"/>
          <p14:tracePt t="50698" x="6650038" y="2476500"/>
          <p14:tracePt t="50713" x="6634163" y="2608263"/>
          <p14:tracePt t="50721" x="6634163" y="2624138"/>
          <p14:tracePt t="50729" x="6634163" y="2647950"/>
          <p14:tracePt t="50788" x="6618288" y="2647950"/>
          <p14:tracePt t="50864" x="6618288" y="2662238"/>
          <p14:tracePt t="50868" x="6602413" y="2662238"/>
          <p14:tracePt t="50890" x="6580188" y="2662238"/>
          <p14:tracePt t="50903" x="6580188" y="2678113"/>
          <p14:tracePt t="50908" x="6564313" y="2678113"/>
          <p14:tracePt t="50925" x="6548438" y="2678113"/>
          <p14:tracePt t="50926" x="6548438" y="2693988"/>
          <p14:tracePt t="50938" x="6534150" y="2709863"/>
          <p14:tracePt t="50946" x="6502400" y="2724150"/>
          <p14:tracePt t="50946" x="6478588" y="2724150"/>
          <p14:tracePt t="50954" x="6448425" y="2747963"/>
          <p14:tracePt t="50963" x="6394450" y="2778125"/>
          <p14:tracePt t="50971" x="6332538" y="2809875"/>
          <p14:tracePt t="50971" x="6308725" y="2833688"/>
          <p14:tracePt t="50979" x="6246813" y="2863850"/>
          <p14:tracePt t="50988" x="6161088" y="2895600"/>
          <p14:tracePt t="50996" x="6092825" y="2949575"/>
          <p14:tracePt t="51004" x="6022975" y="2979738"/>
          <p14:tracePt t="51013" x="5975350" y="2995613"/>
          <p14:tracePt t="51021" x="5921375" y="3033713"/>
          <p14:tracePt t="51038" x="5821363" y="3081338"/>
          <p14:tracePt t="51054" x="5735638" y="3119438"/>
          <p14:tracePt t="51062" x="5705475" y="3135313"/>
          <p14:tracePt t="51071" x="5665788" y="3149600"/>
          <p14:tracePt t="51079" x="5651500" y="3149600"/>
          <p14:tracePt t="51087" x="5651500" y="3165475"/>
          <p14:tracePt t="51096" x="5635625" y="3165475"/>
          <p14:tracePt t="51332" x="5619750" y="3165475"/>
          <p14:tracePt t="51345" x="5619750" y="3189288"/>
          <p14:tracePt t="51355" x="5603875" y="3189288"/>
          <p14:tracePt t="51371" x="5581650" y="3205163"/>
          <p14:tracePt t="51379" x="5565775" y="3219450"/>
          <p14:tracePt t="51388" x="5534025" y="3235325"/>
          <p14:tracePt t="51396" x="5519738" y="3235325"/>
          <p14:tracePt t="51397" x="5519738" y="3251200"/>
          <p14:tracePt t="51413" x="5465763" y="3289300"/>
          <p14:tracePt t="51421" x="5434013" y="3305175"/>
          <p14:tracePt t="51429" x="5418138" y="3335338"/>
          <p14:tracePt t="51437" x="5380038" y="3351213"/>
          <p14:tracePt t="51446" x="5364163" y="3390900"/>
          <p14:tracePt t="51463" x="5310188" y="3436938"/>
          <p14:tracePt t="51463" x="5310188" y="3460750"/>
          <p14:tracePt t="51471" x="5294313" y="3475038"/>
          <p14:tracePt t="51471" x="5280025" y="3475038"/>
          <p14:tracePt t="51479" x="5264150" y="3490913"/>
          <p14:tracePt t="51487" x="5224463" y="3522663"/>
          <p14:tracePt t="51496" x="5178425" y="3560763"/>
          <p14:tracePt t="51504" x="5148263" y="3590925"/>
          <p14:tracePt t="51513" x="5108575" y="3606800"/>
          <p14:tracePt t="51521" x="5078413" y="3646488"/>
          <p14:tracePt t="51529" x="5062538" y="3676650"/>
          <p14:tracePt t="51538" x="5024438" y="3708400"/>
          <p14:tracePt t="51554" x="4976813" y="3776663"/>
          <p14:tracePt t="51563" x="4954588" y="3792538"/>
          <p14:tracePt t="51571" x="4938713" y="3808413"/>
          <p14:tracePt t="51572" x="4938713" y="3832225"/>
          <p14:tracePt t="51579" x="4922838" y="3846513"/>
          <p14:tracePt t="51588" x="4908550" y="3862388"/>
          <p14:tracePt t="51604" x="4892675" y="3894138"/>
          <p14:tracePt t="51613" x="4876800" y="3916363"/>
          <p14:tracePt t="51621" x="4838700" y="3932238"/>
          <p14:tracePt t="51629" x="4806950" y="3948113"/>
          <p14:tracePt t="51637" x="4768850" y="3948113"/>
          <p14:tracePt t="51646" x="4752975" y="3962400"/>
          <p14:tracePt t="51663" x="4737100" y="3962400"/>
          <p14:tracePt t="51671" x="4745038" y="3962400"/>
          <p14:tracePt t="51679" x="4814888" y="3940175"/>
          <p14:tracePt t="51696" x="4970463" y="3854450"/>
          <p14:tracePt t="51704" x="5016500" y="3816350"/>
          <p14:tracePt t="52029" x="5008563" y="3816350"/>
          <p14:tracePt t="52034" x="4992688" y="3816350"/>
          <p14:tracePt t="52039" x="4992688" y="3800475"/>
          <p14:tracePt t="52046" x="4954588" y="3800475"/>
          <p14:tracePt t="52054" x="4938713" y="3770313"/>
          <p14:tracePt t="52062" x="4922838" y="3754438"/>
          <p14:tracePt t="52071" x="4908550" y="3730625"/>
          <p14:tracePt t="52088" x="4892675" y="3700463"/>
          <p14:tracePt t="52096" x="4892675" y="3684588"/>
          <p14:tracePt t="52109" x="4892675" y="3668713"/>
          <p14:tracePt t="52121" x="4892675" y="3652838"/>
          <p14:tracePt t="52129" x="4876800" y="3630613"/>
          <p14:tracePt t="52137" x="4852988" y="3598863"/>
          <p14:tracePt t="52146" x="4838700" y="3568700"/>
          <p14:tracePt t="52154" x="4806950" y="3529013"/>
          <p14:tracePt t="52163" x="4791075" y="3498850"/>
          <p14:tracePt t="52171" x="4768850" y="3460750"/>
          <p14:tracePt t="52179" x="4752975" y="3429000"/>
          <p14:tracePt t="52188" x="4737100" y="3397250"/>
          <p14:tracePt t="52196" x="4721225" y="3343275"/>
          <p14:tracePt t="52204" x="4706938" y="3297238"/>
          <p14:tracePt t="52213" x="4667250" y="3227388"/>
          <p14:tracePt t="52221" x="4652963" y="3173413"/>
          <p14:tracePt t="52222" x="4652963" y="3157538"/>
          <p14:tracePt t="52222" x="4637088" y="3157538"/>
          <p14:tracePt t="52229" x="4621213" y="3111500"/>
          <p14:tracePt t="52237" x="4583113" y="3073400"/>
          <p14:tracePt t="52246" x="4567238" y="3057525"/>
          <p14:tracePt t="52246" x="4551363" y="3057525"/>
          <p14:tracePt t="52254" x="4535488" y="3025775"/>
          <p14:tracePt t="52271" x="4497388" y="2987675"/>
          <p14:tracePt t="52280" x="4481513" y="2987675"/>
          <p14:tracePt t="52579" x="4489450" y="2987675"/>
          <p14:tracePt t="52586" x="4489450" y="2971800"/>
          <p14:tracePt t="52855" x="4489450" y="2957513"/>
          <p14:tracePt t="52998" x="4489450" y="2941638"/>
          <p14:tracePt t="52999" x="4481513" y="2941638"/>
          <p14:tracePt t="53004" x="4467225" y="2941638"/>
          <p14:tracePt t="53013" x="4411663" y="2917825"/>
          <p14:tracePt t="53021" x="4365625" y="2901950"/>
          <p14:tracePt t="53038" x="4265613" y="2871788"/>
          <p14:tracePt t="53046" x="4211638" y="2871788"/>
          <p14:tracePt t="53054" x="4141788" y="2855913"/>
          <p14:tracePt t="53071" x="4040188" y="2840038"/>
          <p14:tracePt t="53080" x="3994150" y="2840038"/>
          <p14:tracePt t="53088" x="3956050" y="2840038"/>
          <p14:tracePt t="53096" x="3940175" y="2817813"/>
          <p14:tracePt t="53096" x="3924300" y="2817813"/>
          <p14:tracePt t="53104" x="3908425" y="2817813"/>
          <p14:tracePt t="53121" x="3870325" y="2817813"/>
          <p14:tracePt t="53129" x="3854450" y="2817813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546415AD-F342-1A97-246D-160DFEC28288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99A7661E-D800-96F1-F546-9F008E767CBC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5CE1E2EA-DAB4-6013-9C01-155C97DFBB94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8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634C4911-B329-AC7F-AD02-4002905364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1655244E-B7FB-A8BA-1CB2-71EE84A54415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C79D3F54-DB49-236A-43E4-B995C68A8D9C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B06A61A-0B90-037E-E795-3DC4AAC6275D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BD07269E-1609-6E16-C644-09A136CBF1DC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76CB004-77EB-44B6-D82A-A682288FC25B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  <p:pic>
        <p:nvPicPr>
          <p:cNvPr id="18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F01BD21-1962-D9CE-AC25-DC09DF8C7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461" y="1304717"/>
            <a:ext cx="8516790" cy="5110074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D86D2297-500E-94A4-4777-B19C2FA4B087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FDB090A-9B4A-E465-A301-276C53F862E1}"/>
              </a:ext>
            </a:extLst>
          </p:cNvPr>
          <p:cNvSpPr txBox="1"/>
          <p:nvPr/>
        </p:nvSpPr>
        <p:spPr>
          <a:xfrm>
            <a:off x="1233234" y="159831"/>
            <a:ext cx="116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rPr>
              <a:t>Universitat Oberta</a:t>
            </a:r>
          </a:p>
          <a:p>
            <a:r>
              <a:rPr lang="es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rPr>
              <a:t>de Catalunya</a:t>
            </a:r>
            <a:endParaRPr lang="ca-ES" sz="900" dirty="0">
              <a:solidFill>
                <a:srgbClr val="3A3A8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D6A18A1-6E0C-1DF0-3433-5593D06CF574}"/>
              </a:ext>
            </a:extLst>
          </p:cNvPr>
          <p:cNvSpPr txBox="1"/>
          <p:nvPr/>
        </p:nvSpPr>
        <p:spPr>
          <a:xfrm>
            <a:off x="309243" y="1513816"/>
            <a:ext cx="2228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>
                <a:latin typeface="Lato" panose="020F0502020204030203" pitchFamily="34" charset="0"/>
                <a:cs typeface="Lato" panose="020F0502020204030203" pitchFamily="34" charset="0"/>
              </a:rPr>
              <a:t>Integrative analysis</a:t>
            </a:r>
          </a:p>
          <a:p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Unintegrative</a:t>
            </a:r>
            <a:r>
              <a:rPr lang="es-ES" sz="1400" i="1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method</a:t>
            </a:r>
            <a:endParaRPr lang="es-ES" sz="1400" i="1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CancerSEA</a:t>
            </a:r>
            <a:r>
              <a:rPr lang="es-ES" sz="1400" i="1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Clusters</a:t>
            </a:r>
            <a:endParaRPr lang="en-US" sz="14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C69F6FFB-1A3C-A422-FE7C-46574BBD9C7E}"/>
              </a:ext>
            </a:extLst>
          </p:cNvPr>
          <p:cNvCxnSpPr>
            <a:cxnSpLocks/>
          </p:cNvCxnSpPr>
          <p:nvPr/>
        </p:nvCxnSpPr>
        <p:spPr>
          <a:xfrm>
            <a:off x="400968" y="1513816"/>
            <a:ext cx="17728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94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72"/>
    </mc:Choice>
    <mc:Fallback xmlns="">
      <p:transition spd="slow" advTm="54972"/>
    </mc:Fallback>
  </mc:AlternateContent>
  <p:extLst>
    <p:ext uri="{3A86A75C-4F4B-4683-9AE1-C65F6400EC91}">
      <p14:laserTraceLst xmlns:p14="http://schemas.microsoft.com/office/powerpoint/2010/main">
        <p14:tracePtLst>
          <p14:tracePt t="210" x="3854450" y="2833688"/>
          <p14:tracePt t="217" x="3854450" y="2847975"/>
          <p14:tracePt t="223" x="3854450" y="2863850"/>
          <p14:tracePt t="230" x="3870325" y="2863850"/>
          <p14:tracePt t="237" x="3870325" y="2879725"/>
          <p14:tracePt t="246" x="3902075" y="2917825"/>
          <p14:tracePt t="253" x="3902075" y="2933700"/>
          <p14:tracePt t="254" x="3916363" y="2933700"/>
          <p14:tracePt t="261" x="3932238" y="2949575"/>
          <p14:tracePt t="270" x="3948113" y="2963863"/>
          <p14:tracePt t="287" x="4056063" y="3033713"/>
          <p14:tracePt t="297" x="4117975" y="3065463"/>
          <p14:tracePt t="303" x="4171950" y="3081338"/>
          <p14:tracePt t="311" x="4241800" y="3119438"/>
          <p14:tracePt t="320" x="4303713" y="3135313"/>
          <p14:tracePt t="328" x="4373563" y="3149600"/>
          <p14:tracePt t="345" x="4513263" y="3189288"/>
          <p14:tracePt t="353" x="4575175" y="3205163"/>
          <p14:tracePt t="361" x="4645025" y="3205163"/>
          <p14:tracePt t="362" x="4659313" y="3205163"/>
          <p14:tracePt t="370" x="4714875" y="3219450"/>
          <p14:tracePt t="378" x="4783138" y="3219450"/>
          <p14:tracePt t="386" x="4830763" y="3219450"/>
          <p14:tracePt t="387" x="4845050" y="3219450"/>
          <p14:tracePt t="395" x="4900613" y="3219450"/>
          <p14:tracePt t="403" x="4970463" y="3219450"/>
          <p14:tracePt t="411" x="5032375" y="3219450"/>
          <p14:tracePt t="420" x="5100638" y="3219450"/>
          <p14:tracePt t="429" x="5140325" y="3219450"/>
          <p14:tracePt t="429" x="5156200" y="3219450"/>
          <p14:tracePt t="445" x="5224463" y="3189288"/>
          <p14:tracePt t="453" x="5240338" y="3157538"/>
          <p14:tracePt t="461" x="5240338" y="3143250"/>
          <p14:tracePt t="470" x="5256213" y="3127375"/>
          <p14:tracePt t="487" x="5256213" y="3073400"/>
          <p14:tracePt t="495" x="5256213" y="3057525"/>
          <p14:tracePt t="503" x="5272088" y="3041650"/>
          <p14:tracePt t="561" x="5272088" y="3025775"/>
          <p14:tracePt t="604" x="5264150" y="3025775"/>
          <p14:tracePt t="616" x="5264150" y="3003550"/>
          <p14:tracePt t="677" x="5264150" y="2987675"/>
          <p14:tracePt t="686" x="5264150" y="2971800"/>
          <p14:tracePt t="695" x="5264150" y="2957513"/>
          <p14:tracePt t="710" x="5264150" y="2941638"/>
          <p14:tracePt t="843" x="5248275" y="2941638"/>
          <p14:tracePt t="874" x="5224463" y="2941638"/>
          <p14:tracePt t="978" x="5210175" y="2941638"/>
          <p14:tracePt t="989" x="5210175" y="2917825"/>
          <p14:tracePt t="1003" x="5194300" y="2917825"/>
          <p14:tracePt t="1006" x="5194300" y="2901950"/>
          <p14:tracePt t="1018" x="5194300" y="2887663"/>
          <p14:tracePt t="1030" x="5178425" y="2871788"/>
          <p14:tracePt t="1043" x="5178425" y="2855913"/>
          <p14:tracePt t="1061" x="5178425" y="2840038"/>
          <p14:tracePt t="1063" x="5162550" y="2840038"/>
          <p14:tracePt t="1085" x="5148263" y="2817813"/>
          <p14:tracePt t="1106" x="5124450" y="2817813"/>
          <p14:tracePt t="1118" x="5108575" y="2817813"/>
          <p14:tracePt t="1128" x="5094288" y="2801938"/>
          <p14:tracePt t="1145" x="5062538" y="2801938"/>
          <p14:tracePt t="1153" x="5038725" y="2801938"/>
          <p14:tracePt t="1164" x="5024438" y="2801938"/>
          <p14:tracePt t="1181" x="5008563" y="2801938"/>
          <p14:tracePt t="1278" x="5008563" y="2786063"/>
          <p14:tracePt t="1294" x="4992688" y="2786063"/>
          <p14:tracePt t="1302" x="4992688" y="2771775"/>
          <p14:tracePt t="1307" x="4976813" y="2771775"/>
          <p14:tracePt t="1328" x="4954588" y="2771775"/>
          <p14:tracePt t="1338" x="4954588" y="2755900"/>
          <p14:tracePt t="1437" x="4938713" y="2755900"/>
          <p14:tracePt t="1462" x="4922838" y="2755900"/>
          <p14:tracePt t="1529" x="4908550" y="2755900"/>
          <p14:tracePt t="1545" x="4892675" y="2755900"/>
          <p14:tracePt t="1570" x="4876800" y="2755900"/>
          <p14:tracePt t="1584" x="4852988" y="2755900"/>
          <p14:tracePt t="1589" x="4852988" y="2732088"/>
          <p14:tracePt t="1608" x="4852988" y="2716213"/>
          <p14:tracePt t="1611" x="4838700" y="2716213"/>
          <p14:tracePt t="1620" x="4838700" y="2701925"/>
          <p14:tracePt t="1629" x="4838700" y="2647950"/>
          <p14:tracePt t="1636" x="4838700" y="2600325"/>
          <p14:tracePt t="1637" x="4838700" y="2586038"/>
          <p14:tracePt t="1645" x="4838700" y="2516188"/>
          <p14:tracePt t="1653" x="4822825" y="2446338"/>
          <p14:tracePt t="1670" x="4768850" y="2159000"/>
          <p14:tracePt t="1678" x="4752975" y="2005013"/>
          <p14:tracePt t="1687" x="4721225" y="1835150"/>
          <p14:tracePt t="1687" x="4721225" y="1819275"/>
          <p14:tracePt t="1703" x="4667250" y="1517650"/>
          <p14:tracePt t="1712" x="4652963" y="1377950"/>
          <p14:tracePt t="1712" x="4652963" y="1362075"/>
          <p14:tracePt t="1720" x="4621213" y="1246188"/>
          <p14:tracePt t="1728" x="4605338" y="1130300"/>
          <p14:tracePt t="1737" x="4567238" y="990600"/>
          <p14:tracePt t="1753" x="4521200" y="774700"/>
          <p14:tracePt t="1754" x="4521200" y="750888"/>
          <p14:tracePt t="1762" x="4481513" y="673100"/>
          <p14:tracePt t="1770" x="4451350" y="588963"/>
          <p14:tracePt t="1778" x="4435475" y="503238"/>
          <p14:tracePt t="1787" x="4411663" y="433388"/>
          <p14:tracePt t="1795" x="4397375" y="379413"/>
          <p14:tracePt t="1803" x="4381500" y="347663"/>
          <p14:tracePt t="1811" x="4381500" y="333375"/>
          <p14:tracePt t="1902" x="4389438" y="333375"/>
          <p14:tracePt t="1908" x="4411663" y="341313"/>
          <p14:tracePt t="1915" x="4427538" y="341313"/>
          <p14:tracePt t="1920" x="4443413" y="341313"/>
          <p14:tracePt t="1937" x="4489450" y="333375"/>
          <p14:tracePt t="1945" x="4543425" y="317500"/>
          <p14:tracePt t="1953" x="4597400" y="293688"/>
          <p14:tracePt t="1962" x="4659313" y="263525"/>
          <p14:tracePt t="1970" x="4714875" y="209550"/>
          <p14:tracePt t="1987" x="4884738" y="93663"/>
          <p14:tracePt t="1987" x="4900613" y="93663"/>
          <p14:tracePt t="1995" x="5000625" y="7938"/>
          <p14:tracePt t="2923" x="4838700" y="0"/>
          <p14:tracePt t="2937" x="4667250" y="395288"/>
          <p14:tracePt t="2945" x="4583113" y="611188"/>
          <p14:tracePt t="2953" x="4497388" y="850900"/>
          <p14:tracePt t="2962" x="4411663" y="1098550"/>
          <p14:tracePt t="2970" x="4349750" y="1323975"/>
          <p14:tracePt t="2978" x="4281488" y="1509713"/>
          <p14:tracePt t="2987" x="4225925" y="1695450"/>
          <p14:tracePt t="2987" x="4211638" y="1711325"/>
          <p14:tracePt t="2995" x="4164013" y="1865313"/>
          <p14:tracePt t="3003" x="4110038" y="2020888"/>
          <p14:tracePt t="3004" x="4095750" y="2035175"/>
          <p14:tracePt t="3011" x="4040188" y="2151063"/>
          <p14:tracePt t="3012" x="4025900" y="2166938"/>
          <p14:tracePt t="3020" x="3956050" y="2306638"/>
          <p14:tracePt t="3028" x="3894138" y="2406650"/>
          <p14:tracePt t="3037" x="3824288" y="2508250"/>
          <p14:tracePt t="3037" x="3808413" y="2538413"/>
          <p14:tracePt t="3045" x="3754438" y="2624138"/>
          <p14:tracePt t="3053" x="3722688" y="2693988"/>
          <p14:tracePt t="3063" x="3684588" y="2747963"/>
          <p14:tracePt t="3070" x="3684588" y="2763838"/>
          <p14:tracePt t="3078" x="3668713" y="2778125"/>
          <p14:tracePt t="3098" x="3654425" y="2778125"/>
          <p14:tracePt t="3107" x="3654425" y="2794000"/>
          <p14:tracePt t="3112" x="3638550" y="2794000"/>
          <p14:tracePt t="3120" x="3622675" y="2794000"/>
          <p14:tracePt t="3128" x="3584575" y="2833688"/>
          <p14:tracePt t="3137" x="3536950" y="2847975"/>
          <p14:tracePt t="3145" x="3482975" y="2879725"/>
          <p14:tracePt t="3154" x="3452813" y="2917825"/>
          <p14:tracePt t="3162" x="3413125" y="2949575"/>
          <p14:tracePt t="3170" x="3398838" y="2963863"/>
          <p14:tracePt t="3179" x="3367088" y="2979738"/>
          <p14:tracePt t="3187" x="3351213" y="2995613"/>
          <p14:tracePt t="3195" x="3328988" y="2995613"/>
          <p14:tracePt t="3203" x="3313113" y="2995613"/>
          <p14:tracePt t="3220" x="3282950" y="2887663"/>
          <p14:tracePt t="3228" x="3267075" y="2801938"/>
          <p14:tracePt t="3237" x="3251200" y="2686050"/>
          <p14:tracePt t="3245" x="3227388" y="2616200"/>
          <p14:tracePt t="3253" x="3227388" y="2570163"/>
          <p14:tracePt t="3262" x="3213100" y="2530475"/>
          <p14:tracePt t="3270" x="3213100" y="2500313"/>
          <p14:tracePt t="3278" x="3197225" y="2462213"/>
          <p14:tracePt t="3287" x="3197225" y="2446338"/>
          <p14:tracePt t="3348" x="3181350" y="2446338"/>
          <p14:tracePt t="3362" x="3143250" y="2508250"/>
          <p14:tracePt t="3371" x="3095625" y="2578100"/>
          <p14:tracePt t="3378" x="3057525" y="2647950"/>
          <p14:tracePt t="3387" x="3041650" y="2709863"/>
          <p14:tracePt t="3387" x="3041650" y="2724150"/>
          <p14:tracePt t="3395" x="3011488" y="2809875"/>
          <p14:tracePt t="3412" x="2979738" y="3019425"/>
          <p14:tracePt t="3420" x="2957513" y="3119438"/>
          <p14:tracePt t="3428" x="2957513" y="3219450"/>
          <p14:tracePt t="3437" x="2941638" y="3321050"/>
          <p14:tracePt t="3437" x="2941638" y="3335338"/>
          <p14:tracePt t="3453" x="2925763" y="3560763"/>
          <p14:tracePt t="3462" x="2909888" y="3676650"/>
          <p14:tracePt t="3462" x="2909888" y="3692525"/>
          <p14:tracePt t="3470" x="2895600" y="3832225"/>
          <p14:tracePt t="3478" x="2895600" y="3932238"/>
          <p14:tracePt t="3487" x="2895600" y="4048125"/>
          <p14:tracePt t="3503" x="2895600" y="4203700"/>
          <p14:tracePt t="3504" x="2895600" y="4217988"/>
          <p14:tracePt t="3512" x="2903538" y="4249738"/>
          <p14:tracePt t="3512" x="2903538" y="4271963"/>
          <p14:tracePt t="3520" x="2933700" y="4303713"/>
          <p14:tracePt t="3528" x="2949575" y="4333875"/>
          <p14:tracePt t="3537" x="2971800" y="4349750"/>
          <p14:tracePt t="3545" x="2987675" y="4349750"/>
          <p14:tracePt t="3554" x="3003550" y="4373563"/>
          <p14:tracePt t="3554" x="3019425" y="4373563"/>
          <p14:tracePt t="3562" x="3033713" y="4373563"/>
          <p14:tracePt t="3570" x="3057525" y="4373563"/>
          <p14:tracePt t="3578" x="3103563" y="4341813"/>
          <p14:tracePt t="3595" x="3205163" y="4257675"/>
          <p14:tracePt t="3603" x="3275013" y="4210050"/>
          <p14:tracePt t="3612" x="3344863" y="4141788"/>
          <p14:tracePt t="3620" x="3406775" y="4071938"/>
          <p14:tracePt t="3628" x="3475038" y="4002088"/>
          <p14:tracePt t="3645" x="3530600" y="3900488"/>
          <p14:tracePt t="3653" x="3544888" y="3838575"/>
          <p14:tracePt t="3662" x="3544888" y="3770313"/>
          <p14:tracePt t="3662" x="3544888" y="3754438"/>
          <p14:tracePt t="3670" x="3544888" y="3668713"/>
          <p14:tracePt t="3678" x="3522663" y="3529013"/>
          <p14:tracePt t="3687" x="3468688" y="3382963"/>
          <p14:tracePt t="3703" x="3313113" y="3073400"/>
          <p14:tracePt t="3712" x="3227388" y="2917825"/>
          <p14:tracePt t="3712" x="3227388" y="2901950"/>
          <p14:tracePt t="3720" x="3143250" y="2786063"/>
          <p14:tracePt t="3737" x="3041650" y="2647950"/>
          <p14:tracePt t="3745" x="3027363" y="2632075"/>
          <p14:tracePt t="3753" x="3011488" y="2632075"/>
          <p14:tracePt t="3762" x="2979738" y="2632075"/>
          <p14:tracePt t="3770" x="2941638" y="2662238"/>
          <p14:tracePt t="3787" x="2871788" y="2833688"/>
          <p14:tracePt t="3795" x="2855913" y="2933700"/>
          <p14:tracePt t="3803" x="2841625" y="3049588"/>
          <p14:tracePt t="3812" x="2825750" y="3165475"/>
          <p14:tracePt t="3820" x="2809875" y="3305175"/>
          <p14:tracePt t="3828" x="2771775" y="3436938"/>
          <p14:tracePt t="3837" x="2755900" y="3590925"/>
          <p14:tracePt t="3845" x="2740025" y="3730625"/>
          <p14:tracePt t="3853" x="2740025" y="3846513"/>
          <p14:tracePt t="3862" x="2740025" y="3978275"/>
          <p14:tracePt t="3862" x="2740025" y="4002088"/>
          <p14:tracePt t="3879" x="2763838" y="4203700"/>
          <p14:tracePt t="3879" x="2763838" y="4217988"/>
          <p14:tracePt t="3887" x="2801938" y="4303713"/>
          <p14:tracePt t="3887" x="2817813" y="4319588"/>
          <p14:tracePt t="3895" x="2847975" y="4403725"/>
          <p14:tracePt t="3903" x="2903538" y="4457700"/>
          <p14:tracePt t="3912" x="2949575" y="4489450"/>
          <p14:tracePt t="3912" x="2971800" y="4489450"/>
          <p14:tracePt t="3920" x="3019425" y="4519613"/>
          <p14:tracePt t="3928" x="3089275" y="4543425"/>
          <p14:tracePt t="3937" x="3157538" y="4543425"/>
          <p14:tracePt t="3937" x="3173413" y="4543425"/>
          <p14:tracePt t="3945" x="3259138" y="4543425"/>
          <p14:tracePt t="3954" x="3344863" y="4497388"/>
          <p14:tracePt t="3954" x="3359150" y="4497388"/>
          <p14:tracePt t="3970" x="3530600" y="4341813"/>
          <p14:tracePt t="3979" x="3630613" y="4195763"/>
          <p14:tracePt t="3987" x="3700463" y="4040188"/>
          <p14:tracePt t="3995" x="3746500" y="3838575"/>
          <p14:tracePt t="4004" x="3784600" y="3652838"/>
          <p14:tracePt t="4012" x="3800475" y="3498850"/>
          <p14:tracePt t="4012" x="3800475" y="3482975"/>
          <p14:tracePt t="4020" x="3800475" y="3359150"/>
          <p14:tracePt t="4028" x="3754438" y="3227388"/>
          <p14:tracePt t="4037" x="3708400" y="3127375"/>
          <p14:tracePt t="4037" x="3708400" y="3111500"/>
          <p14:tracePt t="4045" x="3638550" y="2987675"/>
          <p14:tracePt t="4053" x="3552825" y="2901950"/>
          <p14:tracePt t="4062" x="3468688" y="2786063"/>
          <p14:tracePt t="4071" x="3382963" y="2701925"/>
          <p14:tracePt t="4071" x="3367088" y="2701925"/>
          <p14:tracePt t="4078" x="3297238" y="2632075"/>
          <p14:tracePt t="4087" x="3227388" y="2600325"/>
          <p14:tracePt t="4087" x="3213100" y="2600325"/>
          <p14:tracePt t="4095" x="3165475" y="2570163"/>
          <p14:tracePt t="4103" x="3111500" y="2570163"/>
          <p14:tracePt t="4112" x="3081338" y="2570163"/>
          <p14:tracePt t="4120" x="3057525" y="2578100"/>
          <p14:tracePt t="4128" x="3027363" y="2647950"/>
          <p14:tracePt t="4137" x="3011488" y="2763838"/>
          <p14:tracePt t="4145" x="3011488" y="2895600"/>
          <p14:tracePt t="4154" x="3011488" y="3049588"/>
          <p14:tracePt t="4154" x="3011488" y="3065463"/>
          <p14:tracePt t="4162" x="3011488" y="3219450"/>
          <p14:tracePt t="4170" x="3011488" y="3405188"/>
          <p14:tracePt t="4179" x="3019425" y="3560763"/>
          <p14:tracePt t="4179" x="3019425" y="3576638"/>
          <p14:tracePt t="4188" x="3033713" y="3746500"/>
          <p14:tracePt t="4195" x="3057525" y="3894138"/>
          <p14:tracePt t="4205" x="3073400" y="4048125"/>
          <p14:tracePt t="4205" x="3089275" y="4064000"/>
          <p14:tracePt t="4213" x="3103563" y="4217988"/>
          <p14:tracePt t="4220" x="3119438" y="4303713"/>
          <p14:tracePt t="4228" x="3157538" y="4373563"/>
          <p14:tracePt t="4237" x="3189288" y="4435475"/>
          <p14:tracePt t="4245" x="3243263" y="4457700"/>
          <p14:tracePt t="4254" x="3275013" y="4457700"/>
          <p14:tracePt t="4254" x="3289300" y="4457700"/>
          <p14:tracePt t="4262" x="3344863" y="4457700"/>
          <p14:tracePt t="4271" x="3429000" y="4427538"/>
          <p14:tracePt t="4278" x="3530600" y="4327525"/>
          <p14:tracePt t="4287" x="3630613" y="4195763"/>
          <p14:tracePt t="4287" x="3630613" y="4171950"/>
          <p14:tracePt t="4295" x="3716338" y="3970338"/>
          <p14:tracePt t="4304" x="3746500" y="3754438"/>
          <p14:tracePt t="4304" x="3762375" y="3730625"/>
          <p14:tracePt t="4312" x="3784600" y="3514725"/>
          <p14:tracePt t="4320" x="3784600" y="3297238"/>
          <p14:tracePt t="4328" x="3784600" y="3127375"/>
          <p14:tracePt t="4337" x="3770313" y="2971800"/>
          <p14:tracePt t="4345" x="3754438" y="2871788"/>
          <p14:tracePt t="4353" x="3722688" y="2786063"/>
          <p14:tracePt t="4362" x="3668713" y="2716213"/>
          <p14:tracePt t="4370" x="3598863" y="2670175"/>
          <p14:tracePt t="4379" x="3536950" y="2647950"/>
          <p14:tracePt t="4387" x="3452813" y="2632075"/>
          <p14:tracePt t="4387" x="3436938" y="2632075"/>
          <p14:tracePt t="4395" x="3351213" y="2632075"/>
          <p14:tracePt t="4404" x="3227388" y="2678113"/>
          <p14:tracePt t="4412" x="3165475" y="2747963"/>
          <p14:tracePt t="4412" x="3143250" y="2747963"/>
          <p14:tracePt t="4420" x="3041650" y="2863850"/>
          <p14:tracePt t="4428" x="2957513" y="2995613"/>
          <p14:tracePt t="4437" x="2871788" y="3189288"/>
          <p14:tracePt t="4438" x="2855913" y="3235325"/>
          <p14:tracePt t="4445" x="2809875" y="3405188"/>
          <p14:tracePt t="4453" x="2740025" y="3590925"/>
          <p14:tracePt t="4462" x="2686050" y="3792538"/>
          <p14:tracePt t="4462" x="2670175" y="3832225"/>
          <p14:tracePt t="4471" x="2655888" y="4002088"/>
          <p14:tracePt t="4471" x="2655888" y="4017963"/>
          <p14:tracePt t="4478" x="2640013" y="4164013"/>
          <p14:tracePt t="4487" x="2640013" y="4303713"/>
          <p14:tracePt t="4488" x="2640013" y="4319588"/>
          <p14:tracePt t="4495" x="2662238" y="4419600"/>
          <p14:tracePt t="4503" x="2717800" y="4505325"/>
          <p14:tracePt t="4512" x="2763838" y="4575175"/>
          <p14:tracePt t="4520" x="2817813" y="4605338"/>
          <p14:tracePt t="4528" x="2903538" y="4645025"/>
          <p14:tracePt t="4537" x="2971800" y="4659313"/>
          <p14:tracePt t="4545" x="3033713" y="4659313"/>
          <p14:tracePt t="4553" x="3119438" y="4651375"/>
          <p14:tracePt t="4562" x="3219450" y="4567238"/>
          <p14:tracePt t="4570" x="3305175" y="4443413"/>
          <p14:tracePt t="4579" x="3390900" y="4295775"/>
          <p14:tracePt t="4579" x="3406775" y="4271963"/>
          <p14:tracePt t="4587" x="3475038" y="4110038"/>
          <p14:tracePt t="4587" x="3490913" y="4086225"/>
          <p14:tracePt t="4595" x="3544888" y="3870325"/>
          <p14:tracePt t="4604" x="3598863" y="3614738"/>
          <p14:tracePt t="4612" x="3598863" y="3444875"/>
          <p14:tracePt t="4612" x="3598863" y="3429000"/>
          <p14:tracePt t="4620" x="3614738" y="3243263"/>
          <p14:tracePt t="4629" x="3598863" y="3073400"/>
          <p14:tracePt t="4629" x="3598863" y="3057525"/>
          <p14:tracePt t="4637" x="3568700" y="2917825"/>
          <p14:tracePt t="4645" x="3522663" y="2817813"/>
          <p14:tracePt t="4653" x="3452813" y="2755900"/>
          <p14:tracePt t="4662" x="3367088" y="2701925"/>
          <p14:tracePt t="4662" x="3367088" y="2686050"/>
          <p14:tracePt t="4670" x="3267075" y="2632075"/>
          <p14:tracePt t="4671" x="3251200" y="2616200"/>
          <p14:tracePt t="4687" x="3081338" y="2570163"/>
          <p14:tracePt t="4695" x="2995613" y="2570163"/>
          <p14:tracePt t="4703" x="2925763" y="2570163"/>
          <p14:tracePt t="4712" x="2855913" y="2624138"/>
          <p14:tracePt t="4712" x="2841625" y="2624138"/>
          <p14:tracePt t="4720" x="2786063" y="2724150"/>
          <p14:tracePt t="4728" x="2724150" y="2879725"/>
          <p14:tracePt t="4737" x="2655888" y="3119438"/>
          <p14:tracePt t="4745" x="2624138" y="3321050"/>
          <p14:tracePt t="4754" x="2570163" y="3576638"/>
          <p14:tracePt t="4754" x="2570163" y="3590925"/>
          <p14:tracePt t="4762" x="2538413" y="3746500"/>
          <p14:tracePt t="4762" x="2538413" y="3776663"/>
          <p14:tracePt t="4771" x="2516188" y="3932238"/>
          <p14:tracePt t="4771" x="2516188" y="3948113"/>
          <p14:tracePt t="4779" x="2516188" y="4079875"/>
          <p14:tracePt t="4779" x="2516188" y="4102100"/>
          <p14:tracePt t="4787" x="2532063" y="4203700"/>
          <p14:tracePt t="4787" x="2532063" y="4217988"/>
          <p14:tracePt t="4795" x="2562225" y="4303713"/>
          <p14:tracePt t="4804" x="2616200" y="4403725"/>
          <p14:tracePt t="4812" x="2662238" y="4473575"/>
          <p14:tracePt t="4812" x="2678113" y="4489450"/>
          <p14:tracePt t="4829" x="2801938" y="4559300"/>
          <p14:tracePt t="4829" x="2817813" y="4575175"/>
          <p14:tracePt t="4837" x="2887663" y="4575175"/>
          <p14:tracePt t="4837" x="2903538" y="4575175"/>
          <p14:tracePt t="4845" x="2971800" y="4575175"/>
          <p14:tracePt t="4853" x="3089275" y="4543425"/>
          <p14:tracePt t="4862" x="3205163" y="4427538"/>
          <p14:tracePt t="4871" x="3328988" y="4295775"/>
          <p14:tracePt t="4871" x="3344863" y="4257675"/>
          <p14:tracePt t="4878" x="3460750" y="4071938"/>
          <p14:tracePt t="4887" x="3530600" y="3854450"/>
          <p14:tracePt t="4887" x="3544888" y="3816350"/>
          <p14:tracePt t="4895" x="3598863" y="3630613"/>
          <p14:tracePt t="4903" x="3598863" y="3413125"/>
          <p14:tracePt t="4920" x="3568700" y="3041650"/>
          <p14:tracePt t="4928" x="3498850" y="2887663"/>
          <p14:tracePt t="4937" x="3436938" y="2732088"/>
          <p14:tracePt t="4945" x="3351213" y="2600325"/>
          <p14:tracePt t="4953" x="3267075" y="2500313"/>
          <p14:tracePt t="4970" x="3081338" y="2400300"/>
          <p14:tracePt t="4978" x="3027363" y="2400300"/>
          <p14:tracePt t="4987" x="2979738" y="2400300"/>
          <p14:tracePt t="4987" x="2979738" y="2406650"/>
          <p14:tracePt t="4995" x="2909888" y="2454275"/>
          <p14:tracePt t="5004" x="2841625" y="2578100"/>
          <p14:tracePt t="5012" x="2786063" y="2693988"/>
          <p14:tracePt t="5012" x="2786063" y="2724150"/>
          <p14:tracePt t="5020" x="2755900" y="2917825"/>
          <p14:tracePt t="5028" x="2724150" y="3135313"/>
          <p14:tracePt t="5037" x="2670175" y="3375025"/>
          <p14:tracePt t="5045" x="2655888" y="3576638"/>
          <p14:tracePt t="5062" x="2600325" y="3962400"/>
          <p14:tracePt t="5063" x="2600325" y="3978275"/>
          <p14:tracePt t="5071" x="2600325" y="4102100"/>
          <p14:tracePt t="5071" x="2600325" y="4133850"/>
          <p14:tracePt t="5078" x="2616200" y="4233863"/>
          <p14:tracePt t="5087" x="2662238" y="4349750"/>
          <p14:tracePt t="5095" x="2717800" y="4435475"/>
          <p14:tracePt t="5112" x="2887663" y="4519613"/>
          <p14:tracePt t="5120" x="2949575" y="4519613"/>
          <p14:tracePt t="5128" x="3033713" y="4513263"/>
          <p14:tracePt t="5137" x="3157538" y="4443413"/>
          <p14:tracePt t="5145" x="3259138" y="4341813"/>
          <p14:tracePt t="5153" x="3359150" y="4195763"/>
          <p14:tracePt t="5162" x="3444875" y="4040188"/>
          <p14:tracePt t="5162" x="3460750" y="3986213"/>
          <p14:tracePt t="5170" x="3514725" y="3816350"/>
          <p14:tracePt t="5179" x="3544888" y="3614738"/>
          <p14:tracePt t="5179" x="3560763" y="3584575"/>
          <p14:tracePt t="5187" x="3576638" y="3328988"/>
          <p14:tracePt t="5204" x="3536950" y="2971800"/>
          <p14:tracePt t="5204" x="3536950" y="2957513"/>
          <p14:tracePt t="5205" x="3536950" y="2941638"/>
          <p14:tracePt t="5212" x="3468688" y="2817813"/>
          <p14:tracePt t="5220" x="3398838" y="2716213"/>
          <p14:tracePt t="5228" x="3328988" y="2670175"/>
          <p14:tracePt t="5237" x="3251200" y="2632075"/>
          <p14:tracePt t="5245" x="3165475" y="2632075"/>
          <p14:tracePt t="5254" x="3081338" y="2616200"/>
          <p14:tracePt t="5262" x="2995613" y="2624138"/>
          <p14:tracePt t="5270" x="2909888" y="2662238"/>
          <p14:tracePt t="5278" x="2841625" y="2747963"/>
          <p14:tracePt t="5287" x="2755900" y="2917825"/>
          <p14:tracePt t="5295" x="2709863" y="3081338"/>
          <p14:tracePt t="5303" x="2655888" y="3305175"/>
          <p14:tracePt t="5312" x="2624138" y="3536950"/>
          <p14:tracePt t="5320" x="2586038" y="3746500"/>
          <p14:tracePt t="5329" x="2570163" y="3932238"/>
          <p14:tracePt t="5329" x="2570163" y="3962400"/>
          <p14:tracePt t="5345" x="2570163" y="4271963"/>
          <p14:tracePt t="5353" x="2593975" y="4373563"/>
          <p14:tracePt t="5362" x="2647950" y="4473575"/>
          <p14:tracePt t="5362" x="2647950" y="4489450"/>
          <p14:tracePt t="5370" x="2701925" y="4559300"/>
          <p14:tracePt t="5378" x="2763838" y="4589463"/>
          <p14:tracePt t="5387" x="2847975" y="4605338"/>
          <p14:tracePt t="5395" x="2949575" y="4605338"/>
          <p14:tracePt t="5404" x="3033713" y="4597400"/>
          <p14:tracePt t="5404" x="3057525" y="4583113"/>
          <p14:tracePt t="5412" x="3119438" y="4527550"/>
          <p14:tracePt t="5412" x="3135313" y="4513263"/>
          <p14:tracePt t="5420" x="3219450" y="4411663"/>
          <p14:tracePt t="5437" x="3390900" y="4071938"/>
          <p14:tracePt t="5445" x="3429000" y="3900488"/>
          <p14:tracePt t="5453" x="3460750" y="3714750"/>
          <p14:tracePt t="5462" x="3475038" y="3514725"/>
          <p14:tracePt t="5463" x="3475038" y="3498850"/>
          <p14:tracePt t="5471" x="3475038" y="3313113"/>
          <p14:tracePt t="5487" x="3452813" y="2987675"/>
          <p14:tracePt t="5495" x="3398838" y="2855913"/>
          <p14:tracePt t="5503" x="3328988" y="2716213"/>
          <p14:tracePt t="5512" x="3267075" y="2600325"/>
          <p14:tracePt t="5512" x="3251200" y="2586038"/>
          <p14:tracePt t="5520" x="3165475" y="2484438"/>
          <p14:tracePt t="5529" x="3095625" y="2430463"/>
          <p14:tracePt t="5529" x="3081338" y="2414588"/>
          <p14:tracePt t="5538" x="3011488" y="2400300"/>
          <p14:tracePt t="5545" x="2979738" y="2400300"/>
          <p14:tracePt t="5553" x="2925763" y="2406650"/>
          <p14:tracePt t="5562" x="2855913" y="2438400"/>
          <p14:tracePt t="5579" x="2755900" y="2693988"/>
          <p14:tracePt t="5579" x="2740025" y="2709863"/>
          <p14:tracePt t="5587" x="2709863" y="2895600"/>
          <p14:tracePt t="5595" x="2655888" y="3135313"/>
          <p14:tracePt t="5604" x="2624138" y="3390900"/>
          <p14:tracePt t="5612" x="2600325" y="3590925"/>
          <p14:tracePt t="5612" x="2600325" y="3606800"/>
          <p14:tracePt t="5629" x="2586038" y="4017963"/>
          <p14:tracePt t="5629" x="2586038" y="4032250"/>
          <p14:tracePt t="5637" x="2593975" y="4164013"/>
          <p14:tracePt t="5645" x="2616200" y="4287838"/>
          <p14:tracePt t="5653" x="2662238" y="4349750"/>
          <p14:tracePt t="5662" x="2747963" y="4419600"/>
          <p14:tracePt t="5662" x="2747963" y="4435475"/>
          <p14:tracePt t="5671" x="2847975" y="4457700"/>
          <p14:tracePt t="5671" x="2847975" y="4473575"/>
          <p14:tracePt t="5687" x="3089275" y="4473575"/>
          <p14:tracePt t="5695" x="3205163" y="4465638"/>
          <p14:tracePt t="5703" x="3328988" y="4395788"/>
          <p14:tracePt t="5720" x="3490913" y="4171950"/>
          <p14:tracePt t="5728" x="3560763" y="4024313"/>
          <p14:tracePt t="5737" x="3614738" y="3838575"/>
          <p14:tracePt t="5745" x="3614738" y="3652838"/>
          <p14:tracePt t="5754" x="3630613" y="3444875"/>
          <p14:tracePt t="5754" x="3630613" y="3413125"/>
          <p14:tracePt t="5770" x="3568700" y="3003550"/>
          <p14:tracePt t="5779" x="3498850" y="2817813"/>
          <p14:tracePt t="5779" x="3482975" y="2801938"/>
          <p14:tracePt t="5787" x="3413125" y="2701925"/>
          <p14:tracePt t="5787" x="3398838" y="2686050"/>
          <p14:tracePt t="5795" x="3297238" y="2600325"/>
          <p14:tracePt t="5805" x="3197225" y="2570163"/>
          <p14:tracePt t="5812" x="3127375" y="2546350"/>
          <p14:tracePt t="5820" x="3057525" y="2546350"/>
          <p14:tracePt t="5829" x="3011488" y="2562225"/>
          <p14:tracePt t="5829" x="2995613" y="2578100"/>
          <p14:tracePt t="5837" x="2941638" y="2624138"/>
          <p14:tracePt t="5845" x="2871788" y="2693988"/>
          <p14:tracePt t="5862" x="2771775" y="2995613"/>
          <p14:tracePt t="5871" x="2740025" y="3189288"/>
          <p14:tracePt t="5871" x="2740025" y="3219450"/>
          <p14:tracePt t="5878" x="2709863" y="3390900"/>
          <p14:tracePt t="5887" x="2686050" y="3622675"/>
          <p14:tracePt t="5895" x="2686050" y="3776663"/>
          <p14:tracePt t="5912" x="2701925" y="4117975"/>
          <p14:tracePt t="5920" x="2732088" y="4249738"/>
          <p14:tracePt t="5928" x="2786063" y="4349750"/>
          <p14:tracePt t="5937" x="2847975" y="4435475"/>
          <p14:tracePt t="5945" x="2949575" y="4489450"/>
          <p14:tracePt t="5954" x="3033713" y="4505325"/>
          <p14:tracePt t="5954" x="3057525" y="4505325"/>
          <p14:tracePt t="5962" x="3157538" y="4519613"/>
          <p14:tracePt t="5970" x="3259138" y="4519613"/>
          <p14:tracePt t="5978" x="3375025" y="4481513"/>
          <p14:tracePt t="5987" x="3475038" y="4395788"/>
          <p14:tracePt t="6004" x="3646488" y="4141788"/>
          <p14:tracePt t="6004" x="3646488" y="4110038"/>
          <p14:tracePt t="6012" x="3676650" y="3986213"/>
          <p14:tracePt t="6012" x="3700463" y="3970338"/>
          <p14:tracePt t="6020" x="3716338" y="3784600"/>
          <p14:tracePt t="6029" x="3716338" y="3598863"/>
          <p14:tracePt t="6029" x="3716338" y="3568700"/>
          <p14:tracePt t="6037" x="3716338" y="3359150"/>
          <p14:tracePt t="6045" x="3668713" y="3211513"/>
          <p14:tracePt t="6053" x="3622675" y="3073400"/>
          <p14:tracePt t="6062" x="3552825" y="3003550"/>
          <p14:tracePt t="6070" x="3498850" y="2971800"/>
          <p14:tracePt t="6078" x="3413125" y="2957513"/>
          <p14:tracePt t="6087" x="3313113" y="2941638"/>
          <p14:tracePt t="6095" x="3213100" y="2941638"/>
          <p14:tracePt t="6103" x="3111500" y="2949575"/>
          <p14:tracePt t="6112" x="3011488" y="2995613"/>
          <p14:tracePt t="6120" x="2909888" y="3081338"/>
          <p14:tracePt t="6128" x="2825750" y="3219450"/>
          <p14:tracePt t="6145" x="2686050" y="3576638"/>
          <p14:tracePt t="6154" x="2640013" y="3808413"/>
          <p14:tracePt t="6162" x="2600325" y="4017963"/>
          <p14:tracePt t="6170" x="2600325" y="4187825"/>
          <p14:tracePt t="6178" x="2600325" y="4349750"/>
          <p14:tracePt t="6187" x="2616200" y="4543425"/>
          <p14:tracePt t="6188" x="2632075" y="4559300"/>
          <p14:tracePt t="6195" x="2662238" y="4659313"/>
          <p14:tracePt t="6204" x="2717800" y="4745038"/>
          <p14:tracePt t="6204" x="2732088" y="4760913"/>
          <p14:tracePt t="6212" x="2801938" y="4830763"/>
          <p14:tracePt t="6212" x="2817813" y="4830763"/>
          <p14:tracePt t="6220" x="2903538" y="4876800"/>
          <p14:tracePt t="6229" x="3019425" y="4892675"/>
          <p14:tracePt t="6229" x="3033713" y="4892675"/>
          <p14:tracePt t="6237" x="3173413" y="4892675"/>
          <p14:tracePt t="6245" x="3289300" y="4852988"/>
          <p14:tracePt t="6253" x="3429000" y="4768850"/>
          <p14:tracePt t="6262" x="3560763" y="4651375"/>
          <p14:tracePt t="6270" x="3660775" y="4481513"/>
          <p14:tracePt t="6279" x="3730625" y="4311650"/>
          <p14:tracePt t="6279" x="3746500" y="4295775"/>
          <p14:tracePt t="6287" x="3800475" y="4071938"/>
          <p14:tracePt t="6295" x="3816350" y="3816350"/>
          <p14:tracePt t="6303" x="3832225" y="3568700"/>
          <p14:tracePt t="6312" x="3832225" y="3259138"/>
          <p14:tracePt t="6320" x="3808413" y="3025775"/>
          <p14:tracePt t="6329" x="3754438" y="2801938"/>
          <p14:tracePt t="6329" x="3754438" y="2786063"/>
          <p14:tracePt t="6337" x="3668713" y="2616200"/>
          <p14:tracePt t="6345" x="3584575" y="2484438"/>
          <p14:tracePt t="6353" x="3498850" y="2400300"/>
          <p14:tracePt t="6362" x="3398838" y="2330450"/>
          <p14:tracePt t="6370" x="3297238" y="2298700"/>
          <p14:tracePt t="6379" x="3197225" y="2274888"/>
          <p14:tracePt t="6379" x="3181350" y="2274888"/>
          <p14:tracePt t="6387" x="3095625" y="2274888"/>
          <p14:tracePt t="6395" x="3011488" y="2306638"/>
          <p14:tracePt t="6404" x="2909888" y="2376488"/>
          <p14:tracePt t="6412" x="2825750" y="2492375"/>
          <p14:tracePt t="6412" x="2825750" y="2508250"/>
          <p14:tracePt t="6420" x="2755900" y="2662238"/>
          <p14:tracePt t="6429" x="2709863" y="2847975"/>
          <p14:tracePt t="6437" x="2655888" y="3119438"/>
          <p14:tracePt t="6445" x="2640013" y="3335338"/>
          <p14:tracePt t="6453" x="2640013" y="3576638"/>
          <p14:tracePt t="6462" x="2640013" y="3792538"/>
          <p14:tracePt t="6471" x="2662238" y="3962400"/>
          <p14:tracePt t="6471" x="2662238" y="3978275"/>
          <p14:tracePt t="6478" x="2717800" y="4102100"/>
          <p14:tracePt t="6487" x="2786063" y="4233863"/>
          <p14:tracePt t="6495" x="2847975" y="4303713"/>
          <p14:tracePt t="6503" x="2933700" y="4373563"/>
          <p14:tracePt t="6520" x="3135313" y="4403725"/>
          <p14:tracePt t="6528" x="3219450" y="4403725"/>
          <p14:tracePt t="6537" x="3305175" y="4357688"/>
          <p14:tracePt t="6545" x="3375025" y="4271963"/>
          <p14:tracePt t="6553" x="3444875" y="4171950"/>
          <p14:tracePt t="6562" x="3490913" y="3986213"/>
          <p14:tracePt t="6570" x="3514725" y="3816350"/>
          <p14:tracePt t="6579" x="3530600" y="3568700"/>
          <p14:tracePt t="6587" x="3530600" y="3328988"/>
          <p14:tracePt t="6595" x="3522663" y="3127375"/>
          <p14:tracePt t="6612" x="3452813" y="2786063"/>
          <p14:tracePt t="6620" x="3398838" y="2701925"/>
          <p14:tracePt t="6628" x="3351213" y="2632075"/>
          <p14:tracePt t="6638" x="3297238" y="2600325"/>
          <p14:tracePt t="6638" x="3282950" y="2600325"/>
          <p14:tracePt t="6645" x="3227388" y="2570163"/>
          <p14:tracePt t="6654" x="3143250" y="2546350"/>
          <p14:tracePt t="6654" x="3127375" y="2546350"/>
          <p14:tracePt t="6662" x="3057525" y="2546350"/>
          <p14:tracePt t="6662" x="3041650" y="2546350"/>
          <p14:tracePt t="6670" x="2957513" y="2578100"/>
          <p14:tracePt t="6678" x="2871788" y="2624138"/>
          <p14:tracePt t="6687" x="2809875" y="2747963"/>
          <p14:tracePt t="6695" x="2755900" y="2895600"/>
          <p14:tracePt t="6704" x="2709863" y="3103563"/>
          <p14:tracePt t="6704" x="2709863" y="3135313"/>
          <p14:tracePt t="6712" x="2670175" y="3405188"/>
          <p14:tracePt t="6720" x="2640013" y="3660775"/>
          <p14:tracePt t="6728" x="2624138" y="3894138"/>
          <p14:tracePt t="6737" x="2600325" y="4148138"/>
          <p14:tracePt t="6745" x="2600325" y="4303713"/>
          <p14:tracePt t="6746" x="2600325" y="4319588"/>
          <p14:tracePt t="6754" x="2632075" y="4419600"/>
          <p14:tracePt t="6770" x="2763838" y="4589463"/>
          <p14:tracePt t="6778" x="2863850" y="4645025"/>
          <p14:tracePt t="6787" x="2971800" y="4675188"/>
          <p14:tracePt t="6787" x="2987675" y="4691063"/>
          <p14:tracePt t="6795" x="3119438" y="4706938"/>
          <p14:tracePt t="6812" x="3359150" y="4699000"/>
          <p14:tracePt t="6820" x="3475038" y="4629150"/>
          <p14:tracePt t="6829" x="3598863" y="4527550"/>
          <p14:tracePt t="6829" x="3598863" y="4513263"/>
          <p14:tracePt t="6837" x="3676650" y="4411663"/>
          <p14:tracePt t="6837" x="3700463" y="4395788"/>
          <p14:tracePt t="6845" x="3784600" y="4210050"/>
          <p14:tracePt t="6853" x="3846513" y="4024313"/>
          <p14:tracePt t="6862" x="3902075" y="3770313"/>
          <p14:tracePt t="6870" x="3902075" y="3544888"/>
          <p14:tracePt t="6878" x="3902075" y="3328988"/>
          <p14:tracePt t="6887" x="3840163" y="3111500"/>
          <p14:tracePt t="6895" x="3738563" y="2957513"/>
          <p14:tracePt t="6903" x="3638550" y="2840038"/>
          <p14:tracePt t="6912" x="3522663" y="2755900"/>
          <p14:tracePt t="6920" x="3436938" y="2716213"/>
          <p14:tracePt t="6928" x="3351213" y="2701925"/>
          <p14:tracePt t="6937" x="3267075" y="2701925"/>
          <p14:tracePt t="6954" x="3095625" y="2778125"/>
          <p14:tracePt t="6954" x="3095625" y="2794000"/>
          <p14:tracePt t="6962" x="3027363" y="2895600"/>
          <p14:tracePt t="6970" x="2979738" y="3033713"/>
          <p14:tracePt t="6979" x="2925763" y="3251200"/>
          <p14:tracePt t="6987" x="2895600" y="3490913"/>
          <p14:tracePt t="6995" x="2871788" y="3708400"/>
          <p14:tracePt t="7003" x="2855913" y="3916363"/>
          <p14:tracePt t="7012" x="2855913" y="4079875"/>
          <p14:tracePt t="7012" x="2855913" y="4102100"/>
          <p14:tracePt t="7020" x="2863850" y="4271963"/>
          <p14:tracePt t="7028" x="2903538" y="4403725"/>
          <p14:tracePt t="7037" x="2949575" y="4543425"/>
          <p14:tracePt t="7045" x="3003550" y="4645025"/>
          <p14:tracePt t="7054" x="3089275" y="4729163"/>
          <p14:tracePt t="7054" x="3103563" y="4745038"/>
          <p14:tracePt t="7062" x="3173413" y="4775200"/>
          <p14:tracePt t="7070" x="3259138" y="4814888"/>
          <p14:tracePt t="7078" x="3328988" y="4814888"/>
          <p14:tracePt t="7095" x="3460750" y="4768850"/>
          <p14:tracePt t="7103" x="3530600" y="4683125"/>
          <p14:tracePt t="7112" x="3598863" y="4513263"/>
          <p14:tracePt t="7120" x="3614738" y="4327525"/>
          <p14:tracePt t="7129" x="3630613" y="4125913"/>
          <p14:tracePt t="7129" x="3630613" y="4086225"/>
          <p14:tracePt t="7137" x="3630613" y="3816350"/>
          <p14:tracePt t="7145" x="3598863" y="3584575"/>
          <p14:tracePt t="7154" x="3552825" y="3328988"/>
          <p14:tracePt t="7154" x="3552825" y="3297238"/>
          <p14:tracePt t="7162" x="3468688" y="3057525"/>
          <p14:tracePt t="7170" x="3398838" y="2901950"/>
          <p14:tracePt t="7187" x="3227388" y="2701925"/>
          <p14:tracePt t="7195" x="3181350" y="2670175"/>
          <p14:tracePt t="7204" x="3111500" y="2632075"/>
          <p14:tracePt t="7212" x="3057525" y="2632075"/>
          <p14:tracePt t="7212" x="3041650" y="2632075"/>
          <p14:tracePt t="7220" x="3011488" y="2632075"/>
          <p14:tracePt t="7229" x="2979738" y="2647950"/>
          <p14:tracePt t="7237" x="2941638" y="2709863"/>
          <p14:tracePt t="7245" x="2895600" y="2833688"/>
          <p14:tracePt t="7254" x="2871788" y="2979738"/>
          <p14:tracePt t="7254" x="2855913" y="3019425"/>
          <p14:tracePt t="7262" x="2841625" y="3189288"/>
          <p14:tracePt t="7262" x="2841625" y="3205163"/>
          <p14:tracePt t="7270" x="2825750" y="3421063"/>
          <p14:tracePt t="7278" x="2825750" y="3660775"/>
          <p14:tracePt t="7287" x="2825750" y="3878263"/>
          <p14:tracePt t="7295" x="2825750" y="4048125"/>
          <p14:tracePt t="7303" x="2833688" y="4203700"/>
          <p14:tracePt t="7312" x="2863850" y="4349750"/>
          <p14:tracePt t="7329" x="2987675" y="4519613"/>
          <p14:tracePt t="7329" x="3003550" y="4519613"/>
          <p14:tracePt t="7337" x="3073400" y="4559300"/>
          <p14:tracePt t="7345" x="3135313" y="4575175"/>
          <p14:tracePt t="7354" x="3205163" y="4575175"/>
          <p14:tracePt t="7362" x="3275013" y="4567238"/>
          <p14:tracePt t="7370" x="3344863" y="4513263"/>
          <p14:tracePt t="7379" x="3390900" y="4427538"/>
          <p14:tracePt t="7387" x="3444875" y="4271963"/>
          <p14:tracePt t="7395" x="3475038" y="4125913"/>
          <p14:tracePt t="7404" x="3490913" y="3940175"/>
          <p14:tracePt t="7404" x="3490913" y="3924300"/>
          <p14:tracePt t="7420" x="3468688" y="3514725"/>
          <p14:tracePt t="7428" x="3436938" y="3359150"/>
          <p14:tracePt t="7437" x="3382963" y="3157538"/>
          <p14:tracePt t="7445" x="3328988" y="3025775"/>
          <p14:tracePt t="7453" x="3282950" y="2941638"/>
          <p14:tracePt t="7470" x="3143250" y="2855913"/>
          <p14:tracePt t="7478" x="3081338" y="2855913"/>
          <p14:tracePt t="7487" x="3027363" y="2855913"/>
          <p14:tracePt t="7495" x="2979738" y="2895600"/>
          <p14:tracePt t="7503" x="2925763" y="2995613"/>
          <p14:tracePt t="7520" x="2841625" y="3335338"/>
          <p14:tracePt t="7529" x="2809875" y="3536950"/>
          <p14:tracePt t="7537" x="2786063" y="3776663"/>
          <p14:tracePt t="7545" x="2771775" y="3962400"/>
          <p14:tracePt t="7562" x="2771775" y="4349750"/>
          <p14:tracePt t="7570" x="2801938" y="4473575"/>
          <p14:tracePt t="7579" x="2847975" y="4559300"/>
          <p14:tracePt t="7579" x="2863850" y="4559300"/>
          <p14:tracePt t="7587" x="2949575" y="4621213"/>
          <p14:tracePt t="7595" x="3033713" y="4659313"/>
          <p14:tracePt t="7612" x="3259138" y="4675188"/>
          <p14:tracePt t="7620" x="3375025" y="4651375"/>
          <p14:tracePt t="7629" x="3490913" y="4597400"/>
          <p14:tracePt t="7629" x="3514725" y="4583113"/>
          <p14:tracePt t="7637" x="3614738" y="4513263"/>
          <p14:tracePt t="7645" x="3676650" y="4427538"/>
          <p14:tracePt t="7654" x="3730625" y="4341813"/>
          <p14:tracePt t="7654" x="3730625" y="4327525"/>
          <p14:tracePt t="7662" x="3746500" y="4241800"/>
          <p14:tracePt t="7670" x="3762375" y="4156075"/>
          <p14:tracePt t="7678" x="3762375" y="4056063"/>
          <p14:tracePt t="7687" x="3754438" y="3940175"/>
          <p14:tracePt t="7704" x="3684588" y="3800475"/>
          <p14:tracePt t="7704" x="3684588" y="3784600"/>
          <p14:tracePt t="7712" x="3622675" y="3730625"/>
          <p14:tracePt t="7720" x="3568700" y="3700463"/>
          <p14:tracePt t="7729" x="3498850" y="3700463"/>
          <p14:tracePt t="7729" x="3482975" y="3700463"/>
          <p14:tracePt t="7738" x="3413125" y="3700463"/>
          <p14:tracePt t="7754" x="3282950" y="3746500"/>
          <p14:tracePt t="7754" x="3267075" y="3746500"/>
          <p14:tracePt t="7762" x="3197225" y="3808413"/>
          <p14:tracePt t="7762" x="3197225" y="3832225"/>
          <p14:tracePt t="7770" x="3143250" y="3916363"/>
          <p14:tracePt t="7779" x="3095625" y="4032250"/>
          <p14:tracePt t="7779" x="3095625" y="4048125"/>
          <p14:tracePt t="7787" x="3081338" y="4187825"/>
          <p14:tracePt t="7795" x="3081338" y="4333875"/>
          <p14:tracePt t="7804" x="3089275" y="4473575"/>
          <p14:tracePt t="7804" x="3089275" y="4489450"/>
          <p14:tracePt t="7812" x="3103563" y="4605338"/>
          <p14:tracePt t="7820" x="3157538" y="4729163"/>
          <p14:tracePt t="7828" x="3205163" y="4814888"/>
          <p14:tracePt t="7846" x="3328988" y="4892675"/>
          <p14:tracePt t="7853" x="3390900" y="4914900"/>
          <p14:tracePt t="7862" x="3444875" y="4914900"/>
          <p14:tracePt t="7870" x="3490913" y="4914900"/>
          <p14:tracePt t="7878" x="3544888" y="4899025"/>
          <p14:tracePt t="7895" x="3614738" y="4799013"/>
          <p14:tracePt t="7903" x="3646488" y="4713288"/>
          <p14:tracePt t="7912" x="3660775" y="4651375"/>
          <p14:tracePt t="7920" x="3676650" y="4583113"/>
          <p14:tracePt t="7929" x="3700463" y="4513263"/>
          <p14:tracePt t="7937" x="3716338" y="4465638"/>
          <p14:tracePt t="7945" x="3730625" y="4427538"/>
          <p14:tracePt t="7954" x="3746500" y="4395788"/>
          <p14:tracePt t="7962" x="3746500" y="4357688"/>
          <p14:tracePt t="7970" x="3762375" y="4341813"/>
          <p14:tracePt t="7987" x="3800475" y="4295775"/>
          <p14:tracePt t="7995" x="3816350" y="4271963"/>
          <p14:tracePt t="8003" x="3846513" y="4271963"/>
          <p14:tracePt t="8012" x="3870325" y="4271963"/>
          <p14:tracePt t="8020" x="3902075" y="4271963"/>
          <p14:tracePt t="8029" x="3916363" y="4271963"/>
          <p14:tracePt t="8037" x="3948113" y="4271963"/>
          <p14:tracePt t="8045" x="3986213" y="4303713"/>
          <p14:tracePt t="8053" x="4002088" y="4333875"/>
          <p14:tracePt t="8062" x="4032250" y="4389438"/>
          <p14:tracePt t="8071" x="4056063" y="4435475"/>
          <p14:tracePt t="8079" x="4071938" y="4489450"/>
          <p14:tracePt t="8087" x="4087813" y="4575175"/>
          <p14:tracePt t="8095" x="4087813" y="4621213"/>
          <p14:tracePt t="8103" x="4087813" y="4675188"/>
          <p14:tracePt t="8112" x="4079875" y="4706938"/>
          <p14:tracePt t="8129" x="4040188" y="4729163"/>
          <p14:tracePt t="8137" x="4025900" y="4745038"/>
          <p14:tracePt t="8145" x="3994150" y="4745038"/>
          <p14:tracePt t="8154" x="3956050" y="4713288"/>
          <p14:tracePt t="8162" x="3894138" y="4683125"/>
          <p14:tracePt t="8170" x="3824288" y="4597400"/>
          <p14:tracePt t="8187" x="3668713" y="4395788"/>
          <p14:tracePt t="8188" x="3654425" y="4381500"/>
          <p14:tracePt t="8195" x="3568700" y="4257675"/>
          <p14:tracePt t="8204" x="3498850" y="4125913"/>
          <p14:tracePt t="8204" x="3482975" y="4110038"/>
          <p14:tracePt t="8220" x="3328988" y="3784600"/>
          <p14:tracePt t="8228" x="3282950" y="3584575"/>
          <p14:tracePt t="8237" x="3227388" y="3382963"/>
          <p14:tracePt t="8245" x="3197225" y="3227388"/>
          <p14:tracePt t="8253" x="3181350" y="3087688"/>
          <p14:tracePt t="8270" x="3165475" y="2957513"/>
          <p14:tracePt t="8279" x="3165475" y="2917825"/>
          <p14:tracePt t="8287" x="3165475" y="2887663"/>
          <p14:tracePt t="8295" x="3165475" y="2855913"/>
          <p14:tracePt t="8303" x="3143250" y="2817813"/>
          <p14:tracePt t="8312" x="3143250" y="2771775"/>
          <p14:tracePt t="8320" x="3127375" y="2755900"/>
          <p14:tracePt t="8329" x="3127375" y="2716213"/>
          <p14:tracePt t="8337" x="3095625" y="2686050"/>
          <p14:tracePt t="8345" x="3057525" y="2670175"/>
          <p14:tracePt t="8362" x="2995613" y="2670175"/>
          <p14:tracePt t="8370" x="2957513" y="2693988"/>
          <p14:tracePt t="8379" x="2941638" y="2794000"/>
          <p14:tracePt t="8379" x="2941638" y="2809875"/>
          <p14:tracePt t="8387" x="2925763" y="2949575"/>
          <p14:tracePt t="8395" x="2909888" y="3135313"/>
          <p14:tracePt t="8404" x="2909888" y="3335338"/>
          <p14:tracePt t="8404" x="2909888" y="3375025"/>
          <p14:tracePt t="8412" x="2909888" y="3576638"/>
          <p14:tracePt t="8420" x="2909888" y="3762375"/>
          <p14:tracePt t="8428" x="2917825" y="3916363"/>
          <p14:tracePt t="8437" x="2933700" y="4064000"/>
          <p14:tracePt t="8445" x="2987675" y="4148138"/>
          <p14:tracePt t="8454" x="3033713" y="4217988"/>
          <p14:tracePt t="8454" x="3057525" y="4233863"/>
          <p14:tracePt t="8470" x="3243263" y="4333875"/>
          <p14:tracePt t="8479" x="3359150" y="4389438"/>
          <p14:tracePt t="8487" x="3475038" y="4419600"/>
          <p14:tracePt t="8504" x="3676650" y="4419600"/>
          <p14:tracePt t="8512" x="3784600" y="4411663"/>
          <p14:tracePt t="8520" x="3846513" y="4381500"/>
          <p14:tracePt t="8529" x="3932238" y="4295775"/>
          <p14:tracePt t="8537" x="3970338" y="4195763"/>
          <p14:tracePt t="8545" x="3986213" y="4071938"/>
          <p14:tracePt t="8554" x="3986213" y="3900488"/>
          <p14:tracePt t="8562" x="3940175" y="3730625"/>
          <p14:tracePt t="8570" x="3854450" y="3568700"/>
          <p14:tracePt t="8579" x="3770313" y="3444875"/>
          <p14:tracePt t="8579" x="3754438" y="3444875"/>
          <p14:tracePt t="8595" x="3638550" y="3343275"/>
          <p14:tracePt t="8603" x="3622675" y="3343275"/>
          <p14:tracePt t="8612" x="3598863" y="3343275"/>
          <p14:tracePt t="8620" x="3568700" y="3390900"/>
          <p14:tracePt t="8628" x="3552825" y="3490913"/>
          <p14:tracePt t="8646" x="3552825" y="3792538"/>
          <p14:tracePt t="8646" x="3560763" y="3808413"/>
          <p14:tracePt t="8653" x="3598863" y="3948113"/>
          <p14:tracePt t="8662" x="3676650" y="4079875"/>
          <p14:tracePt t="8670" x="3784600" y="4203700"/>
          <p14:tracePt t="8687" x="4017963" y="4403725"/>
          <p14:tracePt t="8695" x="4157663" y="4473575"/>
          <p14:tracePt t="8704" x="4273550" y="4519613"/>
          <p14:tracePt t="8712" x="4427538" y="4543425"/>
          <p14:tracePt t="8720" x="4543425" y="4543425"/>
          <p14:tracePt t="8737" x="4745038" y="4513263"/>
          <p14:tracePt t="8745" x="4814888" y="4481513"/>
          <p14:tracePt t="8754" x="4868863" y="4395788"/>
          <p14:tracePt t="8754" x="4884738" y="4395788"/>
          <p14:tracePt t="8762" x="4914900" y="4327525"/>
          <p14:tracePt t="8770" x="4970463" y="4241800"/>
          <p14:tracePt t="8779" x="5000625" y="4171950"/>
          <p14:tracePt t="8795" x="5016500" y="4002088"/>
          <p14:tracePt t="8803" x="5016500" y="3900488"/>
          <p14:tracePt t="8812" x="5016500" y="3784600"/>
          <p14:tracePt t="8829" x="5008563" y="3568700"/>
          <p14:tracePt t="8829" x="5008563" y="3544888"/>
          <p14:tracePt t="8837" x="4954588" y="3429000"/>
          <p14:tracePt t="8845" x="4908550" y="3313113"/>
          <p14:tracePt t="8853" x="4838700" y="3211513"/>
          <p14:tracePt t="8862" x="4768850" y="3087688"/>
          <p14:tracePt t="8879" x="4706938" y="3003550"/>
          <p14:tracePt t="8962" x="4706938" y="2987675"/>
          <p14:tracePt t="8970" x="4706938" y="2957513"/>
          <p14:tracePt t="8979" x="4706938" y="2941638"/>
          <p14:tracePt t="8987" x="4706938" y="2887663"/>
          <p14:tracePt t="8995" x="4706938" y="2855913"/>
          <p14:tracePt t="9004" x="4706938" y="2801938"/>
          <p14:tracePt t="9020" x="4706938" y="2701925"/>
          <p14:tracePt t="9028" x="4706938" y="2647950"/>
          <p14:tracePt t="9037" x="4706938" y="2616200"/>
          <p14:tracePt t="9045" x="4706938" y="2600325"/>
          <p14:tracePt t="9062" x="4714875" y="2530475"/>
          <p14:tracePt t="9070" x="4714875" y="2484438"/>
          <p14:tracePt t="9079" x="4714875" y="2446338"/>
          <p14:tracePt t="9087" x="4714875" y="2400300"/>
          <p14:tracePt t="9095" x="4706938" y="2360613"/>
          <p14:tracePt t="9112" x="4667250" y="2298700"/>
          <p14:tracePt t="9120" x="4637088" y="2274888"/>
          <p14:tracePt t="9129" x="4605338" y="2244725"/>
          <p14:tracePt t="9137" x="4551363" y="2228850"/>
          <p14:tracePt t="9145" x="4521200" y="2212975"/>
          <p14:tracePt t="9162" x="4481513" y="2220913"/>
          <p14:tracePt t="9170" x="4451350" y="2268538"/>
          <p14:tracePt t="9179" x="4397375" y="2376488"/>
          <p14:tracePt t="9187" x="4365625" y="2538413"/>
          <p14:tracePt t="9204" x="4335463" y="2933700"/>
          <p14:tracePt t="9204" x="4335463" y="2949575"/>
          <p14:tracePt t="9212" x="4311650" y="3149600"/>
          <p14:tracePt t="9220" x="4295775" y="3305175"/>
          <p14:tracePt t="9228" x="4295775" y="3460750"/>
          <p14:tracePt t="9237" x="4327525" y="3590925"/>
          <p14:tracePt t="9254" x="4459288" y="3762375"/>
          <p14:tracePt t="9262" x="4543425" y="3832225"/>
          <p14:tracePt t="9270" x="4645025" y="3846513"/>
          <p14:tracePt t="9279" x="4729163" y="3878263"/>
          <p14:tracePt t="9279" x="4745038" y="3878263"/>
          <p14:tracePt t="9287" x="4830763" y="3878263"/>
          <p14:tracePt t="9296" x="4914900" y="3878263"/>
          <p14:tracePt t="9304" x="4984750" y="3878263"/>
          <p14:tracePt t="9304" x="4984750" y="3870325"/>
          <p14:tracePt t="9312" x="5054600" y="3854450"/>
          <p14:tracePt t="9320" x="5086350" y="3800475"/>
          <p14:tracePt t="9329" x="5116513" y="3714750"/>
          <p14:tracePt t="9345" x="5140325" y="3514725"/>
          <p14:tracePt t="9354" x="5108575" y="3397250"/>
          <p14:tracePt t="9362" x="5062538" y="3259138"/>
          <p14:tracePt t="9370" x="4992688" y="3127375"/>
          <p14:tracePt t="9379" x="4892675" y="2987675"/>
          <p14:tracePt t="9396" x="4706938" y="2817813"/>
          <p14:tracePt t="9404" x="4637088" y="2801938"/>
          <p14:tracePt t="9412" x="4583113" y="2801938"/>
          <p14:tracePt t="9420" x="4535488" y="2809875"/>
          <p14:tracePt t="9428" x="4481513" y="2863850"/>
          <p14:tracePt t="9437" x="4435475" y="2979738"/>
          <p14:tracePt t="9445" x="4397375" y="3103563"/>
          <p14:tracePt t="9453" x="4381500" y="3251200"/>
          <p14:tracePt t="9462" x="4365625" y="3405188"/>
          <p14:tracePt t="9470" x="4365625" y="3536950"/>
          <p14:tracePt t="9487" x="4373563" y="3762375"/>
          <p14:tracePt t="9495" x="4427538" y="3846513"/>
          <p14:tracePt t="9504" x="4489450" y="3932238"/>
          <p14:tracePt t="9504" x="4513263" y="3932238"/>
          <p14:tracePt t="9512" x="4575175" y="3978275"/>
          <p14:tracePt t="9520" x="4645025" y="4017963"/>
          <p14:tracePt t="9529" x="4729163" y="4032250"/>
          <p14:tracePt t="9537" x="4799013" y="4048125"/>
          <p14:tracePt t="9545" x="4884738" y="4048125"/>
          <p14:tracePt t="9554" x="4954588" y="4048125"/>
          <p14:tracePt t="9554" x="4954588" y="4040188"/>
          <p14:tracePt t="9562" x="5016500" y="4024313"/>
          <p14:tracePt t="9579" x="5100638" y="3900488"/>
          <p14:tracePt t="9579" x="5100638" y="3886200"/>
          <p14:tracePt t="9595" x="5156200" y="3684588"/>
          <p14:tracePt t="9604" x="5156200" y="3568700"/>
          <p14:tracePt t="9604" x="5156200" y="3544888"/>
          <p14:tracePt t="9612" x="5124450" y="3429000"/>
          <p14:tracePt t="9629" x="4992688" y="3189288"/>
          <p14:tracePt t="9629" x="4992688" y="3173413"/>
          <p14:tracePt t="9637" x="4922838" y="3111500"/>
          <p14:tracePt t="9646" x="4852988" y="3057525"/>
          <p14:tracePt t="9654" x="4806950" y="3041650"/>
          <p14:tracePt t="9654" x="4791075" y="3041650"/>
          <p14:tracePt t="9662" x="4752975" y="3041650"/>
          <p14:tracePt t="9670" x="4706938" y="3041650"/>
          <p14:tracePt t="9679" x="4637088" y="3081338"/>
          <p14:tracePt t="9679" x="4637088" y="3103563"/>
          <p14:tracePt t="9687" x="4583113" y="3165475"/>
          <p14:tracePt t="9695" x="4551363" y="3267075"/>
          <p14:tracePt t="9704" x="4535488" y="3351213"/>
          <p14:tracePt t="9713" x="4521200" y="3475038"/>
          <p14:tracePt t="9720" x="4497388" y="3536950"/>
          <p14:tracePt t="9728" x="4497388" y="3606800"/>
          <p14:tracePt t="9737" x="4529138" y="3692525"/>
          <p14:tracePt t="9745" x="4559300" y="3746500"/>
          <p14:tracePt t="9754" x="4597400" y="3776663"/>
          <p14:tracePt t="9770" x="4683125" y="3792538"/>
          <p14:tracePt t="9779" x="4745038" y="3792538"/>
          <p14:tracePt t="9787" x="4783138" y="3792538"/>
          <p14:tracePt t="9795" x="4830763" y="3754438"/>
          <p14:tracePt t="9803" x="4868863" y="3668713"/>
          <p14:tracePt t="9812" x="4884738" y="3544888"/>
          <p14:tracePt t="9820" x="4884738" y="3413125"/>
          <p14:tracePt t="9829" x="4876800" y="3273425"/>
          <p14:tracePt t="9829" x="4876800" y="3259138"/>
          <p14:tracePt t="9837" x="4822825" y="3127375"/>
          <p14:tracePt t="9845" x="4768850" y="3025775"/>
          <p14:tracePt t="9854" x="4737100" y="2987675"/>
          <p14:tracePt t="9862" x="4721225" y="2971800"/>
          <p14:tracePt t="9879" x="4667250" y="2971800"/>
          <p14:tracePt t="9887" x="4637088" y="3019425"/>
          <p14:tracePt t="9895" x="4605338" y="3081338"/>
          <p14:tracePt t="9904" x="4583113" y="3165475"/>
          <p14:tracePt t="9904" x="4583113" y="3189288"/>
          <p14:tracePt t="9912" x="4551363" y="3289300"/>
          <p14:tracePt t="9920" x="4535488" y="3375025"/>
          <p14:tracePt t="9929" x="4497388" y="3460750"/>
          <p14:tracePt t="9929" x="4497388" y="3475038"/>
          <p14:tracePt t="9937" x="4497388" y="3522663"/>
          <p14:tracePt t="9945" x="4497388" y="3590925"/>
          <p14:tracePt t="9954" x="4513263" y="3660775"/>
          <p14:tracePt t="9962" x="4543425" y="3730625"/>
          <p14:tracePt t="9970" x="4575175" y="3776663"/>
          <p14:tracePt t="9979" x="4629150" y="3846513"/>
          <p14:tracePt t="9987" x="4683125" y="3916363"/>
          <p14:tracePt t="9996" x="4729163" y="3962400"/>
          <p14:tracePt t="10004" x="4760913" y="4032250"/>
          <p14:tracePt t="10004" x="4760913" y="4048125"/>
          <p14:tracePt t="10012" x="4814888" y="4102100"/>
          <p14:tracePt t="10020" x="4845050" y="4148138"/>
          <p14:tracePt t="10029" x="4900613" y="4217988"/>
          <p14:tracePt t="10037" x="4914900" y="4287838"/>
          <p14:tracePt t="10046" x="4954588" y="4373563"/>
          <p14:tracePt t="10053" x="4970463" y="4419600"/>
          <p14:tracePt t="10062" x="4970463" y="4457700"/>
          <p14:tracePt t="10070" x="4970463" y="4489450"/>
          <p14:tracePt t="10079" x="4970463" y="4505325"/>
          <p14:tracePt t="10087" x="4970463" y="4519613"/>
          <p14:tracePt t="10096" x="4954588" y="4559300"/>
          <p14:tracePt t="10104" x="4938713" y="4575175"/>
          <p14:tracePt t="10113" x="4922838" y="4605338"/>
          <p14:tracePt t="10120" x="4908550" y="4645025"/>
          <p14:tracePt t="10129" x="4908550" y="4675188"/>
          <p14:tracePt t="10137" x="4908550" y="4729163"/>
          <p14:tracePt t="10145" x="4908550" y="4745038"/>
          <p14:tracePt t="10154" x="4914900" y="4760913"/>
          <p14:tracePt t="10162" x="4930775" y="4775200"/>
          <p14:tracePt t="10170" x="4970463" y="4775200"/>
          <p14:tracePt t="10179" x="5000625" y="4775200"/>
          <p14:tracePt t="10187" x="5016500" y="4737100"/>
          <p14:tracePt t="10204" x="5016500" y="4613275"/>
          <p14:tracePt t="10204" x="5008563" y="4613275"/>
          <p14:tracePt t="10212" x="4992688" y="4527550"/>
          <p14:tracePt t="10220" x="4954588" y="4497388"/>
          <p14:tracePt t="10228" x="4938713" y="4465638"/>
          <p14:tracePt t="10237" x="4922838" y="4427538"/>
          <p14:tracePt t="10246" x="4908550" y="4427538"/>
          <p14:tracePt t="10246" x="4908550" y="4411663"/>
          <p14:tracePt t="10253" x="4892675" y="4411663"/>
          <p14:tracePt t="10276" x="4876800" y="4411663"/>
          <p14:tracePt t="10287" x="4838700" y="4411663"/>
          <p14:tracePt t="10295" x="4791075" y="4411663"/>
          <p14:tracePt t="10303" x="4737100" y="4411663"/>
          <p14:tracePt t="10312" x="4667250" y="4419600"/>
          <p14:tracePt t="10320" x="4621213" y="4435475"/>
          <p14:tracePt t="10329" x="4567238" y="4489450"/>
          <p14:tracePt t="10329" x="4567238" y="4505325"/>
          <p14:tracePt t="10337" x="4521200" y="4575175"/>
          <p14:tracePt t="10345" x="4481513" y="4675188"/>
          <p14:tracePt t="10354" x="4451350" y="4760913"/>
          <p14:tracePt t="10362" x="4435475" y="4876800"/>
          <p14:tracePt t="10370" x="4411663" y="4960938"/>
          <p14:tracePt t="10379" x="4411663" y="5084763"/>
          <p14:tracePt t="10387" x="4411663" y="5162550"/>
          <p14:tracePt t="10395" x="4443413" y="5232400"/>
          <p14:tracePt t="10404" x="4489450" y="5286375"/>
          <p14:tracePt t="10412" x="4529138" y="5318125"/>
          <p14:tracePt t="10421" x="4543425" y="5332413"/>
          <p14:tracePt t="10429" x="4559300" y="5332413"/>
          <p14:tracePt t="10437" x="4575175" y="5332413"/>
          <p14:tracePt t="10446" x="4597400" y="5356225"/>
          <p14:tracePt t="10446" x="4613275" y="5356225"/>
          <p14:tracePt t="10453" x="4629150" y="5356225"/>
          <p14:tracePt t="10462" x="4659313" y="5356225"/>
          <p14:tracePt t="10470" x="4699000" y="5326063"/>
          <p14:tracePt t="10479" x="4745038" y="5278438"/>
          <p14:tracePt t="10487" x="4814888" y="5194300"/>
          <p14:tracePt t="10495" x="4868863" y="5108575"/>
          <p14:tracePt t="10504" x="4930775" y="5008563"/>
          <p14:tracePt t="10513" x="5000625" y="4899025"/>
          <p14:tracePt t="10520" x="5032375" y="4837113"/>
          <p14:tracePt t="10529" x="5032375" y="4752975"/>
          <p14:tracePt t="10537" x="5024438" y="4683125"/>
          <p14:tracePt t="10545" x="4992688" y="4583113"/>
          <p14:tracePt t="10554" x="4938713" y="4481513"/>
          <p14:tracePt t="10562" x="4876800" y="4381500"/>
          <p14:tracePt t="10570" x="4791075" y="4295775"/>
          <p14:tracePt t="10579" x="4721225" y="4241800"/>
          <p14:tracePt t="10587" x="4706938" y="4241800"/>
          <p14:tracePt t="10595" x="4683125" y="4241800"/>
          <p14:tracePt t="10604" x="4667250" y="4287838"/>
          <p14:tracePt t="10612" x="4637088" y="4389438"/>
          <p14:tracePt t="10620" x="4605338" y="4505325"/>
          <p14:tracePt t="10629" x="4583113" y="4621213"/>
          <p14:tracePt t="10637" x="4567238" y="4760913"/>
          <p14:tracePt t="10646" x="4535488" y="4860925"/>
          <p14:tracePt t="10646" x="4535488" y="4876800"/>
          <p14:tracePt t="10654" x="4521200" y="4976813"/>
          <p14:tracePt t="10655" x="4521200" y="5000625"/>
          <p14:tracePt t="10662" x="4521200" y="5084763"/>
          <p14:tracePt t="10670" x="4521200" y="5162550"/>
          <p14:tracePt t="10679" x="4521200" y="5232400"/>
          <p14:tracePt t="10687" x="4529138" y="5318125"/>
          <p14:tracePt t="10695" x="4543425" y="5372100"/>
          <p14:tracePt t="10704" x="4597400" y="5418138"/>
          <p14:tracePt t="10704" x="4597400" y="5434013"/>
          <p14:tracePt t="10712" x="4629150" y="5456238"/>
          <p14:tracePt t="10720" x="4683125" y="5487988"/>
          <p14:tracePt t="10729" x="4729163" y="5487988"/>
          <p14:tracePt t="10737" x="4799013" y="5503863"/>
          <p14:tracePt t="10745" x="4845050" y="5503863"/>
          <p14:tracePt t="10754" x="4914900" y="5480050"/>
          <p14:tracePt t="10754" x="4930775" y="5480050"/>
          <p14:tracePt t="10762" x="5000625" y="5426075"/>
          <p14:tracePt t="10770" x="5070475" y="5380038"/>
          <p14:tracePt t="10779" x="5116513" y="5278438"/>
          <p14:tracePt t="10787" x="5170488" y="5170488"/>
          <p14:tracePt t="10795" x="5170488" y="5070475"/>
          <p14:tracePt t="10804" x="5162550" y="4954588"/>
          <p14:tracePt t="10805" x="5148263" y="4922838"/>
          <p14:tracePt t="10812" x="5078413" y="4783138"/>
          <p14:tracePt t="10820" x="4992688" y="4651375"/>
          <p14:tracePt t="10829" x="4922838" y="4543425"/>
          <p14:tracePt t="10837" x="4838700" y="4443413"/>
          <p14:tracePt t="10846" x="4768850" y="4395788"/>
          <p14:tracePt t="10854" x="4737100" y="4381500"/>
          <p14:tracePt t="10862" x="4706938" y="4381500"/>
          <p14:tracePt t="10870" x="4652963" y="4381500"/>
          <p14:tracePt t="10879" x="4605338" y="4419600"/>
          <p14:tracePt t="10887" x="4567238" y="4519613"/>
          <p14:tracePt t="10895" x="4535488" y="4645025"/>
          <p14:tracePt t="10904" x="4521200" y="4775200"/>
          <p14:tracePt t="10913" x="4481513" y="4930775"/>
          <p14:tracePt t="10921" x="4451350" y="5046663"/>
          <p14:tracePt t="10929" x="4435475" y="5162550"/>
          <p14:tracePt t="10929" x="4435475" y="5186363"/>
          <p14:tracePt t="10938" x="4435475" y="5286375"/>
          <p14:tracePt t="10954" x="4443413" y="5402263"/>
          <p14:tracePt t="10962" x="4489450" y="5434013"/>
          <p14:tracePt t="10970" x="4543425" y="5456238"/>
          <p14:tracePt t="10979" x="4629150" y="5472113"/>
          <p14:tracePt t="10987" x="4714875" y="5472113"/>
          <p14:tracePt t="11004" x="4884738" y="5464175"/>
          <p14:tracePt t="11004" x="4900613" y="5464175"/>
          <p14:tracePt t="11012" x="5000625" y="5426075"/>
          <p14:tracePt t="11020" x="5086350" y="5380038"/>
          <p14:tracePt t="11029" x="5186363" y="5326063"/>
          <p14:tracePt t="11045" x="5286375" y="5194300"/>
          <p14:tracePt t="11054" x="5302250" y="5108575"/>
          <p14:tracePt t="11062" x="5302250" y="5008563"/>
          <p14:tracePt t="11070" x="5264150" y="4899025"/>
          <p14:tracePt t="11079" x="5194300" y="4768850"/>
          <p14:tracePt t="11095" x="5008563" y="4543425"/>
          <p14:tracePt t="11104" x="4922838" y="4443413"/>
          <p14:tracePt t="11104" x="4908550" y="4443413"/>
          <p14:tracePt t="11112" x="4822825" y="4411663"/>
          <p14:tracePt t="11120" x="4768850" y="4395788"/>
          <p14:tracePt t="11129" x="4737100" y="4395788"/>
          <p14:tracePt t="11129" x="4737100" y="4403725"/>
          <p14:tracePt t="11138" x="4667250" y="4457700"/>
          <p14:tracePt t="11146" x="4621213" y="4519613"/>
          <p14:tracePt t="11154" x="4583113" y="4605338"/>
          <p14:tracePt t="11154" x="4583113" y="4621213"/>
          <p14:tracePt t="11162" x="4567238" y="4729163"/>
          <p14:tracePt t="11170" x="4535488" y="4830763"/>
          <p14:tracePt t="11187" x="4521200" y="5030788"/>
          <p14:tracePt t="11195" x="4529138" y="5116513"/>
          <p14:tracePt t="11204" x="4559300" y="5202238"/>
          <p14:tracePt t="11212" x="4613275" y="5286375"/>
          <p14:tracePt t="11220" x="4699000" y="5356225"/>
          <p14:tracePt t="11229" x="4760913" y="5402263"/>
          <p14:tracePt t="11229" x="4783138" y="5402263"/>
          <p14:tracePt t="11237" x="4868863" y="5456238"/>
          <p14:tracePt t="11246" x="4954588" y="5472113"/>
          <p14:tracePt t="11246" x="4970463" y="5472113"/>
          <p14:tracePt t="11254" x="5054600" y="5487988"/>
          <p14:tracePt t="11262" x="5116513" y="5487988"/>
          <p14:tracePt t="11270" x="5202238" y="5487988"/>
          <p14:tracePt t="11279" x="5272088" y="5480050"/>
          <p14:tracePt t="11287" x="5326063" y="5426075"/>
          <p14:tracePt t="11295" x="5372100" y="5356225"/>
          <p14:tracePt t="11304" x="5372100" y="5256213"/>
          <p14:tracePt t="11312" x="5372100" y="5140325"/>
          <p14:tracePt t="11329" x="5280025" y="4852988"/>
          <p14:tracePt t="11329" x="5280025" y="4837113"/>
          <p14:tracePt t="11338" x="5194300" y="4713288"/>
          <p14:tracePt t="11345" x="5124450" y="4629150"/>
          <p14:tracePt t="11354" x="5078413" y="4567238"/>
          <p14:tracePt t="11362" x="5008563" y="4527550"/>
          <p14:tracePt t="11370" x="4954588" y="4513263"/>
          <p14:tracePt t="11379" x="4892675" y="4497388"/>
          <p14:tracePt t="11387" x="4822825" y="4497388"/>
          <p14:tracePt t="11395" x="4768850" y="4519613"/>
          <p14:tracePt t="11404" x="4737100" y="4575175"/>
          <p14:tracePt t="11404" x="4721225" y="4575175"/>
          <p14:tracePt t="11412" x="4683125" y="4659313"/>
          <p14:tracePt t="11421" x="4637088" y="4760913"/>
          <p14:tracePt t="11421" x="4637088" y="4775200"/>
          <p14:tracePt t="11429" x="4583113" y="4860925"/>
          <p14:tracePt t="11437" x="4535488" y="5000625"/>
          <p14:tracePt t="11446" x="4481513" y="5100638"/>
          <p14:tracePt t="11454" x="4467225" y="5202238"/>
          <p14:tracePt t="11470" x="4451350" y="5332413"/>
          <p14:tracePt t="11479" x="4451350" y="5372100"/>
          <p14:tracePt t="11487" x="4473575" y="5402263"/>
          <p14:tracePt t="11495" x="4513263" y="5418138"/>
          <p14:tracePt t="11504" x="4559300" y="5418138"/>
          <p14:tracePt t="11504" x="4575175" y="5418138"/>
          <p14:tracePt t="11512" x="4659313" y="5418138"/>
          <p14:tracePt t="11520" x="4729163" y="5418138"/>
          <p14:tracePt t="11529" x="4799013" y="5410200"/>
          <p14:tracePt t="11529" x="4814888" y="5410200"/>
          <p14:tracePt t="11545" x="4954588" y="5310188"/>
          <p14:tracePt t="11554" x="5016500" y="5224463"/>
          <p14:tracePt t="11554" x="5032375" y="5208588"/>
          <p14:tracePt t="11562" x="5086350" y="5140325"/>
          <p14:tracePt t="11570" x="5116513" y="5054600"/>
          <p14:tracePt t="11579" x="5156200" y="4954588"/>
          <p14:tracePt t="11587" x="5170488" y="4868863"/>
          <p14:tracePt t="11595" x="5170488" y="4768850"/>
          <p14:tracePt t="11612" x="5094288" y="4527550"/>
          <p14:tracePt t="11620" x="5038725" y="4427538"/>
          <p14:tracePt t="11629" x="4976813" y="4341813"/>
          <p14:tracePt t="11629" x="4954588" y="4341813"/>
          <p14:tracePt t="11637" x="4922838" y="4311650"/>
          <p14:tracePt t="11646" x="4892675" y="4295775"/>
          <p14:tracePt t="11654" x="4876800" y="4295775"/>
          <p14:tracePt t="11662" x="4838700" y="4295775"/>
          <p14:tracePt t="11670" x="4806950" y="4319588"/>
          <p14:tracePt t="11679" x="4752975" y="4389438"/>
          <p14:tracePt t="11687" x="4721225" y="4473575"/>
          <p14:tracePt t="11704" x="4652963" y="4675188"/>
          <p14:tracePt t="11704" x="4637088" y="4691063"/>
          <p14:tracePt t="11712" x="4605338" y="4814888"/>
          <p14:tracePt t="11720" x="4567238" y="4892675"/>
          <p14:tracePt t="11729" x="4535488" y="5000625"/>
          <p14:tracePt t="11737" x="4521200" y="5084763"/>
          <p14:tracePt t="11755" x="4513263" y="5202238"/>
          <p14:tracePt t="11762" x="4529138" y="5232400"/>
          <p14:tracePt t="11770" x="4575175" y="5270500"/>
          <p14:tracePt t="11779" x="4629150" y="5302250"/>
          <p14:tracePt t="11795" x="4745038" y="5332413"/>
          <p14:tracePt t="11804" x="4799013" y="5332413"/>
          <p14:tracePt t="11812" x="4868863" y="5332413"/>
          <p14:tracePt t="11820" x="4914900" y="5326063"/>
          <p14:tracePt t="11829" x="4984750" y="5294313"/>
          <p14:tracePt t="11845" x="5070475" y="5194300"/>
          <p14:tracePt t="11854" x="5086350" y="5124450"/>
          <p14:tracePt t="11862" x="5100638" y="5054600"/>
          <p14:tracePt t="11870" x="5100638" y="4968875"/>
          <p14:tracePt t="11879" x="5094288" y="4868863"/>
          <p14:tracePt t="11896" x="5008563" y="4629150"/>
          <p14:tracePt t="11896" x="5008563" y="4613275"/>
          <p14:tracePt t="11904" x="4938713" y="4567238"/>
          <p14:tracePt t="11912" x="4908550" y="4527550"/>
          <p14:tracePt t="11920" x="4892675" y="4527550"/>
          <p14:tracePt t="11937" x="4822825" y="4527550"/>
          <p14:tracePt t="11945" x="4768850" y="4559300"/>
          <p14:tracePt t="11954" x="4721225" y="4605338"/>
          <p14:tracePt t="11962" x="4652963" y="4706938"/>
          <p14:tracePt t="11970" x="4621213" y="4791075"/>
          <p14:tracePt t="11987" x="4551363" y="4976813"/>
          <p14:tracePt t="11995" x="4535488" y="5046663"/>
          <p14:tracePt t="12004" x="4521200" y="5100638"/>
          <p14:tracePt t="12012" x="4521200" y="5146675"/>
          <p14:tracePt t="12020" x="4529138" y="5202238"/>
          <p14:tracePt t="12029" x="4559300" y="5248275"/>
          <p14:tracePt t="12045" x="4659313" y="5318125"/>
          <p14:tracePt t="12054" x="4745038" y="5372100"/>
          <p14:tracePt t="12062" x="4814888" y="5387975"/>
          <p14:tracePt t="12071" x="4868863" y="5402263"/>
          <p14:tracePt t="12079" x="4914900" y="5402263"/>
          <p14:tracePt t="12087" x="4954588" y="5402263"/>
          <p14:tracePt t="12095" x="4984750" y="5394325"/>
          <p14:tracePt t="12104" x="5016500" y="5380038"/>
          <p14:tracePt t="12112" x="5054600" y="5310188"/>
          <p14:tracePt t="12129" x="5070475" y="5208588"/>
          <p14:tracePt t="12137" x="5062538" y="5140325"/>
          <p14:tracePt t="12145" x="5038725" y="5054600"/>
          <p14:tracePt t="12154" x="5008563" y="4968875"/>
          <p14:tracePt t="12154" x="4992688" y="4968875"/>
          <p14:tracePt t="12162" x="4938713" y="4884738"/>
          <p14:tracePt t="12171" x="4892675" y="4837113"/>
          <p14:tracePt t="12187" x="4838700" y="4799013"/>
          <p14:tracePt t="12195" x="4822825" y="4799013"/>
          <p14:tracePt t="12204" x="4791075" y="4799013"/>
          <p14:tracePt t="12212" x="4768850" y="4799013"/>
          <p14:tracePt t="12221" x="4752975" y="4830763"/>
          <p14:tracePt t="12229" x="4721225" y="4876800"/>
          <p14:tracePt t="12237" x="4706938" y="4946650"/>
          <p14:tracePt t="12246" x="4667250" y="5016500"/>
          <p14:tracePt t="12254" x="4667250" y="5084763"/>
          <p14:tracePt t="12270" x="4652963" y="5186363"/>
          <p14:tracePt t="12279" x="4652963" y="5248275"/>
          <p14:tracePt t="12287" x="4652963" y="5302250"/>
          <p14:tracePt t="12295" x="4652963" y="5332413"/>
          <p14:tracePt t="12304" x="4659313" y="5372100"/>
          <p14:tracePt t="12312" x="4683125" y="5402263"/>
          <p14:tracePt t="12321" x="4683125" y="5418138"/>
          <p14:tracePt t="12329" x="4699000" y="5434013"/>
          <p14:tracePt t="12337" x="4699000" y="5456238"/>
          <p14:tracePt t="12363" x="4699000" y="5472113"/>
          <p14:tracePt t="12373" x="4683125" y="5472113"/>
          <p14:tracePt t="12388" x="4667250" y="5472113"/>
          <p14:tracePt t="12395" x="4652963" y="5472113"/>
          <p14:tracePt t="12399" x="4652963" y="5464175"/>
          <p14:tracePt t="12405" x="4637088" y="5464175"/>
          <p14:tracePt t="12412" x="4621213" y="5464175"/>
          <p14:tracePt t="12429" x="4605338" y="5464175"/>
          <p14:tracePt t="12438" x="4583113" y="5464175"/>
          <p14:tracePt t="12442" x="4583113" y="5441950"/>
          <p14:tracePt t="12447" x="4567238" y="5441950"/>
          <p14:tracePt t="12462" x="4551363" y="5441950"/>
          <p14:tracePt t="12476" x="4551363" y="5456238"/>
          <p14:tracePt t="12488" x="4551363" y="5472113"/>
          <p14:tracePt t="12496" x="4551363" y="5487988"/>
          <p14:tracePt t="12504" x="4551363" y="5503863"/>
          <p14:tracePt t="12520" x="4629150" y="5588000"/>
          <p14:tracePt t="12529" x="4645025" y="5603875"/>
          <p14:tracePt t="12858" x="4645025" y="5595938"/>
          <p14:tracePt t="12868" x="4645025" y="5580063"/>
          <p14:tracePt t="12879" x="4645025" y="5565775"/>
          <p14:tracePt t="12893" x="4645025" y="5549900"/>
          <p14:tracePt t="12906" x="4645025" y="5526088"/>
          <p14:tracePt t="12913" x="4637088" y="5526088"/>
          <p14:tracePt t="12922" x="4637088" y="5511800"/>
          <p14:tracePt t="12930" x="4637088" y="5495925"/>
          <p14:tracePt t="12938" x="4621213" y="5495925"/>
          <p14:tracePt t="12954" x="4621213" y="5441950"/>
          <p14:tracePt t="12962" x="4621213" y="5410200"/>
          <p14:tracePt t="12970" x="4621213" y="5380038"/>
          <p14:tracePt t="12987" x="4621213" y="5356225"/>
          <p14:tracePt t="12995" x="4621213" y="5340350"/>
          <p14:tracePt t="13004" x="4621213" y="5310188"/>
          <p14:tracePt t="13012" x="4621213" y="5256213"/>
          <p14:tracePt t="13021" x="4621213" y="5194300"/>
          <p14:tracePt t="13021" x="4621213" y="5170488"/>
          <p14:tracePt t="13029" x="4621213" y="5124450"/>
          <p14:tracePt t="13037" x="4621213" y="5022850"/>
          <p14:tracePt t="13045" x="4621213" y="4922838"/>
          <p14:tracePt t="13054" x="4629150" y="4837113"/>
          <p14:tracePt t="13071" x="4629150" y="4713288"/>
          <p14:tracePt t="13079" x="4621213" y="4699000"/>
          <p14:tracePt t="13106" x="4605338" y="4699000"/>
          <p14:tracePt t="13125" x="4583113" y="4706938"/>
          <p14:tracePt t="13130" x="4583113" y="4729163"/>
          <p14:tracePt t="13137" x="4567238" y="4791075"/>
          <p14:tracePt t="13145" x="4567238" y="4876800"/>
          <p14:tracePt t="13154" x="4567238" y="4960938"/>
          <p14:tracePt t="13162" x="4567238" y="5030788"/>
          <p14:tracePt t="13170" x="4551363" y="5062538"/>
          <p14:tracePt t="13179" x="4535488" y="5100638"/>
          <p14:tracePt t="13179" x="4535488" y="5116513"/>
          <p14:tracePt t="13187" x="4535488" y="5146675"/>
          <p14:tracePt t="13195" x="4521200" y="5162550"/>
          <p14:tracePt t="13204" x="4497388" y="5186363"/>
          <p14:tracePt t="13306" x="4497388" y="5170488"/>
          <p14:tracePt t="13313" x="4513263" y="5140325"/>
          <p14:tracePt t="13320" x="4513263" y="5070475"/>
          <p14:tracePt t="13329" x="4481513" y="5008563"/>
          <p14:tracePt t="13329" x="4481513" y="4984750"/>
          <p14:tracePt t="13337" x="4435475" y="4868863"/>
          <p14:tracePt t="13346" x="4397375" y="4768850"/>
          <p14:tracePt t="13354" x="4295775" y="4583113"/>
          <p14:tracePt t="13362" x="4195763" y="4427538"/>
          <p14:tracePt t="13370" x="4095750" y="4271963"/>
          <p14:tracePt t="13379" x="3956050" y="4110038"/>
          <p14:tracePt t="13379" x="3940175" y="4086225"/>
          <p14:tracePt t="13387" x="3808413" y="3924300"/>
          <p14:tracePt t="13396" x="3668713" y="3784600"/>
          <p14:tracePt t="13404" x="3568700" y="3700463"/>
          <p14:tracePt t="13404" x="3568700" y="3684588"/>
          <p14:tracePt t="13412" x="3482975" y="3614738"/>
          <p14:tracePt t="13421" x="3436938" y="3568700"/>
          <p14:tracePt t="13429" x="3382963" y="3529013"/>
          <p14:tracePt t="13437" x="3351213" y="3482975"/>
          <p14:tracePt t="13454" x="3282950" y="3359150"/>
          <p14:tracePt t="13462" x="3267075" y="3313113"/>
          <p14:tracePt t="13470" x="3251200" y="3259138"/>
          <p14:tracePt t="13479" x="3251200" y="3211513"/>
          <p14:tracePt t="13487" x="3251200" y="3157538"/>
          <p14:tracePt t="13495" x="3259138" y="3087688"/>
          <p14:tracePt t="13504" x="3259138" y="3025775"/>
          <p14:tracePt t="13512" x="3275013" y="2941638"/>
          <p14:tracePt t="13520" x="3275013" y="2871788"/>
          <p14:tracePt t="13529" x="3275013" y="2801938"/>
          <p14:tracePt t="13545" x="3267075" y="2716213"/>
          <p14:tracePt t="13562" x="3267075" y="2686050"/>
          <p14:tracePt t="13570" x="3267075" y="2670175"/>
          <p14:tracePt t="13580" x="3267075" y="2647950"/>
          <p14:tracePt t="13595" x="3289300" y="2647950"/>
          <p14:tracePt t="13604" x="3305175" y="2647950"/>
          <p14:tracePt t="13612" x="3328988" y="2632075"/>
          <p14:tracePt t="13620" x="3328988" y="2616200"/>
          <p14:tracePt t="13629" x="3328988" y="2586038"/>
          <p14:tracePt t="13630" x="3328988" y="2570163"/>
          <p14:tracePt t="13637" x="3328988" y="2516188"/>
          <p14:tracePt t="13646" x="3313113" y="2462213"/>
          <p14:tracePt t="13654" x="3282950" y="2414588"/>
          <p14:tracePt t="13662" x="3267075" y="2376488"/>
          <p14:tracePt t="13670" x="3251200" y="2376488"/>
          <p14:tracePt t="13689" x="3251200" y="2392363"/>
          <p14:tracePt t="13695" x="3227388" y="2422525"/>
          <p14:tracePt t="13704" x="3213100" y="2524125"/>
          <p14:tracePt t="13704" x="3213100" y="2538413"/>
          <p14:tracePt t="13712" x="3197225" y="2693988"/>
          <p14:tracePt t="13721" x="3165475" y="2879725"/>
          <p14:tracePt t="13737" x="3111500" y="3235325"/>
          <p14:tracePt t="13745" x="3057525" y="3405188"/>
          <p14:tracePt t="13754" x="3027363" y="3560763"/>
          <p14:tracePt t="13754" x="3027363" y="3576638"/>
          <p14:tracePt t="13762" x="3011488" y="3692525"/>
          <p14:tracePt t="13771" x="3011488" y="3776663"/>
          <p14:tracePt t="13779" x="3033713" y="3862388"/>
          <p14:tracePt t="13790" x="3103563" y="3932238"/>
          <p14:tracePt t="13795" x="3135313" y="3948113"/>
          <p14:tracePt t="13804" x="3189288" y="3978275"/>
          <p14:tracePt t="13813" x="3259138" y="4017963"/>
          <p14:tracePt t="13829" x="3344863" y="4048125"/>
          <p14:tracePt t="13829" x="3359150" y="4048125"/>
          <p14:tracePt t="13837" x="3390900" y="4064000"/>
          <p14:tracePt t="13845" x="3406775" y="4079875"/>
          <p14:tracePt t="13888" x="3406775" y="4071938"/>
          <p14:tracePt t="13891" x="3406775" y="4056063"/>
          <p14:tracePt t="13895" x="3406775" y="4024313"/>
          <p14:tracePt t="13904" x="3406775" y="3924300"/>
          <p14:tracePt t="13921" x="3367088" y="3630613"/>
          <p14:tracePt t="13921" x="3367088" y="3598863"/>
          <p14:tracePt t="13929" x="3313113" y="3429000"/>
          <p14:tracePt t="13929" x="3297238" y="3413125"/>
          <p14:tracePt t="13937" x="3227388" y="3227388"/>
          <p14:tracePt t="13945" x="3165475" y="3073400"/>
          <p14:tracePt t="13954" x="3081338" y="2917825"/>
          <p14:tracePt t="13955" x="3081338" y="2901950"/>
          <p14:tracePt t="13971" x="2941638" y="2716213"/>
          <p14:tracePt t="13979" x="2925763" y="2686050"/>
          <p14:tracePt t="14031" x="2909888" y="2686050"/>
          <p14:tracePt t="14035" x="2909888" y="2693988"/>
          <p14:tracePt t="14038" x="2909888" y="2709863"/>
          <p14:tracePt t="14045" x="2895600" y="2763838"/>
          <p14:tracePt t="14062" x="2895600" y="3033713"/>
          <p14:tracePt t="14070" x="2895600" y="3189288"/>
          <p14:tracePt t="14079" x="2895600" y="3390900"/>
          <p14:tracePt t="14079" x="2895600" y="3421063"/>
          <p14:tracePt t="14087" x="2895600" y="3622675"/>
          <p14:tracePt t="14096" x="2871788" y="3808413"/>
          <p14:tracePt t="14112" x="2903538" y="4203700"/>
          <p14:tracePt t="14120" x="2949575" y="4319588"/>
          <p14:tracePt t="14129" x="3033713" y="4419600"/>
          <p14:tracePt t="14129" x="3057525" y="4435475"/>
          <p14:tracePt t="14137" x="3157538" y="4505325"/>
          <p14:tracePt t="14146" x="3275013" y="4575175"/>
          <p14:tracePt t="14154" x="3406775" y="4605338"/>
          <p14:tracePt t="14171" x="3614738" y="4621213"/>
          <p14:tracePt t="14179" x="3676650" y="4621213"/>
          <p14:tracePt t="14188" x="3746500" y="4583113"/>
          <p14:tracePt t="14195" x="3784600" y="4527550"/>
          <p14:tracePt t="14204" x="3800475" y="4427538"/>
          <p14:tracePt t="14204" x="3800475" y="4411663"/>
          <p14:tracePt t="14212" x="3816350" y="4295775"/>
          <p14:tracePt t="14220" x="3808413" y="4156075"/>
          <p14:tracePt t="14229" x="3770313" y="3986213"/>
          <p14:tracePt t="14237" x="3738563" y="3784600"/>
          <p14:tracePt t="14254" x="3638550" y="3382963"/>
          <p14:tracePt t="14254" x="3638550" y="3359150"/>
          <p14:tracePt t="14262" x="3568700" y="3211513"/>
          <p14:tracePt t="14271" x="3522663" y="3127375"/>
          <p14:tracePt t="14279" x="3498850" y="3073400"/>
          <p14:tracePt t="14279" x="3482975" y="3073400"/>
          <p14:tracePt t="14296" x="3436938" y="3041650"/>
          <p14:tracePt t="14304" x="3398838" y="3003550"/>
          <p14:tracePt t="14312" x="3367088" y="2987675"/>
          <p14:tracePt t="14320" x="3313113" y="2971800"/>
          <p14:tracePt t="14329" x="3282950" y="2957513"/>
          <p14:tracePt t="14346" x="3251200" y="2957513"/>
          <p14:tracePt t="14362" x="3227388" y="2963863"/>
          <p14:tracePt t="14371" x="3213100" y="3033713"/>
          <p14:tracePt t="14379" x="3197225" y="3135313"/>
          <p14:tracePt t="14379" x="3197225" y="3149600"/>
          <p14:tracePt t="14395" x="3197225" y="3460750"/>
          <p14:tracePt t="14404" x="3205163" y="3606800"/>
          <p14:tracePt t="14404" x="3205163" y="3622675"/>
          <p14:tracePt t="14412" x="3205163" y="3762375"/>
          <p14:tracePt t="14421" x="3219450" y="3878263"/>
          <p14:tracePt t="14437" x="3275013" y="4117975"/>
          <p14:tracePt t="14445" x="3305175" y="4203700"/>
          <p14:tracePt t="14454" x="3344863" y="4249738"/>
          <p14:tracePt t="14462" x="3390900" y="4287838"/>
          <p14:tracePt t="14470" x="3444875" y="4303713"/>
          <p14:tracePt t="14487" x="3530600" y="4303713"/>
          <p14:tracePt t="14495" x="3560763" y="4303713"/>
          <p14:tracePt t="14504" x="3598863" y="4295775"/>
          <p14:tracePt t="14504" x="3598863" y="4271963"/>
          <p14:tracePt t="14512" x="3630613" y="4241800"/>
          <p14:tracePt t="14521" x="3646488" y="4195763"/>
          <p14:tracePt t="14529" x="3660775" y="4125913"/>
          <p14:tracePt t="14537" x="3676650" y="4071938"/>
          <p14:tracePt t="14545" x="3700463" y="4002088"/>
          <p14:tracePt t="14554" x="3700463" y="3940175"/>
          <p14:tracePt t="14554" x="3716338" y="3940175"/>
          <p14:tracePt t="14562" x="3716338" y="3854450"/>
          <p14:tracePt t="14579" x="3716338" y="3668713"/>
          <p14:tracePt t="14579" x="3708400" y="3652838"/>
          <p14:tracePt t="14587" x="3668713" y="3529013"/>
          <p14:tracePt t="14595" x="3622675" y="3397250"/>
          <p14:tracePt t="14604" x="3568700" y="3297238"/>
          <p14:tracePt t="14604" x="3568700" y="3273425"/>
          <p14:tracePt t="14612" x="3482975" y="3127375"/>
          <p14:tracePt t="14629" x="3282950" y="2855913"/>
          <p14:tracePt t="14637" x="3197225" y="2771775"/>
          <p14:tracePt t="14646" x="3127375" y="2716213"/>
          <p14:tracePt t="14654" x="3095625" y="2716213"/>
          <p14:tracePt t="14671" x="3081338" y="2716213"/>
          <p14:tracePt t="14679" x="3057525" y="2716213"/>
          <p14:tracePt t="14687" x="3027363" y="2724150"/>
          <p14:tracePt t="14695" x="2995613" y="2763838"/>
          <p14:tracePt t="14704" x="2957513" y="2833688"/>
          <p14:tracePt t="14721" x="2925763" y="2979738"/>
          <p14:tracePt t="14729" x="2925763" y="3065463"/>
          <p14:tracePt t="14729" x="2909888" y="3081338"/>
          <p14:tracePt t="14737" x="2909888" y="3189288"/>
          <p14:tracePt t="14745" x="2895600" y="3289300"/>
          <p14:tracePt t="14754" x="2895600" y="3405188"/>
          <p14:tracePt t="14754" x="2895600" y="3421063"/>
          <p14:tracePt t="14771" x="2887663" y="3660775"/>
          <p14:tracePt t="14779" x="2903538" y="3730625"/>
          <p14:tracePt t="14779" x="2903538" y="3746500"/>
          <p14:tracePt t="14787" x="2933700" y="3792538"/>
          <p14:tracePt t="14796" x="2987675" y="3832225"/>
          <p14:tracePt t="14812" x="3089275" y="3878263"/>
          <p14:tracePt t="14829" x="3157538" y="3916363"/>
          <p14:tracePt t="14837" x="3189288" y="3916363"/>
          <p14:tracePt t="14845" x="3205163" y="3932238"/>
          <p14:tracePt t="14862" x="3219450" y="3932238"/>
          <p14:tracePt t="14871" x="3243263" y="3932238"/>
          <p14:tracePt t="14879" x="3243263" y="3900488"/>
          <p14:tracePt t="14887" x="3259138" y="3854450"/>
          <p14:tracePt t="14896" x="3259138" y="3800475"/>
          <p14:tracePt t="14904" x="3259138" y="3714750"/>
          <p14:tracePt t="14912" x="3259138" y="3652838"/>
          <p14:tracePt t="14921" x="3259138" y="3598863"/>
          <p14:tracePt t="14929" x="3259138" y="3568700"/>
          <p14:tracePt t="14937" x="3259138" y="3544888"/>
          <p14:tracePt t="14954" x="3259138" y="3529013"/>
          <p14:tracePt t="15157" x="3259138" y="3514725"/>
          <p14:tracePt t="15403" x="3259138" y="3498850"/>
          <p14:tracePt t="15485" x="3259138" y="3482975"/>
          <p14:tracePt t="15611" x="3259138" y="3460750"/>
          <p14:tracePt t="15703" x="3275013" y="3460750"/>
          <p14:tracePt t="15712" x="3275013" y="3475038"/>
          <p14:tracePt t="15730" x="3275013" y="3490913"/>
          <p14:tracePt t="15747" x="3275013" y="3506788"/>
          <p14:tracePt t="15763" x="3275013" y="3522663"/>
          <p14:tracePt t="15771" x="3267075" y="3522663"/>
          <p14:tracePt t="15779" x="3267075" y="3536950"/>
          <p14:tracePt t="15787" x="3251200" y="3536950"/>
          <p14:tracePt t="15804" x="3251200" y="3560763"/>
          <p14:tracePt t="15837" x="3251200" y="3576638"/>
          <p14:tracePt t="15889" x="3251200" y="3590925"/>
          <p14:tracePt t="15905" x="3251200" y="3606800"/>
          <p14:tracePt t="15919" x="3251200" y="3622675"/>
          <p14:tracePt t="15934" x="3251200" y="3646488"/>
          <p14:tracePt t="15947" x="3251200" y="3660775"/>
          <p14:tracePt t="15960" x="3251200" y="3676650"/>
          <p14:tracePt t="15972" x="3251200" y="3692525"/>
          <p14:tracePt t="15985" x="3251200" y="3708400"/>
          <p14:tracePt t="16004" x="3251200" y="3730625"/>
          <p14:tracePt t="16019" x="3251200" y="3746500"/>
          <p14:tracePt t="16035" x="3259138" y="3746500"/>
          <p14:tracePt t="16037" x="3259138" y="3762375"/>
          <p14:tracePt t="16045" x="3275013" y="3776663"/>
          <p14:tracePt t="16054" x="3305175" y="3792538"/>
          <p14:tracePt t="16063" x="3359150" y="3808413"/>
          <p14:tracePt t="16071" x="3406775" y="3832225"/>
          <p14:tracePt t="16079" x="3475038" y="3846513"/>
          <p14:tracePt t="16096" x="3614738" y="3878263"/>
          <p14:tracePt t="16104" x="3676650" y="3894138"/>
          <p14:tracePt t="16121" x="3784600" y="3894138"/>
          <p14:tracePt t="16130" x="3832225" y="3894138"/>
          <p14:tracePt t="16137" x="3870325" y="3894138"/>
          <p14:tracePt t="16146" x="3902075" y="3886200"/>
          <p14:tracePt t="16154" x="3932238" y="3838575"/>
          <p14:tracePt t="16162" x="3948113" y="3784600"/>
          <p14:tracePt t="16171" x="3970338" y="3700463"/>
          <p14:tracePt t="16188" x="3986213" y="3413125"/>
          <p14:tracePt t="16204" x="3924300" y="3087688"/>
          <p14:tracePt t="16212" x="3854450" y="2957513"/>
          <p14:tracePt t="16221" x="3754438" y="2855913"/>
          <p14:tracePt t="16238" x="3552825" y="2732088"/>
          <p14:tracePt t="16246" x="3468688" y="2716213"/>
          <p14:tracePt t="16254" x="3382963" y="2716213"/>
          <p14:tracePt t="16262" x="3297238" y="2724150"/>
          <p14:tracePt t="16271" x="3197225" y="2763838"/>
          <p14:tracePt t="16272" x="3181350" y="2778125"/>
          <p14:tracePt t="16279" x="3111500" y="2809875"/>
          <p14:tracePt t="16279" x="3095625" y="2833688"/>
          <p14:tracePt t="16288" x="2995613" y="2917825"/>
          <p14:tracePt t="16296" x="2925763" y="2995613"/>
          <p14:tracePt t="16304" x="2855913" y="3119438"/>
          <p14:tracePt t="16304" x="2855913" y="3135313"/>
          <p14:tracePt t="16312" x="2786063" y="3267075"/>
          <p14:tracePt t="16329" x="2709863" y="3660775"/>
          <p14:tracePt t="16337" x="2709863" y="3846513"/>
          <p14:tracePt t="16346" x="2709863" y="4032250"/>
          <p14:tracePt t="16362" x="2747963" y="4333875"/>
          <p14:tracePt t="16380" x="2903538" y="4543425"/>
          <p14:tracePt t="16387" x="2987675" y="4589463"/>
          <p14:tracePt t="16396" x="3089275" y="4645025"/>
          <p14:tracePt t="16404" x="3205163" y="4659313"/>
          <p14:tracePt t="16412" x="3305175" y="4659313"/>
          <p14:tracePt t="16421" x="3406775" y="4659313"/>
          <p14:tracePt t="16429" x="3475038" y="4651375"/>
          <p14:tracePt t="16429" x="3475038" y="4629150"/>
          <p14:tracePt t="16437" x="3530600" y="4583113"/>
          <p14:tracePt t="16446" x="3560763" y="4497388"/>
          <p14:tracePt t="16454" x="3576638" y="4395788"/>
          <p14:tracePt t="16454" x="3576638" y="4381500"/>
          <p14:tracePt t="16471" x="3568700" y="4110038"/>
          <p14:tracePt t="16471" x="3568700" y="4086225"/>
          <p14:tracePt t="16479" x="3536950" y="3940175"/>
          <p14:tracePt t="16479" x="3536950" y="3924300"/>
          <p14:tracePt t="16488" x="3482975" y="3784600"/>
          <p14:tracePt t="16495" x="3436938" y="3652838"/>
          <p14:tracePt t="16504" x="3382963" y="3544888"/>
          <p14:tracePt t="16504" x="3367088" y="3544888"/>
          <p14:tracePt t="16521" x="3297238" y="3444875"/>
          <p14:tracePt t="16529" x="3267075" y="3429000"/>
          <p14:tracePt t="16537" x="3227388" y="3413125"/>
          <p14:tracePt t="16545" x="3213100" y="3413125"/>
          <p14:tracePt t="16555" x="3181350" y="3397250"/>
          <p14:tracePt t="16563" x="3165475" y="3397250"/>
          <p14:tracePt t="16571" x="3143250" y="3421063"/>
          <p14:tracePt t="16579" x="3127375" y="3475038"/>
          <p14:tracePt t="16587" x="3095625" y="3576638"/>
          <p14:tracePt t="16596" x="3095625" y="3676650"/>
          <p14:tracePt t="16604" x="3095625" y="3792538"/>
          <p14:tracePt t="16604" x="3095625" y="3808413"/>
          <p14:tracePt t="16613" x="3095625" y="3962400"/>
          <p14:tracePt t="16621" x="3103563" y="4133850"/>
          <p14:tracePt t="16629" x="3119438" y="4233863"/>
          <p14:tracePt t="16629" x="3119438" y="4249738"/>
          <p14:tracePt t="16637" x="3173413" y="4349750"/>
          <p14:tracePt t="16646" x="3219450" y="4435475"/>
          <p14:tracePt t="16646" x="3219450" y="4457700"/>
          <p14:tracePt t="16654" x="3289300" y="4519613"/>
          <p14:tracePt t="16662" x="3359150" y="4559300"/>
          <p14:tracePt t="16671" x="3429000" y="4589463"/>
          <p14:tracePt t="16679" x="3490913" y="4589463"/>
          <p14:tracePt t="16688" x="3544888" y="4589463"/>
          <p14:tracePt t="16704" x="3646488" y="4481513"/>
          <p14:tracePt t="16712" x="3700463" y="4411663"/>
          <p14:tracePt t="16721" x="3730625" y="4295775"/>
          <p14:tracePt t="16729" x="3746500" y="4171950"/>
          <p14:tracePt t="16729" x="3746500" y="4156075"/>
          <p14:tracePt t="16737" x="3746500" y="4002088"/>
          <p14:tracePt t="16746" x="3722688" y="3854450"/>
          <p14:tracePt t="16755" x="3668713" y="3684588"/>
          <p14:tracePt t="16762" x="3598863" y="3568700"/>
          <p14:tracePt t="16771" x="3552825" y="3482975"/>
          <p14:tracePt t="16779" x="3498850" y="3429000"/>
          <p14:tracePt t="16779" x="3482975" y="3413125"/>
          <p14:tracePt t="16788" x="3452813" y="3397250"/>
          <p14:tracePt t="16796" x="3413125" y="3382963"/>
          <p14:tracePt t="16804" x="3398838" y="3382963"/>
          <p14:tracePt t="16804" x="3382963" y="3382963"/>
          <p14:tracePt t="16812" x="3367088" y="3382963"/>
          <p14:tracePt t="16821" x="3351213" y="3390900"/>
          <p14:tracePt t="16829" x="3313113" y="3460750"/>
          <p14:tracePt t="16829" x="3313113" y="3475038"/>
          <p14:tracePt t="16846" x="3313113" y="3730625"/>
          <p14:tracePt t="16846" x="3313113" y="3746500"/>
          <p14:tracePt t="16854" x="3313113" y="3832225"/>
          <p14:tracePt t="16854" x="3313113" y="3846513"/>
          <p14:tracePt t="16862" x="3297238" y="3948113"/>
          <p14:tracePt t="16870" x="3297238" y="4017963"/>
          <p14:tracePt t="16879" x="3297238" y="4079875"/>
          <p14:tracePt t="16888" x="3297238" y="4164013"/>
          <p14:tracePt t="16896" x="3328988" y="4217988"/>
          <p14:tracePt t="16904" x="3375025" y="4271963"/>
          <p14:tracePt t="16912" x="3444875" y="4319588"/>
          <p14:tracePt t="16921" x="3530600" y="4319588"/>
          <p14:tracePt t="16929" x="3630613" y="4333875"/>
          <p14:tracePt t="16937" x="3730625" y="4333875"/>
          <p14:tracePt t="16946" x="3816350" y="4327525"/>
          <p14:tracePt t="16954" x="3902075" y="4271963"/>
          <p14:tracePt t="16962" x="3948113" y="4210050"/>
          <p14:tracePt t="16971" x="4002088" y="4141788"/>
          <p14:tracePt t="16987" x="4117975" y="4040188"/>
          <p14:tracePt t="17004" x="4187825" y="3986213"/>
          <p14:tracePt t="17012" x="4203700" y="3986213"/>
          <p14:tracePt t="17071" x="4219575" y="3986213"/>
          <p14:tracePt t="17079" x="4241800" y="4017963"/>
          <p14:tracePt t="17079" x="4257675" y="4017963"/>
          <p14:tracePt t="17087" x="4287838" y="4048125"/>
          <p14:tracePt t="17096" x="4343400" y="4079875"/>
          <p14:tracePt t="17104" x="4389438" y="4117975"/>
          <p14:tracePt t="17105" x="4411663" y="4133850"/>
          <p14:tracePt t="17112" x="4473575" y="4164013"/>
          <p14:tracePt t="17129" x="4597400" y="4249738"/>
          <p14:tracePt t="17137" x="4659313" y="4271963"/>
          <p14:tracePt t="17146" x="4714875" y="4303713"/>
          <p14:tracePt t="17154" x="4783138" y="4333875"/>
          <p14:tracePt t="17171" x="4884738" y="4373563"/>
          <p14:tracePt t="17179" x="4930775" y="4389438"/>
          <p14:tracePt t="17187" x="4970463" y="4389438"/>
          <p14:tracePt t="17196" x="5000625" y="4403725"/>
          <p14:tracePt t="17204" x="5054600" y="4403725"/>
          <p14:tracePt t="17221" x="5116513" y="4419600"/>
          <p14:tracePt t="17222" x="5140325" y="4419600"/>
          <p14:tracePt t="17229" x="5170488" y="4419600"/>
          <p14:tracePt t="17237" x="5186363" y="4419600"/>
          <p14:tracePt t="17261" x="5202238" y="4419600"/>
          <p14:tracePt t="17263" x="5202238" y="4411663"/>
          <p14:tracePt t="17275" x="5202238" y="4395788"/>
          <p14:tracePt t="17281" x="5202238" y="4381500"/>
          <p14:tracePt t="17289" x="5202238" y="4357688"/>
          <p14:tracePt t="17296" x="5202238" y="4327525"/>
          <p14:tracePt t="17312" x="5202238" y="4257675"/>
          <p14:tracePt t="17321" x="5202238" y="4225925"/>
          <p14:tracePt t="17329" x="5202238" y="4195763"/>
          <p14:tracePt t="17337" x="5202238" y="4171950"/>
          <p14:tracePt t="17346" x="5202238" y="4141788"/>
          <p14:tracePt t="17363" x="5202238" y="4071938"/>
          <p14:tracePt t="17371" x="5202238" y="4056063"/>
          <p14:tracePt t="17379" x="5194300" y="4024313"/>
          <p14:tracePt t="17387" x="5178425" y="4002088"/>
          <p14:tracePt t="17396" x="5162550" y="3986213"/>
          <p14:tracePt t="17404" x="5148263" y="3956050"/>
          <p14:tracePt t="17412" x="5148263" y="3940175"/>
          <p14:tracePt t="17421" x="5124450" y="3924300"/>
          <p14:tracePt t="17429" x="5124450" y="3900488"/>
          <p14:tracePt t="17440" x="5124450" y="3886200"/>
          <p14:tracePt t="17454" x="5124450" y="3870325"/>
          <p14:tracePt t="17462" x="5124450" y="3854450"/>
          <p14:tracePt t="17471" x="5140325" y="3838575"/>
          <p14:tracePt t="17506" x="5140325" y="3816350"/>
          <p14:tracePt t="17515" x="5156200" y="3816350"/>
          <p14:tracePt t="17530" x="5170488" y="3816350"/>
          <p14:tracePt t="17546" x="5186363" y="3816350"/>
          <p14:tracePt t="17554" x="5186363" y="3800475"/>
          <p14:tracePt t="17586" x="5186363" y="3808413"/>
          <p14:tracePt t="17588" x="5186363" y="3832225"/>
          <p14:tracePt t="17595" x="5186363" y="3878263"/>
          <p14:tracePt t="17604" x="5202238" y="3962400"/>
          <p14:tracePt t="17604" x="5202238" y="3978275"/>
          <p14:tracePt t="17613" x="5202238" y="4064000"/>
          <p14:tracePt t="17621" x="5202238" y="4148138"/>
          <p14:tracePt t="17629" x="5202238" y="4217988"/>
          <p14:tracePt t="17646" x="5224463" y="4349750"/>
          <p14:tracePt t="17654" x="5224463" y="4403725"/>
          <p14:tracePt t="17662" x="5240338" y="4435475"/>
          <p14:tracePt t="17671" x="5240338" y="4473575"/>
          <p14:tracePt t="17688" x="5272088" y="4489450"/>
          <p14:tracePt t="17696" x="5302250" y="4505325"/>
          <p14:tracePt t="17704" x="5356225" y="4543425"/>
          <p14:tracePt t="17705" x="5356225" y="4559300"/>
          <p14:tracePt t="17712" x="5387975" y="4575175"/>
          <p14:tracePt t="17721" x="5441950" y="4605338"/>
          <p14:tracePt t="17737" x="5511800" y="4691063"/>
          <p14:tracePt t="17745" x="5527675" y="4729163"/>
          <p14:tracePt t="17754" x="5557838" y="4775200"/>
          <p14:tracePt t="17762" x="5595938" y="4830763"/>
          <p14:tracePt t="17771" x="5627688" y="4876800"/>
          <p14:tracePt t="17771" x="5627688" y="4892675"/>
          <p14:tracePt t="17779" x="5643563" y="4930775"/>
          <p14:tracePt t="17779" x="5643563" y="4946650"/>
          <p14:tracePt t="17796" x="5681663" y="5030788"/>
          <p14:tracePt t="17804" x="5697538" y="5030788"/>
          <p14:tracePt t="17812" x="5697538" y="5046663"/>
          <p14:tracePt t="17856" x="5697538" y="5038725"/>
          <p14:tracePt t="17858" x="5697538" y="5022850"/>
          <p14:tracePt t="17862" x="5697538" y="5008563"/>
          <p14:tracePt t="17879" x="5619750" y="4852988"/>
          <p14:tracePt t="17887" x="5581650" y="4783138"/>
          <p14:tracePt t="17896" x="5534025" y="4713288"/>
          <p14:tracePt t="17904" x="5519738" y="4683125"/>
          <p14:tracePt t="17921" x="5495925" y="4667250"/>
          <p14:tracePt t="17942" x="5480050" y="4667250"/>
          <p14:tracePt t="17947" x="5465763" y="4667250"/>
          <p14:tracePt t="17952" x="5449888" y="4667250"/>
          <p14:tracePt t="17962" x="5434013" y="4675188"/>
          <p14:tracePt t="17971" x="5418138" y="4675188"/>
          <p14:tracePt t="17972" x="5395913" y="4675188"/>
          <p14:tracePt t="17979" x="5380038" y="4706938"/>
          <p14:tracePt t="17988" x="5348288" y="4745038"/>
          <p14:tracePt t="17996" x="5310188" y="4791075"/>
          <p14:tracePt t="18004" x="5280025" y="4876800"/>
          <p14:tracePt t="18012" x="5248275" y="4960938"/>
          <p14:tracePt t="18021" x="5224463" y="5062538"/>
          <p14:tracePt t="18029" x="5210175" y="5132388"/>
          <p14:tracePt t="18030" x="5194300" y="5146675"/>
          <p14:tracePt t="18037" x="5194300" y="5216525"/>
          <p14:tracePt t="18046" x="5194300" y="5286375"/>
          <p14:tracePt t="18063" x="5202238" y="5387975"/>
          <p14:tracePt t="18071" x="5202238" y="5402263"/>
          <p14:tracePt t="18079" x="5224463" y="5418138"/>
          <p14:tracePt t="18087" x="5240338" y="5418138"/>
          <p14:tracePt t="18104" x="5256213" y="5418138"/>
          <p14:tracePt t="18122" x="5272088" y="5418138"/>
          <p14:tracePt t="18137" x="5286375" y="5380038"/>
          <p14:tracePt t="18146" x="5286375" y="5310188"/>
          <p14:tracePt t="18155" x="5302250" y="5224463"/>
          <p14:tracePt t="18171" x="5302250" y="5084763"/>
          <p14:tracePt t="18179" x="5302250" y="5008563"/>
          <p14:tracePt t="18188" x="5302250" y="4938713"/>
          <p14:tracePt t="18204" x="5302250" y="4884738"/>
          <p14:tracePt t="18212" x="5302250" y="4868863"/>
          <p14:tracePt t="18221" x="5302250" y="4852988"/>
          <p14:tracePt t="18233" x="5302250" y="4837113"/>
          <p14:tracePt t="18246" x="5302250" y="4814888"/>
          <p14:tracePt t="18254" x="5294313" y="4799013"/>
          <p14:tracePt t="18262" x="5280025" y="4768850"/>
          <p14:tracePt t="18271" x="5280025" y="4737100"/>
          <p14:tracePt t="18279" x="5264150" y="4699000"/>
          <p14:tracePt t="18287" x="5248275" y="4629150"/>
          <p14:tracePt t="18296" x="5224463" y="4597400"/>
          <p14:tracePt t="18304" x="5194300" y="4543425"/>
          <p14:tracePt t="18312" x="5194300" y="4513263"/>
          <p14:tracePt t="18321" x="5194300" y="4497388"/>
          <p14:tracePt t="18401" x="5194300" y="4505325"/>
          <p14:tracePt t="18445" x="5202238" y="4505325"/>
          <p14:tracePt t="18497" x="5224463" y="4505325"/>
          <p14:tracePt t="18506" x="5240338" y="4505325"/>
          <p14:tracePt t="18514" x="5256213" y="4505325"/>
          <p14:tracePt t="18519" x="5272088" y="4497388"/>
          <p14:tracePt t="18524" x="5286375" y="4497388"/>
          <p14:tracePt t="18529" x="5302250" y="4481513"/>
          <p14:tracePt t="18537" x="5341938" y="4443413"/>
          <p14:tracePt t="18546" x="5387975" y="4395788"/>
          <p14:tracePt t="18554" x="5457825" y="4357688"/>
          <p14:tracePt t="18555" x="5457825" y="4341813"/>
          <p14:tracePt t="18562" x="5511800" y="4295775"/>
          <p14:tracePt t="18571" x="5557838" y="4241800"/>
          <p14:tracePt t="18572" x="5557838" y="4225925"/>
          <p14:tracePt t="18579" x="5595938" y="4156075"/>
          <p14:tracePt t="18587" x="5611813" y="4086225"/>
          <p14:tracePt t="18596" x="5627688" y="4040188"/>
          <p14:tracePt t="18604" x="5627688" y="3986213"/>
          <p14:tracePt t="18612" x="5627688" y="3940175"/>
          <p14:tracePt t="18629" x="5619750" y="3838575"/>
          <p14:tracePt t="18637" x="5603875" y="3784600"/>
          <p14:tracePt t="18646" x="5565775" y="3714750"/>
          <p14:tracePt t="18654" x="5534025" y="3652838"/>
          <p14:tracePt t="18662" x="5480050" y="3568700"/>
          <p14:tracePt t="18671" x="5449888" y="3482975"/>
          <p14:tracePt t="18679" x="5395913" y="3413125"/>
          <p14:tracePt t="18687" x="5348288" y="3343275"/>
          <p14:tracePt t="18696" x="5310188" y="3297238"/>
          <p14:tracePt t="18704" x="5280025" y="3243263"/>
          <p14:tracePt t="18721" x="5224463" y="3189288"/>
          <p14:tracePt t="18729" x="5210175" y="3173413"/>
          <p14:tracePt t="18737" x="5194300" y="3173413"/>
          <p14:tracePt t="18768" x="5194300" y="3189288"/>
          <p14:tracePt t="18772" x="5194300" y="3205163"/>
          <p14:tracePt t="18779" x="5194300" y="3267075"/>
          <p14:tracePt t="18787" x="5178425" y="3335338"/>
          <p14:tracePt t="18796" x="5178425" y="3421063"/>
          <p14:tracePt t="18804" x="5162550" y="3522663"/>
          <p14:tracePt t="18805" x="5162550" y="3536950"/>
          <p14:tracePt t="18813" x="5162550" y="3660775"/>
          <p14:tracePt t="18821" x="5148263" y="3762375"/>
          <p14:tracePt t="18829" x="5148263" y="3862388"/>
          <p14:tracePt t="18830" x="5148263" y="3878263"/>
          <p14:tracePt t="18837" x="5156200" y="3962400"/>
          <p14:tracePt t="18846" x="5170488" y="4017963"/>
          <p14:tracePt t="18846" x="5186363" y="4017963"/>
          <p14:tracePt t="18863" x="5240338" y="4079875"/>
          <p14:tracePt t="18871" x="5272088" y="4102100"/>
          <p14:tracePt t="18879" x="5302250" y="4117975"/>
          <p14:tracePt t="18887" x="5356225" y="4117975"/>
          <p14:tracePt t="18896" x="5387975" y="4117975"/>
          <p14:tracePt t="18904" x="5441950" y="4110038"/>
          <p14:tracePt t="18912" x="5472113" y="4040188"/>
          <p14:tracePt t="18921" x="5511800" y="3986213"/>
          <p14:tracePt t="18929" x="5527675" y="3924300"/>
          <p14:tracePt t="18930" x="5527675" y="3900488"/>
          <p14:tracePt t="18937" x="5527675" y="3800475"/>
          <p14:tracePt t="18946" x="5541963" y="3684588"/>
          <p14:tracePt t="18955" x="5519738" y="3529013"/>
          <p14:tracePt t="18963" x="5480050" y="3397250"/>
          <p14:tracePt t="18971" x="5449888" y="3273425"/>
          <p14:tracePt t="18979" x="5418138" y="3173413"/>
          <p14:tracePt t="18980" x="5418138" y="3157538"/>
          <p14:tracePt t="18987" x="5380038" y="3073400"/>
          <p14:tracePt t="19004" x="5310188" y="2971800"/>
          <p14:tracePt t="19012" x="5280025" y="2957513"/>
          <p14:tracePt t="19021" x="5248275" y="2941638"/>
          <p14:tracePt t="19029" x="5224463" y="2941638"/>
          <p14:tracePt t="19037" x="5210175" y="2941638"/>
          <p14:tracePt t="19046" x="5178425" y="2995613"/>
          <p14:tracePt t="19047" x="5178425" y="3019425"/>
          <p14:tracePt t="19054" x="5148263" y="3103563"/>
          <p14:tracePt t="19062" x="5124450" y="3219450"/>
          <p14:tracePt t="19071" x="5124450" y="3335338"/>
          <p14:tracePt t="19079" x="5108575" y="3475038"/>
          <p14:tracePt t="19088" x="5108575" y="3576638"/>
          <p14:tracePt t="19096" x="5108575" y="3708400"/>
          <p14:tracePt t="19104" x="5108575" y="3792538"/>
          <p14:tracePt t="19104" x="5108575" y="3808413"/>
          <p14:tracePt t="19112" x="5116513" y="3916363"/>
          <p14:tracePt t="19121" x="5140325" y="4002088"/>
          <p14:tracePt t="19129" x="5170488" y="4064000"/>
          <p14:tracePt t="19146" x="5256213" y="4133850"/>
          <p14:tracePt t="19154" x="5326063" y="4133850"/>
          <p14:tracePt t="19162" x="5372100" y="4148138"/>
          <p14:tracePt t="19171" x="5426075" y="4148138"/>
          <p14:tracePt t="19179" x="5472113" y="4141788"/>
          <p14:tracePt t="19180" x="5472113" y="4125913"/>
          <p14:tracePt t="19188" x="5527675" y="4071938"/>
          <p14:tracePt t="19196" x="5573713" y="4002088"/>
          <p14:tracePt t="19204" x="5627688" y="3886200"/>
          <p14:tracePt t="19212" x="5627688" y="3800475"/>
          <p14:tracePt t="19221" x="5627688" y="3700463"/>
          <p14:tracePt t="19238" x="5495925" y="3498850"/>
          <p14:tracePt t="19246" x="5418138" y="3413125"/>
          <p14:tracePt t="19254" x="5348288" y="3359150"/>
          <p14:tracePt t="19262" x="5294313" y="3343275"/>
          <p14:tracePt t="19271" x="5248275" y="3328988"/>
          <p14:tracePt t="19279" x="5210175" y="3328988"/>
          <p14:tracePt t="19287" x="5178425" y="3328988"/>
          <p14:tracePt t="19296" x="5148263" y="3375025"/>
          <p14:tracePt t="19296" x="5148263" y="3390900"/>
          <p14:tracePt t="19304" x="5124450" y="3436938"/>
          <p14:tracePt t="19305" x="5124450" y="3460750"/>
          <p14:tracePt t="19313" x="5124450" y="3536950"/>
          <p14:tracePt t="19321" x="5124450" y="3606800"/>
          <p14:tracePt t="19329" x="5156200" y="3692525"/>
          <p14:tracePt t="19337" x="5170488" y="3746500"/>
          <p14:tracePt t="19346" x="5224463" y="3808413"/>
          <p14:tracePt t="19354" x="5256213" y="3862388"/>
          <p14:tracePt t="19362" x="5302250" y="3878263"/>
          <p14:tracePt t="19371" x="5341938" y="3894138"/>
          <p14:tracePt t="19379" x="5372100" y="3894138"/>
          <p14:tracePt t="19387" x="5426075" y="3894138"/>
          <p14:tracePt t="19396" x="5457825" y="3894138"/>
          <p14:tracePt t="19404" x="5495925" y="3886200"/>
          <p14:tracePt t="19412" x="5527675" y="3838575"/>
          <p14:tracePt t="19421" x="5541963" y="3784600"/>
          <p14:tracePt t="19422" x="5541963" y="3770313"/>
          <p14:tracePt t="19429" x="5541963" y="3714750"/>
          <p14:tracePt t="19430" x="5541963" y="3700463"/>
          <p14:tracePt t="19437" x="5541963" y="3630613"/>
          <p14:tracePt t="19446" x="5495925" y="3544888"/>
          <p14:tracePt t="19454" x="5449888" y="3498850"/>
          <p14:tracePt t="19463" x="5380038" y="3444875"/>
          <p14:tracePt t="19471" x="5348288" y="3429000"/>
          <p14:tracePt t="19479" x="5310188" y="3429000"/>
          <p14:tracePt t="19488" x="5264150" y="3429000"/>
          <p14:tracePt t="19496" x="5224463" y="3429000"/>
          <p14:tracePt t="19504" x="5194300" y="3475038"/>
          <p14:tracePt t="19521" x="5162550" y="3646488"/>
          <p14:tracePt t="19529" x="5162550" y="3730625"/>
          <p14:tracePt t="19537" x="5162550" y="3792538"/>
          <p14:tracePt t="19546" x="5162550" y="3862388"/>
          <p14:tracePt t="19554" x="5162550" y="3916363"/>
          <p14:tracePt t="19555" x="5162550" y="3932238"/>
          <p14:tracePt t="19562" x="5162550" y="4002088"/>
          <p14:tracePt t="19579" x="5240338" y="4117975"/>
          <p14:tracePt t="19587" x="5272088" y="4187825"/>
          <p14:tracePt t="19596" x="5326063" y="4233863"/>
          <p14:tracePt t="19613" x="5441950" y="4349750"/>
          <p14:tracePt t="19621" x="5472113" y="4403725"/>
          <p14:tracePt t="19629" x="5511800" y="4457700"/>
          <p14:tracePt t="19637" x="5527675" y="4489450"/>
          <p14:tracePt t="19646" x="5557838" y="4519613"/>
          <p14:tracePt t="19654" x="5557838" y="4543425"/>
          <p14:tracePt t="19662" x="5557838" y="4559300"/>
          <p14:tracePt t="19671" x="5557838" y="4575175"/>
          <p14:tracePt t="19679" x="5549900" y="4575175"/>
          <p14:tracePt t="19687" x="5534025" y="4575175"/>
          <p14:tracePt t="19696" x="5534025" y="4589463"/>
          <p14:tracePt t="19721" x="5519738" y="4589463"/>
          <p14:tracePt t="19730" x="5495925" y="4589463"/>
          <p14:tracePt t="19737" x="5495925" y="4605338"/>
          <p14:tracePt t="19746" x="5480050" y="4621213"/>
          <p14:tracePt t="19754" x="5465763" y="4645025"/>
          <p14:tracePt t="19762" x="5434013" y="4691063"/>
          <p14:tracePt t="19771" x="5434013" y="4745038"/>
          <p14:tracePt t="19772" x="5418138" y="4745038"/>
          <p14:tracePt t="19779" x="5395913" y="4791075"/>
          <p14:tracePt t="19787" x="5380038" y="4876800"/>
          <p14:tracePt t="19796" x="5364163" y="4930775"/>
          <p14:tracePt t="19797" x="5364163" y="4946650"/>
          <p14:tracePt t="19804" x="5348288" y="5000625"/>
          <p14:tracePt t="19813" x="5334000" y="5046663"/>
          <p14:tracePt t="19821" x="5334000" y="5100638"/>
          <p14:tracePt t="19829" x="5334000" y="5132388"/>
          <p14:tracePt t="19837" x="5341938" y="5162550"/>
          <p14:tracePt t="19846" x="5356225" y="5186363"/>
          <p14:tracePt t="19854" x="5372100" y="5216525"/>
          <p14:tracePt t="19863" x="5410200" y="5232400"/>
          <p14:tracePt t="19871" x="5426075" y="5248275"/>
          <p14:tracePt t="19879" x="5441950" y="5248275"/>
          <p14:tracePt t="19880" x="5441950" y="5270500"/>
          <p14:tracePt t="19896" x="5457825" y="5286375"/>
          <p14:tracePt t="19912" x="5472113" y="5286375"/>
          <p14:tracePt t="19913" x="5472113" y="5302250"/>
          <p14:tracePt t="19962" x="5495925" y="5302250"/>
          <p14:tracePt t="19966" x="5495925" y="5294313"/>
          <p14:tracePt t="19971" x="5495925" y="5278438"/>
          <p14:tracePt t="19979" x="5495925" y="5224463"/>
          <p14:tracePt t="19980" x="5495925" y="5208588"/>
          <p14:tracePt t="19988" x="5480050" y="5154613"/>
          <p14:tracePt t="19996" x="5465763" y="5084763"/>
          <p14:tracePt t="20004" x="5434013" y="4984750"/>
          <p14:tracePt t="20012" x="5418138" y="4938713"/>
          <p14:tracePt t="20021" x="5380038" y="4899025"/>
          <p14:tracePt t="20030" x="5348288" y="4899025"/>
          <p14:tracePt t="20046" x="5280025" y="4946650"/>
          <p14:tracePt t="20054" x="5224463" y="5016500"/>
          <p14:tracePt t="20055" x="5224463" y="5030788"/>
          <p14:tracePt t="20063" x="5194300" y="5116513"/>
          <p14:tracePt t="20071" x="5162550" y="5202238"/>
          <p14:tracePt t="20079" x="5148263" y="5286375"/>
          <p14:tracePt t="20087" x="5148263" y="5372100"/>
          <p14:tracePt t="20096" x="5148263" y="5434013"/>
          <p14:tracePt t="20104" x="5148263" y="5503863"/>
          <p14:tracePt t="20112" x="5156200" y="5557838"/>
          <p14:tracePt t="20121" x="5156200" y="5627688"/>
          <p14:tracePt t="20129" x="5170488" y="5673725"/>
          <p14:tracePt t="20137" x="5186363" y="5743575"/>
          <p14:tracePt t="20146" x="5202238" y="5789613"/>
          <p14:tracePt t="20154" x="5224463" y="5843588"/>
          <p14:tracePt t="20155" x="5224463" y="5859463"/>
          <p14:tracePt t="20162" x="5240338" y="5913438"/>
          <p14:tracePt t="20171" x="5256213" y="5945188"/>
          <p14:tracePt t="20188" x="5272088" y="5959475"/>
          <p14:tracePt t="20196" x="5286375" y="5959475"/>
          <p14:tracePt t="20204" x="5302250" y="5959475"/>
          <p14:tracePt t="20213" x="5341938" y="5953125"/>
          <p14:tracePt t="20221" x="5356225" y="5883275"/>
          <p14:tracePt t="20222" x="5372100" y="5883275"/>
          <p14:tracePt t="20229" x="5387975" y="5797550"/>
          <p14:tracePt t="20230" x="5387975" y="5781675"/>
          <p14:tracePt t="20238" x="5387975" y="5665788"/>
          <p14:tracePt t="20246" x="5387975" y="5565775"/>
          <p14:tracePt t="20246" x="5387975" y="5549900"/>
          <p14:tracePt t="20254" x="5387975" y="5441950"/>
          <p14:tracePt t="20255" x="5387975" y="5426075"/>
          <p14:tracePt t="20263" x="5380038" y="5326063"/>
          <p14:tracePt t="20271" x="5380038" y="5256213"/>
          <p14:tracePt t="20279" x="5364163" y="5208588"/>
          <p14:tracePt t="20312" x="5348288" y="5208588"/>
          <p14:tracePt t="20329" x="5294313" y="5248275"/>
          <p14:tracePt t="20337" x="5280025" y="5286375"/>
          <p14:tracePt t="20346" x="5264150" y="5332413"/>
          <p14:tracePt t="20354" x="5264150" y="5372100"/>
          <p14:tracePt t="20363" x="5264150" y="5402263"/>
          <p14:tracePt t="20371" x="5264150" y="5434013"/>
          <p14:tracePt t="20379" x="5264150" y="5487988"/>
          <p14:tracePt t="20387" x="5286375" y="5541963"/>
          <p14:tracePt t="20396" x="5302250" y="5588000"/>
          <p14:tracePt t="20404" x="5341938" y="5627688"/>
          <p14:tracePt t="20421" x="5387975" y="5673725"/>
          <p14:tracePt t="20429" x="5426075" y="5673725"/>
          <p14:tracePt t="20437" x="5426075" y="5689600"/>
          <p14:tracePt t="20446" x="5441950" y="5689600"/>
          <p14:tracePt t="20454" x="5457825" y="5689600"/>
          <p14:tracePt t="20462" x="5472113" y="5665788"/>
          <p14:tracePt t="20471" x="5511800" y="5611813"/>
          <p14:tracePt t="20479" x="5541963" y="5511800"/>
          <p14:tracePt t="20480" x="5541963" y="5495925"/>
          <p14:tracePt t="20488" x="5557838" y="5380038"/>
          <p14:tracePt t="20496" x="5573713" y="5240338"/>
          <p14:tracePt t="20505" x="5565775" y="5084763"/>
          <p14:tracePt t="20512" x="5534025" y="5008563"/>
          <p14:tracePt t="20521" x="5534025" y="4968875"/>
          <p14:tracePt t="20543" x="5519738" y="4968875"/>
          <p14:tracePt t="20554" x="5480050" y="4968875"/>
          <p14:tracePt t="20563" x="5434013" y="4968875"/>
          <p14:tracePt t="20571" x="5395913" y="5000625"/>
          <p14:tracePt t="20579" x="5334000" y="5030788"/>
          <p14:tracePt t="20587" x="5310188" y="5062538"/>
          <p14:tracePt t="20596" x="5294313" y="5116513"/>
          <p14:tracePt t="20604" x="5280025" y="5162550"/>
          <p14:tracePt t="20613" x="5280025" y="5216525"/>
          <p14:tracePt t="20621" x="5280025" y="5286375"/>
          <p14:tracePt t="20629" x="5286375" y="5356225"/>
          <p14:tracePt t="20637" x="5326063" y="5402263"/>
          <p14:tracePt t="20646" x="5356225" y="5434013"/>
          <p14:tracePt t="20647" x="5356225" y="5456238"/>
          <p14:tracePt t="20654" x="5410200" y="5487988"/>
          <p14:tracePt t="20662" x="5472113" y="5518150"/>
          <p14:tracePt t="20671" x="5541963" y="5541963"/>
          <p14:tracePt t="20679" x="5611813" y="5541963"/>
          <p14:tracePt t="20688" x="5657850" y="5541963"/>
          <p14:tracePt t="20704" x="5783263" y="5480050"/>
          <p14:tracePt t="20712" x="5813425" y="5410200"/>
          <p14:tracePt t="20721" x="5829300" y="5340350"/>
          <p14:tracePt t="20729" x="5829300" y="5240338"/>
          <p14:tracePt t="20738" x="5829300" y="5140325"/>
          <p14:tracePt t="20746" x="5789613" y="5022850"/>
          <p14:tracePt t="20754" x="5721350" y="4938713"/>
          <p14:tracePt t="20762" x="5665788" y="4884738"/>
          <p14:tracePt t="20771" x="5635625" y="4852988"/>
          <p14:tracePt t="20779" x="5603875" y="4837113"/>
          <p14:tracePt t="20796" x="5495925" y="4799013"/>
          <p14:tracePt t="20804" x="5449888" y="4799013"/>
          <p14:tracePt t="20805" x="5434013" y="4799013"/>
          <p14:tracePt t="20812" x="5380038" y="4799013"/>
          <p14:tracePt t="20821" x="5348288" y="4799013"/>
          <p14:tracePt t="20829" x="5310188" y="4814888"/>
          <p14:tracePt t="20846" x="5248275" y="4914900"/>
          <p14:tracePt t="20854" x="5224463" y="4960938"/>
          <p14:tracePt t="20862" x="5224463" y="5016500"/>
          <p14:tracePt t="20871" x="5224463" y="5062538"/>
          <p14:tracePt t="20879" x="5224463" y="5116513"/>
          <p14:tracePt t="20887" x="5224463" y="5162550"/>
          <p14:tracePt t="20896" x="5224463" y="5186363"/>
          <p14:tracePt t="20904" x="5240338" y="5202238"/>
          <p14:tracePt t="20912" x="5256213" y="5216525"/>
          <p14:tracePt t="20921" x="5286375" y="5232400"/>
          <p14:tracePt t="20938" x="5356225" y="5232400"/>
          <p14:tracePt t="20946" x="5387975" y="5232400"/>
          <p14:tracePt t="20954" x="5441950" y="5224463"/>
          <p14:tracePt t="20962" x="5472113" y="5194300"/>
          <p14:tracePt t="20971" x="5511800" y="5154613"/>
          <p14:tracePt t="20987" x="5541963" y="5008563"/>
          <p14:tracePt t="20996" x="5541963" y="4922838"/>
          <p14:tracePt t="21004" x="5519738" y="4837113"/>
          <p14:tracePt t="21005" x="5519738" y="4814888"/>
          <p14:tracePt t="21012" x="5495925" y="4768850"/>
          <p14:tracePt t="21021" x="5480050" y="4737100"/>
          <p14:tracePt t="21031" x="5465763" y="4737100"/>
          <p14:tracePt t="21037" x="5449888" y="4713288"/>
          <p14:tracePt t="21046" x="5418138" y="4699000"/>
          <p14:tracePt t="21054" x="5380038" y="4699000"/>
          <p14:tracePt t="21063" x="5334000" y="4699000"/>
          <p14:tracePt t="21079" x="5280025" y="4699000"/>
          <p14:tracePt t="21096" x="5224463" y="4706938"/>
          <p14:tracePt t="21104" x="5210175" y="4745038"/>
          <p14:tracePt t="21112" x="5210175" y="4760913"/>
          <p14:tracePt t="21129" x="5194300" y="4845050"/>
          <p14:tracePt t="21138" x="5194300" y="4892675"/>
          <p14:tracePt t="21146" x="5202238" y="4930775"/>
          <p14:tracePt t="21146" x="5202238" y="4946650"/>
          <p14:tracePt t="21154" x="5224463" y="4976813"/>
          <p14:tracePt t="21171" x="5256213" y="5046663"/>
          <p14:tracePt t="21179" x="5286375" y="5062538"/>
          <p14:tracePt t="21188" x="5302250" y="5084763"/>
          <p14:tracePt t="21196" x="5341938" y="5100638"/>
          <p14:tracePt t="21204" x="5356225" y="5100638"/>
          <p14:tracePt t="21221" x="5426075" y="5100638"/>
          <p14:tracePt t="21229" x="5457825" y="5100638"/>
          <p14:tracePt t="21238" x="5495925" y="5070475"/>
          <p14:tracePt t="21246" x="5511800" y="5038725"/>
          <p14:tracePt t="21254" x="5511800" y="4954588"/>
          <p14:tracePt t="21263" x="5511800" y="4884738"/>
          <p14:tracePt t="21264" x="5511800" y="4868863"/>
          <p14:tracePt t="21271" x="5495925" y="4799013"/>
          <p14:tracePt t="21279" x="5465763" y="4737100"/>
          <p14:tracePt t="21287" x="5449888" y="4699000"/>
          <p14:tracePt t="21296" x="5434013" y="4683125"/>
          <p14:tracePt t="21313" x="5380038" y="4667250"/>
          <p14:tracePt t="21321" x="5364163" y="4667250"/>
          <p14:tracePt t="21330" x="5310188" y="4691063"/>
          <p14:tracePt t="21337" x="5280025" y="4745038"/>
          <p14:tracePt t="21346" x="5264150" y="4791075"/>
          <p14:tracePt t="21363" x="5224463" y="4960938"/>
          <p14:tracePt t="21371" x="5210175" y="5030788"/>
          <p14:tracePt t="21379" x="5210175" y="5116513"/>
          <p14:tracePt t="21387" x="5210175" y="5162550"/>
          <p14:tracePt t="21396" x="5210175" y="5202238"/>
          <p14:tracePt t="21404" x="5224463" y="5232400"/>
          <p14:tracePt t="21421" x="5286375" y="5270500"/>
          <p14:tracePt t="21429" x="5326063" y="5270500"/>
          <p14:tracePt t="21430" x="5341938" y="5270500"/>
          <p14:tracePt t="21437" x="5372100" y="5270500"/>
          <p14:tracePt t="21454" x="5511800" y="5240338"/>
          <p14:tracePt t="21463" x="5557838" y="5208588"/>
          <p14:tracePt t="21471" x="5595938" y="5154613"/>
          <p14:tracePt t="21479" x="5611813" y="5108575"/>
          <p14:tracePt t="21480" x="5627688" y="5108575"/>
          <p14:tracePt t="21488" x="5627688" y="5038725"/>
          <p14:tracePt t="21504" x="5627688" y="4899025"/>
          <p14:tracePt t="21512" x="5619750" y="4852988"/>
          <p14:tracePt t="21521" x="5581650" y="4814888"/>
          <p14:tracePt t="21530" x="5549900" y="4783138"/>
          <p14:tracePt t="21546" x="5465763" y="4737100"/>
          <p14:tracePt t="21562" x="5364163" y="4737100"/>
          <p14:tracePt t="21571" x="5334000" y="4745038"/>
          <p14:tracePt t="21579" x="5280025" y="4791075"/>
          <p14:tracePt t="21596" x="5224463" y="4892675"/>
          <p14:tracePt t="21604" x="5210175" y="4960938"/>
          <p14:tracePt t="21613" x="5194300" y="5016500"/>
          <p14:tracePt t="21621" x="5194300" y="5062538"/>
          <p14:tracePt t="21629" x="5194300" y="5100638"/>
          <p14:tracePt t="21637" x="5194300" y="5132388"/>
          <p14:tracePt t="21646" x="5224463" y="5146675"/>
          <p14:tracePt t="21654" x="5240338" y="5186363"/>
          <p14:tracePt t="21663" x="5272088" y="5202238"/>
          <p14:tracePt t="21671" x="5302250" y="5216525"/>
          <p14:tracePt t="21687" x="5372100" y="5216525"/>
          <p14:tracePt t="21696" x="5410200" y="5216525"/>
          <p14:tracePt t="21704" x="5441950" y="5216525"/>
          <p14:tracePt t="21712" x="5457825" y="5216525"/>
          <p14:tracePt t="21721" x="5472113" y="5208588"/>
          <p14:tracePt t="21738" x="5511800" y="5154613"/>
          <p14:tracePt t="21746" x="5511800" y="5108575"/>
          <p14:tracePt t="21754" x="5511800" y="5070475"/>
          <p14:tracePt t="21762" x="5511800" y="5022850"/>
          <p14:tracePt t="21771" x="5495925" y="4984750"/>
          <p14:tracePt t="21772" x="5495925" y="4968875"/>
          <p14:tracePt t="21779" x="5480050" y="4938713"/>
          <p14:tracePt t="21787" x="5434013" y="4868863"/>
          <p14:tracePt t="21796" x="5395913" y="4837113"/>
          <p14:tracePt t="21804" x="5364163" y="4799013"/>
          <p14:tracePt t="21812" x="5334000" y="4783138"/>
          <p14:tracePt t="21829" x="5280025" y="4783138"/>
          <p14:tracePt t="21838" x="5248275" y="4783138"/>
          <p14:tracePt t="21847" x="5224463" y="4783138"/>
          <p14:tracePt t="21854" x="5224463" y="4791075"/>
          <p14:tracePt t="21863" x="5210175" y="4845050"/>
          <p14:tracePt t="21879" x="5210175" y="4930775"/>
          <p14:tracePt t="21887" x="5210175" y="4960938"/>
          <p14:tracePt t="21896" x="5210175" y="4976813"/>
          <p14:tracePt t="21904" x="5210175" y="5000625"/>
          <p14:tracePt t="21913" x="5224463" y="5016500"/>
          <p14:tracePt t="21921" x="5240338" y="5016500"/>
          <p14:tracePt t="21929" x="5256213" y="5016500"/>
          <p14:tracePt t="21937" x="5272088" y="5016500"/>
          <p14:tracePt t="21946" x="5302250" y="5016500"/>
          <p14:tracePt t="21954" x="5356225" y="5016500"/>
          <p14:tracePt t="21971" x="5472113" y="4984750"/>
          <p14:tracePt t="21972" x="5495925" y="4984750"/>
          <p14:tracePt t="21979" x="5541963" y="4954588"/>
          <p14:tracePt t="21980" x="5541963" y="4938713"/>
          <p14:tracePt t="21987" x="5573713" y="4899025"/>
          <p14:tracePt t="21996" x="5627688" y="4837113"/>
          <p14:tracePt t="22004" x="5643563" y="4768850"/>
          <p14:tracePt t="22005" x="5643563" y="4752975"/>
          <p14:tracePt t="22021" x="5681663" y="4597400"/>
          <p14:tracePt t="22029" x="5681663" y="4543425"/>
          <p14:tracePt t="22037" x="5697538" y="4497388"/>
          <p14:tracePt t="22046" x="5697538" y="4443413"/>
          <p14:tracePt t="22063" x="5713413" y="4311650"/>
          <p14:tracePt t="22071" x="5713413" y="4257675"/>
          <p14:tracePt t="22079" x="5713413" y="4195763"/>
          <p14:tracePt t="22087" x="5713413" y="4141788"/>
          <p14:tracePt t="22096" x="5713413" y="4071938"/>
          <p14:tracePt t="22113" x="5727700" y="3924300"/>
          <p14:tracePt t="22121" x="5743575" y="3854450"/>
          <p14:tracePt t="22130" x="5743575" y="3784600"/>
          <p14:tracePt t="22137" x="5767388" y="3754438"/>
          <p14:tracePt t="22147" x="5767388" y="3730625"/>
          <p14:tracePt t="22154" x="5767388" y="3714750"/>
          <p14:tracePt t="22181" x="5783263" y="3714750"/>
          <p14:tracePt t="22184" x="5783263" y="3700463"/>
          <p14:tracePt t="22195" x="5783263" y="3684588"/>
          <p14:tracePt t="22198" x="5797550" y="3684588"/>
          <p14:tracePt t="22204" x="5813425" y="3668713"/>
          <p14:tracePt t="22221" x="5867400" y="3614738"/>
          <p14:tracePt t="22229" x="5883275" y="3568700"/>
          <p14:tracePt t="22230" x="5899150" y="3568700"/>
          <p14:tracePt t="22238" x="5913438" y="3529013"/>
          <p14:tracePt t="22254" x="5953125" y="3429000"/>
          <p14:tracePt t="22263" x="5969000" y="3397250"/>
          <p14:tracePt t="22271" x="5969000" y="3382963"/>
          <p14:tracePt t="22279" x="5983288" y="3359150"/>
          <p14:tracePt t="22328" x="5983288" y="3343275"/>
          <p14:tracePt t="22339" x="5999163" y="3328988"/>
          <p14:tracePt t="22349" x="5999163" y="3313113"/>
          <p14:tracePt t="22363" x="6015038" y="3297238"/>
          <p14:tracePt t="22371" x="6015038" y="3273425"/>
          <p14:tracePt t="22379" x="6037263" y="3259138"/>
          <p14:tracePt t="22396" x="6037263" y="3243263"/>
          <p14:tracePt t="22397" x="6053138" y="3243263"/>
          <p14:tracePt t="22446" x="6053138" y="3227388"/>
          <p14:tracePt t="22456" x="6069013" y="3227388"/>
          <p14:tracePt t="22458" x="6069013" y="3211513"/>
          <p14:tracePt t="22468" x="6069013" y="3189288"/>
          <p14:tracePt t="22479" x="6084888" y="3173413"/>
          <p14:tracePt t="22487" x="6084888" y="3157538"/>
          <p14:tracePt t="22504" x="6099175" y="3127375"/>
          <p14:tracePt t="22512" x="6115050" y="3087688"/>
          <p14:tracePt t="22529" x="6154738" y="3025775"/>
          <p14:tracePt t="22538" x="6184900" y="2987675"/>
          <p14:tracePt t="22546" x="6223000" y="2941638"/>
          <p14:tracePt t="22554" x="6254750" y="2887663"/>
          <p14:tracePt t="22563" x="6284913" y="2817813"/>
          <p14:tracePt t="22579" x="6370638" y="2686050"/>
          <p14:tracePt t="22587" x="6424613" y="2632075"/>
          <p14:tracePt t="22604" x="6470650" y="2546350"/>
          <p14:tracePt t="22612" x="6494463" y="2516188"/>
          <p14:tracePt t="22629" x="6494463" y="2484438"/>
          <p14:tracePt t="22647" x="6494463" y="2462213"/>
          <p14:tracePt t="22654" x="6494463" y="2446338"/>
          <p14:tracePt t="22663" x="6494463" y="2430463"/>
          <p14:tracePt t="22671" x="6494463" y="2414588"/>
          <p14:tracePt t="22679" x="6494463" y="2376488"/>
          <p14:tracePt t="22688" x="6494463" y="2344738"/>
          <p14:tracePt t="22696" x="6494463" y="2330450"/>
          <p14:tracePt t="22704" x="6494463" y="2298700"/>
          <p14:tracePt t="22721" x="6494463" y="2244725"/>
          <p14:tracePt t="22730" x="6510338" y="2228850"/>
          <p14:tracePt t="22738" x="6510338" y="2212975"/>
          <p14:tracePt t="22746" x="6510338" y="2190750"/>
          <p14:tracePt t="22794" x="6510338" y="2174875"/>
          <p14:tracePt t="22800" x="6510338" y="2159000"/>
          <p14:tracePt t="22804" x="6510338" y="2144713"/>
          <p14:tracePt t="22813" x="6510338" y="2105025"/>
          <p14:tracePt t="22829" x="6510338" y="2005013"/>
          <p14:tracePt t="22838" x="6510338" y="1958975"/>
          <p14:tracePt t="22846" x="6510338" y="1919288"/>
          <p14:tracePt t="22863" x="6510338" y="1889125"/>
          <p14:tracePt t="22915" x="6502400" y="1889125"/>
          <p14:tracePt t="22924" x="6478588" y="1889125"/>
          <p14:tracePt t="22925" x="6478588" y="1897063"/>
          <p14:tracePt t="22931" x="6464300" y="1897063"/>
          <p14:tracePt t="22937" x="6432550" y="1911350"/>
          <p14:tracePt t="22946" x="6416675" y="1911350"/>
          <p14:tracePt t="22947" x="6416675" y="1935163"/>
          <p14:tracePt t="22954" x="6378575" y="1935163"/>
          <p14:tracePt t="22971" x="6346825" y="1981200"/>
          <p14:tracePt t="22979" x="6332538" y="2020888"/>
          <p14:tracePt t="22980" x="6332538" y="2035175"/>
          <p14:tracePt t="22987" x="6308725" y="2082800"/>
          <p14:tracePt t="23004" x="6308725" y="2220913"/>
          <p14:tracePt t="23013" x="6324600" y="2268538"/>
          <p14:tracePt t="23021" x="6340475" y="2306638"/>
          <p14:tracePt t="23029" x="6370638" y="2338388"/>
          <p14:tracePt t="23038" x="6408738" y="2376488"/>
          <p14:tracePt t="23046" x="6456363" y="2392363"/>
          <p14:tracePt t="23047" x="6456363" y="2406650"/>
          <p14:tracePt t="23054" x="6510338" y="2422525"/>
          <p14:tracePt t="23063" x="6556375" y="2422525"/>
          <p14:tracePt t="23071" x="6626225" y="2422525"/>
          <p14:tracePt t="23079" x="6696075" y="2422525"/>
          <p14:tracePt t="23096" x="6781800" y="2422525"/>
          <p14:tracePt t="23097" x="6796088" y="2422525"/>
          <p14:tracePt t="23104" x="6811963" y="2400300"/>
          <p14:tracePt t="23112" x="6827838" y="2376488"/>
          <p14:tracePt t="23121" x="6865938" y="2344738"/>
          <p14:tracePt t="23130" x="6865938" y="2298700"/>
          <p14:tracePt t="23146" x="6873875" y="2174875"/>
          <p14:tracePt t="23147" x="6873875" y="2159000"/>
          <p14:tracePt t="23154" x="6819900" y="2089150"/>
          <p14:tracePt t="23162" x="6773863" y="2027238"/>
          <p14:tracePt t="23171" x="6704013" y="1958975"/>
          <p14:tracePt t="23180" x="6618288" y="1903413"/>
          <p14:tracePt t="23188" x="6564313" y="1873250"/>
          <p14:tracePt t="23196" x="6502400" y="1857375"/>
          <p14:tracePt t="23205" x="6416675" y="1857375"/>
          <p14:tracePt t="23213" x="6378575" y="1857375"/>
          <p14:tracePt t="23221" x="6346825" y="1857375"/>
          <p14:tracePt t="23238" x="6308725" y="1881188"/>
          <p14:tracePt t="23246" x="6292850" y="1911350"/>
          <p14:tracePt t="23254" x="6292850" y="1951038"/>
          <p14:tracePt t="23263" x="6292850" y="1981200"/>
          <p14:tracePt t="23271" x="6308725" y="1997075"/>
          <p14:tracePt t="23280" x="6324600" y="2035175"/>
          <p14:tracePt t="23288" x="6340475" y="2066925"/>
          <p14:tracePt t="23296" x="6370638" y="2082800"/>
          <p14:tracePt t="23304" x="6408738" y="2120900"/>
          <p14:tracePt t="23313" x="6456363" y="2136775"/>
          <p14:tracePt t="23321" x="6526213" y="2166938"/>
          <p14:tracePt t="23330" x="6596063" y="2206625"/>
          <p14:tracePt t="23337" x="6680200" y="2236788"/>
          <p14:tracePt t="23346" x="6765925" y="2268538"/>
          <p14:tracePt t="23354" x="6865938" y="2306638"/>
          <p14:tracePt t="23363" x="6927850" y="2322513"/>
          <p14:tracePt t="23380" x="7051675" y="2338388"/>
          <p14:tracePt t="23388" x="7083425" y="2352675"/>
          <p14:tracePt t="23396" x="7097713" y="2352675"/>
          <p14:tracePt t="23404" x="7121525" y="2352675"/>
          <p14:tracePt t="23412" x="7137400" y="2352675"/>
          <p14:tracePt t="23421" x="7153275" y="2352675"/>
          <p14:tracePt t="23438" x="7183438" y="2392363"/>
          <p14:tracePt t="23446" x="7221538" y="2406650"/>
          <p14:tracePt t="23454" x="7253288" y="2422525"/>
          <p14:tracePt t="23462" x="7283450" y="2438400"/>
          <p14:tracePt t="23471" x="7323138" y="2454275"/>
          <p14:tracePt t="23479" x="7369175" y="2476500"/>
          <p14:tracePt t="23487" x="7408863" y="2492375"/>
          <p14:tracePt t="23496" x="7454900" y="2492375"/>
          <p14:tracePt t="23504" x="7508875" y="2508250"/>
          <p14:tracePt t="23521" x="7608888" y="2524125"/>
          <p14:tracePt t="23522" x="7624763" y="2524125"/>
          <p14:tracePt t="23530" x="7678738" y="2524125"/>
          <p14:tracePt t="23537" x="7740650" y="2538413"/>
          <p14:tracePt t="23546" x="7810500" y="2538413"/>
          <p14:tracePt t="23554" x="7896225" y="2562225"/>
          <p14:tracePt t="23563" x="7966075" y="2578100"/>
          <p14:tracePt t="23579" x="8120063" y="2578100"/>
          <p14:tracePt t="23587" x="8166100" y="2592388"/>
          <p14:tracePt t="23596" x="8221663" y="2592388"/>
          <p14:tracePt t="23604" x="8267700" y="2586038"/>
          <p14:tracePt t="23613" x="8305800" y="2570163"/>
          <p14:tracePt t="23629" x="8351838" y="2530475"/>
          <p14:tracePt t="23638" x="8351838" y="2516188"/>
          <p14:tracePt t="23646" x="8367713" y="2500313"/>
          <p14:tracePt t="23663" x="8359775" y="2484438"/>
          <p14:tracePt t="23671" x="8345488" y="2462213"/>
          <p14:tracePt t="23679" x="8313738" y="2446338"/>
          <p14:tracePt t="23688" x="8275638" y="2414588"/>
          <p14:tracePt t="23696" x="8243888" y="2376488"/>
          <p14:tracePt t="23705" x="8174038" y="2344738"/>
          <p14:tracePt t="23713" x="8104188" y="2314575"/>
          <p14:tracePt t="23721" x="8042275" y="2274888"/>
          <p14:tracePt t="23722" x="8020050" y="2274888"/>
          <p14:tracePt t="23730" x="7934325" y="2260600"/>
          <p14:tracePt t="23738" x="7872413" y="2244725"/>
          <p14:tracePt t="23746" x="7786688" y="2244725"/>
          <p14:tracePt t="23754" x="7702550" y="2228850"/>
          <p14:tracePt t="23771" x="7546975" y="2228850"/>
          <p14:tracePt t="23779" x="7516813" y="2236788"/>
          <p14:tracePt t="23788" x="7477125" y="2236788"/>
          <p14:tracePt t="23804" x="7462838" y="2252663"/>
          <p14:tracePt t="23832" x="7470775" y="2252663"/>
          <p14:tracePt t="23835" x="7493000" y="2252663"/>
          <p14:tracePt t="23839" x="7508875" y="2252663"/>
          <p14:tracePt t="23846" x="7578725" y="2244725"/>
          <p14:tracePt t="23854" x="7678738" y="2244725"/>
          <p14:tracePt t="23863" x="7764463" y="2244725"/>
          <p14:tracePt t="23871" x="7864475" y="2244725"/>
          <p14:tracePt t="23879" x="7966075" y="2244725"/>
          <p14:tracePt t="23888" x="8050213" y="2244725"/>
          <p14:tracePt t="23896" x="8120063" y="2244725"/>
          <p14:tracePt t="23897" x="8135938" y="2244725"/>
          <p14:tracePt t="23904" x="8181975" y="2244725"/>
          <p14:tracePt t="23913" x="8205788" y="2244725"/>
          <p14:tracePt t="23921" x="8205788" y="2228850"/>
          <p14:tracePt t="23956" x="8205788" y="2212975"/>
          <p14:tracePt t="23964" x="8189913" y="2212975"/>
          <p14:tracePt t="23966" x="8174038" y="2212975"/>
          <p14:tracePt t="23971" x="8159750" y="2190750"/>
          <p14:tracePt t="23979" x="8074025" y="2190750"/>
          <p14:tracePt t="23988" x="7988300" y="2174875"/>
          <p14:tracePt t="23996" x="7904163" y="2159000"/>
          <p14:tracePt t="23997" x="7888288" y="2159000"/>
          <p14:tracePt t="24005" x="7802563" y="2159000"/>
          <p14:tracePt t="24013" x="7718425" y="2159000"/>
          <p14:tracePt t="24021" x="7648575" y="2159000"/>
          <p14:tracePt t="24029" x="7546975" y="2159000"/>
          <p14:tracePt t="24038" x="7477125" y="2159000"/>
          <p14:tracePt t="24046" x="7431088" y="2159000"/>
          <p14:tracePt t="24054" x="7377113" y="2159000"/>
          <p14:tracePt t="24063" x="7346950" y="2159000"/>
          <p14:tracePt t="24071" x="7331075" y="2159000"/>
          <p14:tracePt t="24079" x="7315200" y="2159000"/>
          <p14:tracePt t="24100" x="7315200" y="2166938"/>
          <p14:tracePt t="24111" x="7291388" y="2166938"/>
          <p14:tracePt t="24117" x="7277100" y="2166938"/>
          <p14:tracePt t="24121" x="7277100" y="2182813"/>
          <p14:tracePt t="24130" x="7207250" y="2182813"/>
          <p14:tracePt t="24138" x="7145338" y="2206625"/>
          <p14:tracePt t="24147" x="7059613" y="2206625"/>
          <p14:tracePt t="24155" x="6973888" y="2220913"/>
          <p14:tracePt t="24156" x="6959600" y="2220913"/>
          <p14:tracePt t="24162" x="6889750" y="2220913"/>
          <p14:tracePt t="24171" x="6804025" y="2220913"/>
          <p14:tracePt t="24188" x="6634163" y="2220913"/>
          <p14:tracePt t="24204" x="6502400" y="2220913"/>
          <p14:tracePt t="24213" x="6448425" y="2220913"/>
          <p14:tracePt t="24221" x="6432550" y="2220913"/>
          <p14:tracePt t="24238" x="6394450" y="2220913"/>
          <p14:tracePt t="24284" x="6378575" y="2220913"/>
          <p14:tracePt t="24401" x="6378575" y="2236788"/>
          <p14:tracePt t="24411" x="6378575" y="2252663"/>
          <p14:tracePt t="24421" x="6386513" y="2290763"/>
          <p14:tracePt t="24429" x="6408738" y="2338388"/>
          <p14:tracePt t="24438" x="6408738" y="2392363"/>
          <p14:tracePt t="24446" x="6424613" y="2454275"/>
          <p14:tracePt t="24454" x="6424613" y="2524125"/>
          <p14:tracePt t="24471" x="6424613" y="2662238"/>
          <p14:tracePt t="24472" x="6424613" y="2678113"/>
          <p14:tracePt t="24479" x="6424613" y="2747963"/>
          <p14:tracePt t="24488" x="6424613" y="2833688"/>
          <p14:tracePt t="24496" x="6424613" y="2879725"/>
          <p14:tracePt t="24505" x="6424613" y="2949575"/>
          <p14:tracePt t="24513" x="6424613" y="2995613"/>
          <p14:tracePt t="24521" x="6440488" y="3033713"/>
          <p14:tracePt t="24521" x="6440488" y="3049588"/>
          <p14:tracePt t="24529" x="6440488" y="3081338"/>
          <p14:tracePt t="24538" x="6440488" y="3119438"/>
          <p14:tracePt t="24555" x="6470650" y="3149600"/>
          <p14:tracePt t="24564" x="6470650" y="3165475"/>
          <p14:tracePt t="24573" x="6470650" y="3189288"/>
          <p14:tracePt t="24579" x="6494463" y="3189288"/>
          <p14:tracePt t="24588" x="6494463" y="3205163"/>
          <p14:tracePt t="24597" x="6494463" y="3219450"/>
          <p14:tracePt t="24604" x="6494463" y="3235325"/>
          <p14:tracePt t="24613" x="6494463" y="3251200"/>
          <p14:tracePt t="24627" x="6494463" y="3267075"/>
          <p14:tracePt t="24698" x="6494463" y="3259138"/>
          <p14:tracePt t="24702" x="6494463" y="3243263"/>
          <p14:tracePt t="24705" x="6494463" y="3227388"/>
          <p14:tracePt t="24712" x="6494463" y="3189288"/>
          <p14:tracePt t="24721" x="6494463" y="3127375"/>
          <p14:tracePt t="24729" x="6494463" y="3057525"/>
          <p14:tracePt t="24738" x="6478588" y="2987675"/>
          <p14:tracePt t="24755" x="6432550" y="2871788"/>
          <p14:tracePt t="24763" x="6416675" y="2855913"/>
          <p14:tracePt t="24771" x="6394450" y="2855913"/>
          <p14:tracePt t="24786" x="6378575" y="2855913"/>
          <p14:tracePt t="24796" x="6362700" y="2840038"/>
          <p14:tracePt t="24813" x="6332538" y="2840038"/>
          <p14:tracePt t="24821" x="6292850" y="2840038"/>
          <p14:tracePt t="24829" x="6262688" y="2840038"/>
          <p14:tracePt t="24846" x="6208713" y="2840038"/>
          <p14:tracePt t="24854" x="6176963" y="2847975"/>
          <p14:tracePt t="24863" x="6161088" y="2847975"/>
          <p14:tracePt t="24871" x="6122988" y="2863850"/>
          <p14:tracePt t="24879" x="6107113" y="2895600"/>
          <p14:tracePt t="24896" x="6092825" y="2979738"/>
          <p14:tracePt t="24897" x="6092825" y="2995613"/>
          <p14:tracePt t="24905" x="6076950" y="3065463"/>
          <p14:tracePt t="24913" x="6076950" y="3135313"/>
          <p14:tracePt t="24921" x="6076950" y="3219450"/>
          <p14:tracePt t="24930" x="6076950" y="3305175"/>
          <p14:tracePt t="24938" x="6076950" y="3375025"/>
          <p14:tracePt t="24946" x="6076950" y="3436938"/>
          <p14:tracePt t="24954" x="6076950" y="3506788"/>
          <p14:tracePt t="24962" x="6076950" y="3576638"/>
          <p14:tracePt t="24971" x="6076950" y="3646488"/>
          <p14:tracePt t="24988" x="6061075" y="3762375"/>
          <p14:tracePt t="24996" x="6061075" y="3808413"/>
          <p14:tracePt t="25004" x="6037263" y="3878263"/>
          <p14:tracePt t="25013" x="6037263" y="3932238"/>
          <p14:tracePt t="25021" x="6037263" y="3978275"/>
          <p14:tracePt t="25029" x="6022975" y="4048125"/>
          <p14:tracePt t="25038" x="6022975" y="4117975"/>
          <p14:tracePt t="25046" x="6037263" y="4203700"/>
          <p14:tracePt t="25054" x="6037263" y="4287838"/>
          <p14:tracePt t="25063" x="6053138" y="4373563"/>
          <p14:tracePt t="25079" x="6084888" y="4543425"/>
          <p14:tracePt t="25088" x="6084888" y="4605338"/>
          <p14:tracePt t="25096" x="6099175" y="4691063"/>
          <p14:tracePt t="25104" x="6115050" y="4775200"/>
          <p14:tracePt t="25113" x="6115050" y="4845050"/>
          <p14:tracePt t="25130" x="6138863" y="4960938"/>
          <p14:tracePt t="25138" x="6154738" y="5016500"/>
          <p14:tracePt t="25146" x="6169025" y="5062538"/>
          <p14:tracePt t="25154" x="6200775" y="5132388"/>
          <p14:tracePt t="25162" x="6238875" y="5162550"/>
          <p14:tracePt t="25171" x="6270625" y="5216525"/>
          <p14:tracePt t="25179" x="6340475" y="5270500"/>
          <p14:tracePt t="25188" x="6386513" y="5302250"/>
          <p14:tracePt t="25196" x="6456363" y="5332413"/>
          <p14:tracePt t="25204" x="6526213" y="5372100"/>
          <p14:tracePt t="25213" x="6580188" y="5387975"/>
          <p14:tracePt t="25221" x="6626225" y="5387975"/>
          <p14:tracePt t="25230" x="6696075" y="5387975"/>
          <p14:tracePt t="25238" x="6726238" y="5387975"/>
          <p14:tracePt t="25246" x="6765925" y="5380038"/>
          <p14:tracePt t="25254" x="6811963" y="5326063"/>
          <p14:tracePt t="25263" x="6865938" y="5256213"/>
          <p14:tracePt t="25272" x="6911975" y="5170488"/>
          <p14:tracePt t="25280" x="6951663" y="5124450"/>
          <p14:tracePt t="25288" x="6981825" y="5038725"/>
          <p14:tracePt t="25296" x="7013575" y="4968875"/>
          <p14:tracePt t="25304" x="7083425" y="4884738"/>
          <p14:tracePt t="25313" x="7121525" y="4799013"/>
          <p14:tracePt t="25321" x="7153275" y="4713288"/>
          <p14:tracePt t="25329" x="7183438" y="4629150"/>
          <p14:tracePt t="25338" x="7183438" y="4543425"/>
          <p14:tracePt t="25346" x="7199313" y="4427538"/>
          <p14:tracePt t="25363" x="7159625" y="4195763"/>
          <p14:tracePt t="25371" x="7091363" y="4071938"/>
          <p14:tracePt t="25372" x="7091363" y="4056063"/>
          <p14:tracePt t="25379" x="7021513" y="3940175"/>
          <p14:tracePt t="25388" x="6959600" y="3838575"/>
          <p14:tracePt t="25396" x="6889750" y="3754438"/>
          <p14:tracePt t="25405" x="6819900" y="3684588"/>
          <p14:tracePt t="25413" x="6773863" y="3652838"/>
          <p14:tracePt t="25421" x="6734175" y="3630613"/>
          <p14:tracePt t="25422" x="6719888" y="3630613"/>
          <p14:tracePt t="25429" x="6688138" y="3614738"/>
          <p14:tracePt t="25438" x="6634163" y="3598863"/>
          <p14:tracePt t="25446" x="6602413" y="3598863"/>
          <p14:tracePt t="25455" x="6564313" y="3598863"/>
          <p14:tracePt t="25463" x="6534150" y="3598863"/>
          <p14:tracePt t="25471" x="6502400" y="3606800"/>
          <p14:tracePt t="25479" x="6464300" y="3622675"/>
          <p14:tracePt t="25488" x="6432550" y="3660775"/>
          <p14:tracePt t="25505" x="6362700" y="3746500"/>
          <p14:tracePt t="25513" x="6346825" y="3792538"/>
          <p14:tracePt t="25521" x="6332538" y="3878263"/>
          <p14:tracePt t="25529" x="6308725" y="3962400"/>
          <p14:tracePt t="25538" x="6308725" y="4079875"/>
          <p14:tracePt t="25546" x="6308725" y="4164013"/>
          <p14:tracePt t="25547" x="6308725" y="4187825"/>
          <p14:tracePt t="25554" x="6308725" y="4287838"/>
          <p14:tracePt t="25563" x="6324600" y="4373563"/>
          <p14:tracePt t="25579" x="6408738" y="4559300"/>
          <p14:tracePt t="25588" x="6456363" y="4645025"/>
          <p14:tracePt t="25596" x="6526213" y="4706938"/>
          <p14:tracePt t="25613" x="6642100" y="4791075"/>
          <p14:tracePt t="25621" x="6696075" y="4814888"/>
          <p14:tracePt t="25629" x="6742113" y="4830763"/>
          <p14:tracePt t="25638" x="6781800" y="4845050"/>
          <p14:tracePt t="25646" x="6811963" y="4845050"/>
          <p14:tracePt t="25654" x="6827838" y="4837113"/>
          <p14:tracePt t="25662" x="6827838" y="4799013"/>
          <p14:tracePt t="25671" x="6850063" y="4737100"/>
          <p14:tracePt t="25680" x="6850063" y="4651375"/>
          <p14:tracePt t="25680" x="6850063" y="4629150"/>
          <p14:tracePt t="25688" x="6835775" y="4543425"/>
          <p14:tracePt t="25696" x="6788150" y="4443413"/>
          <p14:tracePt t="25704" x="6719888" y="4341813"/>
          <p14:tracePt t="25713" x="6634163" y="4241800"/>
          <p14:tracePt t="25721" x="6548438" y="4156075"/>
          <p14:tracePt t="25722" x="6534150" y="4141788"/>
          <p14:tracePt t="25738" x="6292850" y="3970338"/>
          <p14:tracePt t="25746" x="6122988" y="3870325"/>
          <p14:tracePt t="25754" x="5907088" y="3784600"/>
          <p14:tracePt t="25763" x="5665788" y="3714750"/>
          <p14:tracePt t="25771" x="5449888" y="3652838"/>
          <p14:tracePt t="25772" x="5434013" y="3630613"/>
          <p14:tracePt t="25780" x="5248275" y="3598863"/>
          <p14:tracePt t="25788" x="5078413" y="3568700"/>
          <p14:tracePt t="25796" x="4922838" y="3544888"/>
          <p14:tracePt t="25797" x="4908550" y="3544888"/>
          <p14:tracePt t="25805" x="4752975" y="3529013"/>
          <p14:tracePt t="25813" x="4605338" y="3529013"/>
          <p14:tracePt t="25821" x="4497388" y="3529013"/>
          <p14:tracePt t="25830" x="4411663" y="3529013"/>
          <p14:tracePt t="25838" x="4365625" y="3529013"/>
          <p14:tracePt t="25846" x="4335463" y="3536950"/>
          <p14:tracePt t="25863" x="4311650" y="3536950"/>
          <p14:tracePt t="25924" x="4295775" y="3560763"/>
          <p14:tracePt t="25932" x="4281488" y="3560763"/>
          <p14:tracePt t="25938" x="4265613" y="3560763"/>
          <p14:tracePt t="25946" x="4225925" y="3576638"/>
          <p14:tracePt t="25954" x="4195763" y="3576638"/>
          <p14:tracePt t="25963" x="4164013" y="3590925"/>
          <p14:tracePt t="25971" x="4125913" y="3590925"/>
          <p14:tracePt t="25979" x="4095750" y="3590925"/>
          <p14:tracePt t="25988" x="4040188" y="3590925"/>
          <p14:tracePt t="25996" x="4025900" y="3590925"/>
          <p14:tracePt t="26004" x="4010025" y="3590925"/>
          <p14:tracePt t="26021" x="3978275" y="3590925"/>
          <p14:tracePt t="26022" x="3956050" y="3590925"/>
          <p14:tracePt t="26029" x="3940175" y="3584575"/>
          <p14:tracePt t="26038" x="3924300" y="3568700"/>
          <p14:tracePt t="26046" x="3908425" y="3544888"/>
          <p14:tracePt t="26054" x="3870325" y="3529013"/>
          <p14:tracePt t="26063" x="3854450" y="3514725"/>
          <p14:tracePt t="26071" x="3824288" y="3498850"/>
          <p14:tracePt t="26079" x="3792538" y="3482975"/>
          <p14:tracePt t="26088" x="3738563" y="3460750"/>
          <p14:tracePt t="26096" x="3684588" y="3444875"/>
          <p14:tracePt t="26105" x="3622675" y="3429000"/>
          <p14:tracePt t="26113" x="3598863" y="3429000"/>
          <p14:tracePt t="26121" x="3568700" y="3429000"/>
          <p14:tracePt t="26129" x="3552825" y="3429000"/>
          <p14:tracePt t="26138" x="3536950" y="3429000"/>
          <p14:tracePt t="26146" x="3522663" y="3429000"/>
          <p14:tracePt t="26209" x="3522663" y="3436938"/>
          <p14:tracePt t="26216" x="3522663" y="3460750"/>
          <p14:tracePt t="26224" x="3522663" y="3475038"/>
          <p14:tracePt t="26231" x="3522663" y="3490913"/>
          <p14:tracePt t="26238" x="3530600" y="3490913"/>
          <p14:tracePt t="26255" x="3544888" y="3560763"/>
          <p14:tracePt t="26263" x="3560763" y="3590925"/>
          <p14:tracePt t="26271" x="3560763" y="3606800"/>
          <p14:tracePt t="26279" x="3560763" y="3622675"/>
          <p14:tracePt t="26288" x="3560763" y="3660775"/>
          <p14:tracePt t="26296" x="3560763" y="3676650"/>
          <p14:tracePt t="26304" x="3560763" y="3692525"/>
          <p14:tracePt t="26325" x="3560763" y="3708400"/>
          <p14:tracePt t="26345" x="3552825" y="3708400"/>
          <p14:tracePt t="26350" x="3552825" y="3730625"/>
          <p14:tracePt t="26363" x="3498850" y="3730625"/>
          <p14:tracePt t="26371" x="3468688" y="3730625"/>
          <p14:tracePt t="26379" x="3413125" y="3730625"/>
          <p14:tracePt t="26396" x="3398838" y="3714750"/>
          <p14:tracePt t="26405" x="3382963" y="3684588"/>
          <p14:tracePt t="26413" x="3382963" y="3614738"/>
          <p14:tracePt t="26421" x="3382963" y="3544888"/>
          <p14:tracePt t="26422" x="3382963" y="3529013"/>
          <p14:tracePt t="26429" x="3382963" y="3444875"/>
          <p14:tracePt t="26438" x="3382963" y="3343275"/>
          <p14:tracePt t="26446" x="3382963" y="3227388"/>
          <p14:tracePt t="26447" x="3382963" y="3211513"/>
          <p14:tracePt t="26454" x="3382963" y="3073400"/>
          <p14:tracePt t="26462" x="3382963" y="2987675"/>
          <p14:tracePt t="26471" x="3382963" y="2887663"/>
          <p14:tracePt t="26479" x="3367088" y="2786063"/>
          <p14:tracePt t="26488" x="3367088" y="2716213"/>
          <p14:tracePt t="26496" x="3351213" y="2670175"/>
          <p14:tracePt t="26504" x="3328988" y="2616200"/>
          <p14:tracePt t="26513" x="3313113" y="2586038"/>
          <p14:tracePt t="26540" x="3297238" y="2586038"/>
          <p14:tracePt t="26546" x="3282950" y="2586038"/>
          <p14:tracePt t="26554" x="3251200" y="2624138"/>
          <p14:tracePt t="26563" x="3213100" y="2693988"/>
          <p14:tracePt t="26571" x="3181350" y="2794000"/>
          <p14:tracePt t="26580" x="3143250" y="2895600"/>
          <p14:tracePt t="26580" x="3127375" y="2917825"/>
          <p14:tracePt t="26588" x="3111500" y="2995613"/>
          <p14:tracePt t="26596" x="3095625" y="3103563"/>
          <p14:tracePt t="26597" x="3081338" y="3135313"/>
          <p14:tracePt t="26604" x="3057525" y="3235325"/>
          <p14:tracePt t="26613" x="3027363" y="3335338"/>
          <p14:tracePt t="26621" x="3011488" y="3460750"/>
          <p14:tracePt t="26630" x="2995613" y="3576638"/>
          <p14:tracePt t="26638" x="2995613" y="3692525"/>
          <p14:tracePt t="26646" x="2995613" y="3792538"/>
          <p14:tracePt t="26655" x="3003550" y="3894138"/>
          <p14:tracePt t="26663" x="3033713" y="3978275"/>
          <p14:tracePt t="26671" x="3073400" y="4064000"/>
          <p14:tracePt t="26679" x="3103563" y="4148138"/>
          <p14:tracePt t="26688" x="3157538" y="4203700"/>
          <p14:tracePt t="26696" x="3189288" y="4249738"/>
          <p14:tracePt t="26704" x="3219450" y="4287838"/>
          <p14:tracePt t="26713" x="3259138" y="4319588"/>
          <p14:tracePt t="26721" x="3289300" y="4333875"/>
          <p14:tracePt t="26729" x="3305175" y="4333875"/>
          <p14:tracePt t="26738" x="3328988" y="4333875"/>
          <p14:tracePt t="26746" x="3344863" y="4333875"/>
          <p14:tracePt t="26756" x="3359150" y="4333875"/>
          <p14:tracePt t="26763" x="3375025" y="4327525"/>
          <p14:tracePt t="26780" x="3444875" y="4225925"/>
          <p14:tracePt t="26788" x="3475038" y="4156075"/>
          <p14:tracePt t="26796" x="3530600" y="4056063"/>
          <p14:tracePt t="26804" x="3576638" y="3940175"/>
          <p14:tracePt t="26813" x="3614738" y="3816350"/>
          <p14:tracePt t="26821" x="3660775" y="3668713"/>
          <p14:tracePt t="26822" x="3660775" y="3652838"/>
          <p14:tracePt t="26830" x="3676650" y="3514725"/>
          <p14:tracePt t="26838" x="3676650" y="3359150"/>
          <p14:tracePt t="26846" x="3668713" y="3227388"/>
          <p14:tracePt t="26847" x="3668713" y="3211513"/>
          <p14:tracePt t="26854" x="3622675" y="3087688"/>
          <p14:tracePt t="26863" x="3552825" y="2971800"/>
          <p14:tracePt t="26871" x="3468688" y="2871788"/>
          <p14:tracePt t="26880" x="3351213" y="2786063"/>
          <p14:tracePt t="26880" x="3351213" y="2771775"/>
          <p14:tracePt t="26888" x="3267075" y="2716213"/>
          <p14:tracePt t="26896" x="3181350" y="2701925"/>
          <p14:tracePt t="26897" x="3181350" y="2686050"/>
          <p14:tracePt t="26905" x="3127375" y="2686050"/>
          <p14:tracePt t="26913" x="3095625" y="2686050"/>
          <p14:tracePt t="26921" x="3057525" y="2693988"/>
          <p14:tracePt t="26922" x="3057525" y="2709863"/>
          <p14:tracePt t="26930" x="3027363" y="2747963"/>
          <p14:tracePt t="26938" x="3011488" y="2833688"/>
          <p14:tracePt t="26946" x="2995613" y="2933700"/>
          <p14:tracePt t="26955" x="2995613" y="3049588"/>
          <p14:tracePt t="26963" x="2995613" y="3135313"/>
          <p14:tracePt t="26971" x="2995613" y="3235325"/>
          <p14:tracePt t="26988" x="2995613" y="3421063"/>
          <p14:tracePt t="26996" x="2995613" y="3506788"/>
          <p14:tracePt t="27005" x="3003550" y="3622675"/>
          <p14:tracePt t="27021" x="3057525" y="3862388"/>
          <p14:tracePt t="27022" x="3057525" y="3878263"/>
          <p14:tracePt t="27030" x="3103563" y="4017963"/>
          <p14:tracePt t="27038" x="3173413" y="4148138"/>
          <p14:tracePt t="27046" x="3243263" y="4271963"/>
          <p14:tracePt t="27055" x="3328988" y="4373563"/>
          <p14:tracePt t="27063" x="3406775" y="4435475"/>
          <p14:tracePt t="27071" x="3490913" y="4505325"/>
          <p14:tracePt t="27072" x="3514725" y="4519613"/>
          <p14:tracePt t="27080" x="3614738" y="4575175"/>
          <p14:tracePt t="27080" x="3630613" y="4575175"/>
          <p14:tracePt t="27088" x="3716338" y="4605338"/>
          <p14:tracePt t="27096" x="3816350" y="4621213"/>
          <p14:tracePt t="27097" x="3816350" y="4645025"/>
          <p14:tracePt t="27105" x="3902075" y="4645025"/>
          <p14:tracePt t="27113" x="3970338" y="4645025"/>
          <p14:tracePt t="27121" x="4032250" y="4613275"/>
          <p14:tracePt t="27129" x="4087813" y="4567238"/>
          <p14:tracePt t="27138" x="4117975" y="4481513"/>
          <p14:tracePt t="27146" x="4157663" y="4357688"/>
          <p14:tracePt t="27147" x="4171950" y="4357688"/>
          <p14:tracePt t="27155" x="4187825" y="4225925"/>
          <p14:tracePt t="27163" x="4219575" y="4056063"/>
          <p14:tracePt t="27172" x="4241800" y="3900488"/>
          <p14:tracePt t="27179" x="4257675" y="3730625"/>
          <p14:tracePt t="27188" x="4257675" y="3598863"/>
          <p14:tracePt t="27189" x="4257675" y="3584575"/>
          <p14:tracePt t="27196" x="4257675" y="3460750"/>
          <p14:tracePt t="27197" x="4257675" y="3444875"/>
          <p14:tracePt t="27204" x="4257675" y="3313113"/>
          <p14:tracePt t="27213" x="4249738" y="3173413"/>
          <p14:tracePt t="27221" x="4195763" y="3073400"/>
          <p14:tracePt t="27222" x="4179888" y="3057525"/>
          <p14:tracePt t="27229" x="4110038" y="2957513"/>
          <p14:tracePt t="27239" x="4010025" y="2840038"/>
          <p14:tracePt t="27246" x="3924300" y="2771775"/>
          <p14:tracePt t="27254" x="3808413" y="2701925"/>
          <p14:tracePt t="27263" x="3668713" y="2632075"/>
          <p14:tracePt t="27271" x="3568700" y="2600325"/>
          <p14:tracePt t="27272" x="3552825" y="2600325"/>
          <p14:tracePt t="27280" x="3452813" y="2600325"/>
          <p14:tracePt t="27288" x="3367088" y="2600325"/>
          <p14:tracePt t="27296" x="3297238" y="2624138"/>
          <p14:tracePt t="27297" x="3282950" y="2624138"/>
          <p14:tracePt t="27305" x="3213100" y="2678113"/>
          <p14:tracePt t="27313" x="3143250" y="2763838"/>
          <p14:tracePt t="27321" x="3095625" y="2863850"/>
          <p14:tracePt t="27330" x="3057525" y="3019425"/>
          <p14:tracePt t="27330" x="3057525" y="3033713"/>
          <p14:tracePt t="27338" x="3041650" y="3149600"/>
          <p14:tracePt t="27338" x="3041650" y="3165475"/>
          <p14:tracePt t="27346" x="3027363" y="3289300"/>
          <p14:tracePt t="27354" x="3011488" y="3460750"/>
          <p14:tracePt t="27363" x="3011488" y="3590925"/>
          <p14:tracePt t="27372" x="3011488" y="3746500"/>
          <p14:tracePt t="27380" x="2995613" y="3878263"/>
          <p14:tracePt t="27388" x="3003550" y="4002088"/>
          <p14:tracePt t="27396" x="3033713" y="4117975"/>
          <p14:tracePt t="27405" x="3089275" y="4233863"/>
          <p14:tracePt t="27413" x="3173413" y="4303713"/>
          <p14:tracePt t="27421" x="3243263" y="4333875"/>
          <p14:tracePt t="27422" x="3243263" y="4349750"/>
          <p14:tracePt t="27438" x="3390900" y="4419600"/>
          <p14:tracePt t="27446" x="3444875" y="4457700"/>
          <p14:tracePt t="27447" x="3460750" y="4457700"/>
          <p14:tracePt t="27458" x="3544888" y="4473575"/>
          <p14:tracePt t="27463" x="3576638" y="4489450"/>
          <p14:tracePt t="27471" x="3630613" y="4489450"/>
          <p14:tracePt t="27480" x="3676650" y="4481513"/>
          <p14:tracePt t="27488" x="3730625" y="4427538"/>
          <p14:tracePt t="27496" x="3762375" y="4381500"/>
          <p14:tracePt t="27505" x="3800475" y="4295775"/>
          <p14:tracePt t="27506" x="3800475" y="4271963"/>
          <p14:tracePt t="27513" x="3832225" y="4171950"/>
          <p14:tracePt t="27521" x="3846513" y="4071938"/>
          <p14:tracePt t="27522" x="3846513" y="4056063"/>
          <p14:tracePt t="27530" x="3846513" y="3924300"/>
          <p14:tracePt t="27531" x="3846513" y="3900488"/>
          <p14:tracePt t="27538" x="3840163" y="3754438"/>
          <p14:tracePt t="27546" x="3824288" y="3598863"/>
          <p14:tracePt t="27547" x="3808413" y="3584575"/>
          <p14:tracePt t="27554" x="3770313" y="3429000"/>
          <p14:tracePt t="27563" x="3708400" y="3273425"/>
          <p14:tracePt t="27580" x="3568700" y="3025775"/>
          <p14:tracePt t="27588" x="3468688" y="2901950"/>
          <p14:tracePt t="27596" x="3382963" y="2801938"/>
          <p14:tracePt t="27604" x="3297238" y="2732088"/>
          <p14:tracePt t="27613" x="3251200" y="2701925"/>
          <p14:tracePt t="27630" x="3143250" y="2686050"/>
          <p14:tracePt t="27638" x="3095625" y="2686050"/>
          <p14:tracePt t="27646" x="3041650" y="2686050"/>
          <p14:tracePt t="27655" x="3011488" y="2693988"/>
          <p14:tracePt t="27671" x="2941638" y="2794000"/>
          <p14:tracePt t="27680" x="2925763" y="2879725"/>
          <p14:tracePt t="27688" x="2909888" y="2963863"/>
          <p14:tracePt t="27696" x="2909888" y="3065463"/>
          <p14:tracePt t="27705" x="2909888" y="3189288"/>
          <p14:tracePt t="27706" x="2909888" y="3205163"/>
          <p14:tracePt t="27713" x="2909888" y="3289300"/>
          <p14:tracePt t="27721" x="2909888" y="3390900"/>
          <p14:tracePt t="27722" x="2909888" y="3405188"/>
          <p14:tracePt t="27730" x="2909888" y="3490913"/>
          <p14:tracePt t="27738" x="2917825" y="3576638"/>
          <p14:tracePt t="27746" x="2949575" y="3660775"/>
          <p14:tracePt t="27755" x="3003550" y="3762375"/>
          <p14:tracePt t="27763" x="3057525" y="3832225"/>
          <p14:tracePt t="27772" x="3119438" y="3894138"/>
          <p14:tracePt t="27779" x="3205163" y="3948113"/>
          <p14:tracePt t="27788" x="3289300" y="3978275"/>
          <p14:tracePt t="27796" x="3375025" y="4017963"/>
          <p14:tracePt t="27797" x="3390900" y="4017963"/>
          <p14:tracePt t="27804" x="3475038" y="4048125"/>
          <p14:tracePt t="27813" x="3560763" y="4048125"/>
          <p14:tracePt t="27821" x="3646488" y="4048125"/>
          <p14:tracePt t="27829" x="3730625" y="4048125"/>
          <p14:tracePt t="27838" x="3800475" y="4040188"/>
          <p14:tracePt t="27839" x="3816350" y="4040188"/>
          <p14:tracePt t="27846" x="3870325" y="3986213"/>
          <p14:tracePt t="27847" x="3886200" y="3986213"/>
          <p14:tracePt t="27855" x="3932238" y="3924300"/>
          <p14:tracePt t="27863" x="3986213" y="3838575"/>
          <p14:tracePt t="27871" x="4017963" y="3714750"/>
          <p14:tracePt t="27872" x="4017963" y="3700463"/>
          <p14:tracePt t="27880" x="4056063" y="3584575"/>
          <p14:tracePt t="27888" x="4056063" y="3429000"/>
          <p14:tracePt t="27905" x="4040188" y="3111500"/>
          <p14:tracePt t="27913" x="4010025" y="2957513"/>
          <p14:tracePt t="27921" x="3956050" y="2840038"/>
          <p14:tracePt t="27929" x="3870325" y="2686050"/>
          <p14:tracePt t="27938" x="3792538" y="2586038"/>
          <p14:tracePt t="27946" x="3668713" y="2484438"/>
          <p14:tracePt t="27947" x="3654425" y="2462213"/>
          <p14:tracePt t="27955" x="3552825" y="2400300"/>
          <p14:tracePt t="27963" x="3452813" y="2344738"/>
          <p14:tracePt t="27972" x="3351213" y="2330450"/>
          <p14:tracePt t="27979" x="3267075" y="2330450"/>
          <p14:tracePt t="27988" x="3181350" y="2330450"/>
          <p14:tracePt t="27996" x="3095625" y="2338388"/>
          <p14:tracePt t="27997" x="3081338" y="2338388"/>
          <p14:tracePt t="28005" x="3011488" y="2392363"/>
          <p14:tracePt t="28013" x="2957513" y="2454275"/>
          <p14:tracePt t="28021" x="2909888" y="2562225"/>
          <p14:tracePt t="28022" x="2895600" y="2562225"/>
          <p14:tracePt t="28029" x="2855913" y="2693988"/>
          <p14:tracePt t="28046" x="2809875" y="2949575"/>
          <p14:tracePt t="28047" x="2809875" y="2963863"/>
          <p14:tracePt t="28055" x="2809875" y="3065463"/>
          <p14:tracePt t="28063" x="2809875" y="3165475"/>
          <p14:tracePt t="28071" x="2809875" y="3289300"/>
          <p14:tracePt t="28080" x="2817813" y="3390900"/>
          <p14:tracePt t="28088" x="2833688" y="3490913"/>
          <p14:tracePt t="28097" x="2863850" y="3590925"/>
          <p14:tracePt t="28097" x="2887663" y="3606800"/>
          <p14:tracePt t="28098" x="2887663" y="3622675"/>
          <p14:tracePt t="28106" x="2933700" y="3708400"/>
          <p14:tracePt t="28113" x="2987675" y="3808413"/>
          <p14:tracePt t="28121" x="3057525" y="3932238"/>
          <p14:tracePt t="28130" x="3135313" y="4048125"/>
          <p14:tracePt t="28138" x="3205163" y="4117975"/>
          <p14:tracePt t="28147" x="3289300" y="4187825"/>
          <p14:tracePt t="28155" x="3359150" y="4233863"/>
          <p14:tracePt t="28163" x="3406775" y="4271963"/>
          <p14:tracePt t="28171" x="3475038" y="4287838"/>
          <p14:tracePt t="28188" x="3544888" y="4303713"/>
          <p14:tracePt t="28196" x="3576638" y="4303713"/>
          <p14:tracePt t="28204" x="3614738" y="4303713"/>
          <p14:tracePt t="28213" x="3630613" y="4303713"/>
          <p14:tracePt t="28221" x="3646488" y="4271963"/>
          <p14:tracePt t="28229" x="3660775" y="4225925"/>
          <p14:tracePt t="28238" x="3676650" y="4141788"/>
          <p14:tracePt t="28246" x="3700463" y="4056063"/>
          <p14:tracePt t="28254" x="3700463" y="3940175"/>
          <p14:tracePt t="28263" x="3700463" y="3816350"/>
          <p14:tracePt t="28263" x="3700463" y="3800475"/>
          <p14:tracePt t="28271" x="3700463" y="3700463"/>
          <p14:tracePt t="28280" x="3700463" y="3584575"/>
          <p14:tracePt t="28288" x="3684588" y="3498850"/>
          <p14:tracePt t="28296" x="3654425" y="3429000"/>
          <p14:tracePt t="28305" x="3622675" y="3328988"/>
          <p14:tracePt t="28313" x="3568700" y="3243263"/>
          <p14:tracePt t="28321" x="3498850" y="3157538"/>
          <p14:tracePt t="28322" x="3498850" y="3143250"/>
          <p14:tracePt t="28330" x="3436938" y="3073400"/>
          <p14:tracePt t="28338" x="3351213" y="3003550"/>
          <p14:tracePt t="28346" x="3251200" y="2941638"/>
          <p14:tracePt t="28355" x="3127375" y="2887663"/>
          <p14:tracePt t="28355" x="3111500" y="2871788"/>
          <p14:tracePt t="28363" x="3011488" y="2840038"/>
          <p14:tracePt t="28372" x="2871788" y="2817813"/>
          <p14:tracePt t="28379" x="2809875" y="2801938"/>
          <p14:tracePt t="28388" x="2740025" y="2801938"/>
          <p14:tracePt t="28396" x="2709863" y="2833688"/>
          <p14:tracePt t="28397" x="2686050" y="2833688"/>
          <p14:tracePt t="28404" x="2655888" y="2879725"/>
          <p14:tracePt t="28422" x="2600325" y="3103563"/>
          <p14:tracePt t="28430" x="2600325" y="3251200"/>
          <p14:tracePt t="28430" x="2600325" y="3267075"/>
          <p14:tracePt t="28439" x="2600325" y="3405188"/>
          <p14:tracePt t="28440" x="2600325" y="3421063"/>
          <p14:tracePt t="28446" x="2600325" y="3522663"/>
          <p14:tracePt t="28455" x="2616200" y="3660775"/>
          <p14:tracePt t="28463" x="2647950" y="3762375"/>
          <p14:tracePt t="28471" x="2678113" y="3846513"/>
          <p14:tracePt t="28472" x="2678113" y="3862388"/>
          <p14:tracePt t="28480" x="2732088" y="3932238"/>
          <p14:tracePt t="28488" x="2817813" y="3978275"/>
          <p14:tracePt t="28496" x="2887663" y="4017963"/>
          <p14:tracePt t="28505" x="2949575" y="4048125"/>
          <p14:tracePt t="28506" x="2971800" y="4048125"/>
          <p14:tracePt t="28513" x="3033713" y="4064000"/>
          <p14:tracePt t="28521" x="3103563" y="4064000"/>
          <p14:tracePt t="28522" x="3119438" y="4064000"/>
          <p14:tracePt t="28530" x="3205163" y="4064000"/>
          <p14:tracePt t="28538" x="3289300" y="4040188"/>
          <p14:tracePt t="28546" x="3390900" y="3986213"/>
          <p14:tracePt t="28563" x="3544888" y="3816350"/>
          <p14:tracePt t="28564" x="3560763" y="3800475"/>
          <p14:tracePt t="28572" x="3614738" y="3684588"/>
          <p14:tracePt t="28579" x="3630613" y="3584575"/>
          <p14:tracePt t="28588" x="3630613" y="3498850"/>
          <p14:tracePt t="28596" x="3630613" y="3382963"/>
          <p14:tracePt t="28597" x="3630613" y="3359150"/>
          <p14:tracePt t="28605" x="3630613" y="3243263"/>
          <p14:tracePt t="28613" x="3584575" y="3143250"/>
          <p14:tracePt t="28621" x="3536950" y="3057525"/>
          <p14:tracePt t="28622" x="3536950" y="3041650"/>
          <p14:tracePt t="28630" x="3452813" y="2957513"/>
          <p14:tracePt t="28638" x="3367088" y="2871788"/>
          <p14:tracePt t="28639" x="3351213" y="2855913"/>
          <p14:tracePt t="28655" x="3127375" y="2732088"/>
          <p14:tracePt t="28663" x="3027363" y="2701925"/>
          <p14:tracePt t="28671" x="2957513" y="2686050"/>
          <p14:tracePt t="28672" x="2941638" y="2686050"/>
          <p14:tracePt t="28681" x="2895600" y="2686050"/>
          <p14:tracePt t="28688" x="2855913" y="2693988"/>
          <p14:tracePt t="28696" x="2825750" y="2724150"/>
          <p14:tracePt t="28705" x="2771775" y="2794000"/>
          <p14:tracePt t="28713" x="2740025" y="2879725"/>
          <p14:tracePt t="28721" x="2724150" y="2995613"/>
          <p14:tracePt t="28722" x="2724150" y="3019425"/>
          <p14:tracePt t="28729" x="2724150" y="3135313"/>
          <p14:tracePt t="28738" x="2724150" y="3251200"/>
          <p14:tracePt t="28739" x="2724150" y="3267075"/>
          <p14:tracePt t="28746" x="2724150" y="3351213"/>
          <p14:tracePt t="28747" x="2724150" y="3375025"/>
          <p14:tracePt t="28755" x="2732088" y="3460750"/>
          <p14:tracePt t="28763" x="2747963" y="3560763"/>
          <p14:tracePt t="28764" x="2747963" y="3576638"/>
          <p14:tracePt t="28772" x="2763838" y="3660775"/>
          <p14:tracePt t="28780" x="2801938" y="3746500"/>
          <p14:tracePt t="28796" x="2903538" y="3878263"/>
          <p14:tracePt t="28797" x="2903538" y="3894138"/>
          <p14:tracePt t="28804" x="2971800" y="3932238"/>
          <p14:tracePt t="28813" x="3019425" y="3948113"/>
          <p14:tracePt t="28821" x="3103563" y="3962400"/>
          <p14:tracePt t="28830" x="3173413" y="3962400"/>
          <p14:tracePt t="28838" x="3243263" y="3940175"/>
          <p14:tracePt t="28839" x="3259138" y="3940175"/>
          <p14:tracePt t="28846" x="3305175" y="3870325"/>
          <p14:tracePt t="28855" x="3359150" y="3770313"/>
          <p14:tracePt t="28863" x="3390900" y="3668713"/>
          <p14:tracePt t="28871" x="3429000" y="3544888"/>
          <p14:tracePt t="28872" x="3429000" y="3529013"/>
          <p14:tracePt t="28881" x="3444875" y="3429000"/>
          <p14:tracePt t="28881" x="3444875" y="3397250"/>
          <p14:tracePt t="28888" x="3444875" y="3313113"/>
          <p14:tracePt t="28896" x="3444875" y="3227388"/>
          <p14:tracePt t="28905" x="3436938" y="3157538"/>
          <p14:tracePt t="28913" x="3413125" y="3127375"/>
          <p14:tracePt t="28921" x="3382963" y="3087688"/>
          <p14:tracePt t="28938" x="3282950" y="3057525"/>
          <p14:tracePt t="28946" x="3227388" y="3057525"/>
          <p14:tracePt t="28955" x="3181350" y="3065463"/>
          <p14:tracePt t="28963" x="3127375" y="3119438"/>
          <p14:tracePt t="28972" x="3081338" y="3205163"/>
          <p14:tracePt t="28979" x="3027363" y="3305175"/>
          <p14:tracePt t="28988" x="2979738" y="3421063"/>
          <p14:tracePt t="28996" x="2925763" y="3536950"/>
          <p14:tracePt t="29005" x="2895600" y="3676650"/>
          <p14:tracePt t="29013" x="2855913" y="3792538"/>
          <p14:tracePt t="29030" x="2841625" y="4064000"/>
          <p14:tracePt t="29038" x="2841625" y="4148138"/>
          <p14:tracePt t="29046" x="2863850" y="4217988"/>
          <p14:tracePt t="29055" x="2949575" y="4303713"/>
          <p14:tracePt t="29063" x="3033713" y="4333875"/>
          <p14:tracePt t="29080" x="3275013" y="4373563"/>
          <p14:tracePt t="29088" x="3390900" y="4389438"/>
          <p14:tracePt t="29096" x="3530600" y="4381500"/>
          <p14:tracePt t="29097" x="3544888" y="4381500"/>
          <p14:tracePt t="29105" x="3660775" y="4327525"/>
          <p14:tracePt t="29113" x="3746500" y="4271963"/>
          <p14:tracePt t="29121" x="3832225" y="4171950"/>
          <p14:tracePt t="29122" x="3846513" y="4156075"/>
          <p14:tracePt t="29129" x="3902075" y="4071938"/>
          <p14:tracePt t="29138" x="3932238" y="3940175"/>
          <p14:tracePt t="29146" x="3948113" y="3816350"/>
          <p14:tracePt t="29147" x="3948113" y="3800475"/>
          <p14:tracePt t="29154" x="3948113" y="3700463"/>
          <p14:tracePt t="29172" x="3870325" y="3482975"/>
          <p14:tracePt t="29180" x="3808413" y="3397250"/>
          <p14:tracePt t="29188" x="3738563" y="3343275"/>
          <p14:tracePt t="29196" x="3668713" y="3297238"/>
          <p14:tracePt t="29197" x="3654425" y="3297238"/>
          <p14:tracePt t="29205" x="3584575" y="3259138"/>
          <p14:tracePt t="29213" x="3552825" y="3259138"/>
          <p14:tracePt t="29221" x="3522663" y="3259138"/>
          <p14:tracePt t="29222" x="3498850" y="3259138"/>
          <p14:tracePt t="29230" x="3468688" y="3289300"/>
          <p14:tracePt t="29238" x="3452813" y="3335338"/>
          <p14:tracePt t="29246" x="3436938" y="3421063"/>
          <p14:tracePt t="29247" x="3436938" y="3436938"/>
          <p14:tracePt t="29255" x="3436938" y="3522663"/>
          <p14:tracePt t="29263" x="3444875" y="3660775"/>
          <p14:tracePt t="29271" x="3475038" y="3776663"/>
          <p14:tracePt t="29272" x="3490913" y="3792538"/>
          <p14:tracePt t="29280" x="3530600" y="3894138"/>
          <p14:tracePt t="29288" x="3598863" y="4017963"/>
          <p14:tracePt t="29296" x="3660775" y="4102100"/>
          <p14:tracePt t="29313" x="3886200" y="4303713"/>
          <p14:tracePt t="29321" x="4032250" y="4373563"/>
          <p14:tracePt t="29322" x="4056063" y="4373563"/>
          <p14:tracePt t="29330" x="4219575" y="4435475"/>
          <p14:tracePt t="29338" x="4389438" y="4489450"/>
          <p14:tracePt t="29346" x="4559300" y="4519613"/>
          <p14:tracePt t="29347" x="4575175" y="4519613"/>
          <p14:tracePt t="29355" x="4760913" y="4559300"/>
          <p14:tracePt t="29363" x="4970463" y="4575175"/>
          <p14:tracePt t="29371" x="5170488" y="4589463"/>
          <p14:tracePt t="29380" x="5326063" y="4605338"/>
          <p14:tracePt t="29388" x="5472113" y="4621213"/>
          <p14:tracePt t="29397" x="5611813" y="4621213"/>
          <p14:tracePt t="29397" x="5627688" y="4621213"/>
          <p14:tracePt t="29404" x="5713413" y="4613275"/>
          <p14:tracePt t="29413" x="5797550" y="4597400"/>
          <p14:tracePt t="29421" x="5867400" y="4543425"/>
          <p14:tracePt t="29422" x="5883275" y="4543425"/>
          <p14:tracePt t="29430" x="5929313" y="4497388"/>
          <p14:tracePt t="29438" x="5983288" y="4465638"/>
          <p14:tracePt t="29455" x="6053138" y="4341813"/>
          <p14:tracePt t="29463" x="6084888" y="4295775"/>
          <p14:tracePt t="29471" x="6115050" y="4241800"/>
          <p14:tracePt t="29479" x="6154738" y="4195763"/>
          <p14:tracePt t="29488" x="6200775" y="4141788"/>
          <p14:tracePt t="29496" x="6254750" y="4110038"/>
          <p14:tracePt t="29497" x="6254750" y="4086225"/>
          <p14:tracePt t="29506" x="6324600" y="4056063"/>
          <p14:tracePt t="29513" x="6370638" y="4040188"/>
          <p14:tracePt t="29521" x="6440488" y="4002088"/>
          <p14:tracePt t="29522" x="6440488" y="3986213"/>
          <p14:tracePt t="29530" x="6510338" y="3970338"/>
          <p14:tracePt t="29546" x="6626225" y="3900488"/>
          <p14:tracePt t="29555" x="6657975" y="3886200"/>
          <p14:tracePt t="29563" x="6696075" y="3854450"/>
          <p14:tracePt t="29572" x="6742113" y="3816350"/>
          <p14:tracePt t="29579" x="6765925" y="3784600"/>
          <p14:tracePt t="29596" x="6811963" y="3714750"/>
          <p14:tracePt t="29597" x="6811963" y="3700463"/>
          <p14:tracePt t="29605" x="6827838" y="3668713"/>
          <p14:tracePt t="29613" x="6865938" y="3652838"/>
          <p14:tracePt t="29621" x="6897688" y="3614738"/>
          <p14:tracePt t="29630" x="6927850" y="3584575"/>
          <p14:tracePt t="29638" x="6967538" y="3544888"/>
          <p14:tracePt t="29646" x="6997700" y="3529013"/>
          <p14:tracePt t="29655" x="7013575" y="3498850"/>
          <p14:tracePt t="29663" x="7035800" y="3498850"/>
          <p14:tracePt t="29671" x="7067550" y="3482975"/>
          <p14:tracePt t="29688" x="7121525" y="3429000"/>
          <p14:tracePt t="29696" x="7153275" y="3413125"/>
          <p14:tracePt t="29697" x="7167563" y="3397250"/>
          <p14:tracePt t="29705" x="7199313" y="3359150"/>
          <p14:tracePt t="29713" x="7221538" y="3328988"/>
          <p14:tracePt t="29721" x="7253288" y="3259138"/>
          <p14:tracePt t="29722" x="7269163" y="3259138"/>
          <p14:tracePt t="29738" x="7323138" y="3127375"/>
          <p14:tracePt t="29746" x="7353300" y="3041650"/>
          <p14:tracePt t="29754" x="7353300" y="2971800"/>
          <p14:tracePt t="29763" x="7369175" y="2901950"/>
          <p14:tracePt t="29772" x="7392988" y="2840038"/>
          <p14:tracePt t="29780" x="7408863" y="2771775"/>
          <p14:tracePt t="29788" x="7423150" y="2716213"/>
          <p14:tracePt t="29796" x="7439025" y="2686050"/>
          <p14:tracePt t="29804" x="7439025" y="2647950"/>
          <p14:tracePt t="29813" x="7439025" y="2616200"/>
          <p14:tracePt t="29830" x="7439025" y="2586038"/>
          <p14:tracePt t="29838" x="7439025" y="2570163"/>
          <p14:tracePt t="29855" x="7431088" y="2570163"/>
          <p14:tracePt t="29870" x="7415213" y="2570163"/>
          <p14:tracePt t="29881" x="7392988" y="2570163"/>
          <p14:tracePt t="29885" x="7392988" y="2578100"/>
          <p14:tracePt t="29888" x="7377113" y="2578100"/>
          <p14:tracePt t="29896" x="7346950" y="2647950"/>
          <p14:tracePt t="29905" x="7331075" y="2724150"/>
          <p14:tracePt t="29913" x="7315200" y="2863850"/>
          <p14:tracePt t="29922" x="7277100" y="3049588"/>
          <p14:tracePt t="29930" x="7261225" y="3235325"/>
          <p14:tracePt t="29938" x="7261225" y="3421063"/>
          <p14:tracePt t="29946" x="7261225" y="3590925"/>
          <p14:tracePt t="29947" x="7261225" y="3622675"/>
          <p14:tracePt t="29955" x="7245350" y="3776663"/>
          <p14:tracePt t="29972" x="7253288" y="4017963"/>
          <p14:tracePt t="29980" x="7269163" y="4102100"/>
          <p14:tracePt t="29988" x="7323138" y="4164013"/>
          <p14:tracePt t="29996" x="7353300" y="4233863"/>
          <p14:tracePt t="30005" x="7408863" y="4287838"/>
          <p14:tracePt t="30013" x="7454900" y="4319588"/>
          <p14:tracePt t="30021" x="7524750" y="4349750"/>
          <p14:tracePt t="30030" x="7594600" y="4373563"/>
          <p14:tracePt t="30038" x="7662863" y="4389438"/>
          <p14:tracePt t="30046" x="7710488" y="4389438"/>
          <p14:tracePt t="30047" x="7724775" y="4389438"/>
          <p14:tracePt t="30055" x="7780338" y="4381500"/>
          <p14:tracePt t="30063" x="7848600" y="4341813"/>
          <p14:tracePt t="30071" x="7896225" y="4271963"/>
          <p14:tracePt t="30080" x="7934325" y="4195763"/>
          <p14:tracePt t="30088" x="7966075" y="4086225"/>
          <p14:tracePt t="30096" x="7966075" y="3970338"/>
          <p14:tracePt t="30097" x="7966075" y="3956050"/>
          <p14:tracePt t="30113" x="7958138" y="3652838"/>
          <p14:tracePt t="30121" x="7918450" y="3482975"/>
          <p14:tracePt t="30122" x="7904163" y="3460750"/>
          <p14:tracePt t="30130" x="7856538" y="3273425"/>
          <p14:tracePt t="30138" x="7786688" y="3127375"/>
          <p14:tracePt t="30146" x="7718425" y="2987675"/>
          <p14:tracePt t="30147" x="7702550" y="2971800"/>
          <p14:tracePt t="30155" x="7632700" y="2855913"/>
          <p14:tracePt t="30163" x="7562850" y="2771775"/>
          <p14:tracePt t="30172" x="7477125" y="2701925"/>
          <p14:tracePt t="30180" x="7392988" y="2647950"/>
          <p14:tracePt t="30188" x="7331075" y="2616200"/>
          <p14:tracePt t="30196" x="7261225" y="2600325"/>
          <p14:tracePt t="30205" x="7229475" y="2600325"/>
          <p14:tracePt t="30213" x="7191375" y="2608263"/>
          <p14:tracePt t="30221" x="7159625" y="2678113"/>
          <p14:tracePt t="30222" x="7159625" y="2693988"/>
          <p14:tracePt t="30230" x="7121525" y="2794000"/>
          <p14:tracePt t="30238" x="7105650" y="2895600"/>
          <p14:tracePt t="30246" x="7075488" y="3033713"/>
          <p14:tracePt t="30247" x="7075488" y="3049588"/>
          <p14:tracePt t="30255" x="7059613" y="3205163"/>
          <p14:tracePt t="30263" x="7021513" y="3335338"/>
          <p14:tracePt t="30271" x="7005638" y="3506788"/>
          <p14:tracePt t="30272" x="7005638" y="3522663"/>
          <p14:tracePt t="30280" x="7005638" y="3646488"/>
          <p14:tracePt t="30288" x="7013575" y="3746500"/>
          <p14:tracePt t="30297" x="7083425" y="3832225"/>
          <p14:tracePt t="30305" x="7153275" y="3894138"/>
          <p14:tracePt t="30313" x="7221538" y="3932238"/>
          <p14:tracePt t="30321" x="7307263" y="3978275"/>
          <p14:tracePt t="30322" x="7323138" y="3978275"/>
          <p14:tracePt t="30330" x="7408863" y="4017963"/>
          <p14:tracePt t="30338" x="7508875" y="4048125"/>
          <p14:tracePt t="30346" x="7640638" y="4064000"/>
          <p14:tracePt t="30355" x="7764463" y="4064000"/>
          <p14:tracePt t="30363" x="7864475" y="4064000"/>
          <p14:tracePt t="30371" x="7980363" y="4040188"/>
          <p14:tracePt t="30380" x="8050213" y="4002088"/>
          <p14:tracePt t="30388" x="8096250" y="3956050"/>
          <p14:tracePt t="30396" x="8151813" y="3886200"/>
          <p14:tracePt t="30405" x="8166100" y="3784600"/>
          <p14:tracePt t="30413" x="8166100" y="3684588"/>
          <p14:tracePt t="30421" x="8166100" y="3544888"/>
          <p14:tracePt t="30422" x="8166100" y="3529013"/>
          <p14:tracePt t="30430" x="8143875" y="3382963"/>
          <p14:tracePt t="30439" x="8074025" y="3211513"/>
          <p14:tracePt t="30446" x="7988300" y="3073400"/>
          <p14:tracePt t="30447" x="7972425" y="3057525"/>
          <p14:tracePt t="30455" x="7888288" y="2917825"/>
          <p14:tracePt t="30463" x="7772400" y="2786063"/>
          <p14:tracePt t="30471" x="7686675" y="2701925"/>
          <p14:tracePt t="30472" x="7662863" y="2701925"/>
          <p14:tracePt t="30480" x="7562850" y="2632075"/>
          <p14:tracePt t="30488" x="7500938" y="2600325"/>
          <p14:tracePt t="30496" x="7446963" y="2586038"/>
          <p14:tracePt t="30505" x="7392988" y="2586038"/>
          <p14:tracePt t="30514" x="7361238" y="2592388"/>
          <p14:tracePt t="30521" x="7315200" y="2647950"/>
          <p14:tracePt t="30530" x="7277100" y="2724150"/>
          <p14:tracePt t="30538" x="7261225" y="2809875"/>
          <p14:tracePt t="30546" x="7245350" y="2895600"/>
          <p14:tracePt t="30547" x="7245350" y="2917825"/>
          <p14:tracePt t="30555" x="7245350" y="3019425"/>
          <p14:tracePt t="30563" x="7229475" y="3135313"/>
          <p14:tracePt t="30571" x="7229475" y="3251200"/>
          <p14:tracePt t="30580" x="7229475" y="3375025"/>
          <p14:tracePt t="30588" x="7229475" y="3490913"/>
          <p14:tracePt t="30596" x="7229475" y="3590925"/>
          <p14:tracePt t="30597" x="7229475" y="3606800"/>
          <p14:tracePt t="30605" x="7237413" y="3730625"/>
          <p14:tracePt t="30613" x="7253288" y="3832225"/>
          <p14:tracePt t="30621" x="7283450" y="3916363"/>
          <p14:tracePt t="30622" x="7307263" y="3932238"/>
          <p14:tracePt t="30630" x="7339013" y="4002088"/>
          <p14:tracePt t="30638" x="7392988" y="4048125"/>
          <p14:tracePt t="30646" x="7439025" y="4079875"/>
          <p14:tracePt t="30654" x="7508875" y="4117975"/>
          <p14:tracePt t="30663" x="7554913" y="4133850"/>
          <p14:tracePt t="30671" x="7608888" y="4148138"/>
          <p14:tracePt t="30672" x="7624763" y="4148138"/>
          <p14:tracePt t="30680" x="7678738" y="4148138"/>
          <p14:tracePt t="30688" x="7724775" y="4148138"/>
          <p14:tracePt t="30696" x="7780338" y="4125913"/>
          <p14:tracePt t="30705" x="7810500" y="4071938"/>
          <p14:tracePt t="30713" x="7848600" y="4002088"/>
          <p14:tracePt t="30722" x="7896225" y="3900488"/>
          <p14:tracePt t="30723" x="7896225" y="3886200"/>
          <p14:tracePt t="30730" x="7910513" y="3784600"/>
          <p14:tracePt t="30738" x="7910513" y="3684588"/>
          <p14:tracePt t="30746" x="7910513" y="3544888"/>
          <p14:tracePt t="30747" x="7910513" y="3529013"/>
          <p14:tracePt t="30755" x="7910513" y="3413125"/>
          <p14:tracePt t="30763" x="7910513" y="3297238"/>
          <p14:tracePt t="30772" x="7872413" y="3157538"/>
          <p14:tracePt t="30772" x="7872413" y="3143250"/>
          <p14:tracePt t="30782" x="7818438" y="3041650"/>
          <p14:tracePt t="30782" x="7818438" y="3025775"/>
          <p14:tracePt t="30788" x="7802563" y="2987675"/>
          <p14:tracePt t="30796" x="7732713" y="2887663"/>
          <p14:tracePt t="30805" x="7648575" y="2801938"/>
          <p14:tracePt t="30813" x="7600950" y="2755900"/>
          <p14:tracePt t="30821" x="7546975" y="2716213"/>
          <p14:tracePt t="30830" x="7500938" y="2701925"/>
          <p14:tracePt t="30838" x="7462838" y="2686050"/>
          <p14:tracePt t="30846" x="7431088" y="2686050"/>
          <p14:tracePt t="30855" x="7392988" y="2686050"/>
          <p14:tracePt t="30864" x="7377113" y="2709863"/>
          <p14:tracePt t="30872" x="7361238" y="2763838"/>
          <p14:tracePt t="30880" x="7346950" y="2809875"/>
          <p14:tracePt t="30888" x="7346950" y="2879725"/>
          <p14:tracePt t="30896" x="7346950" y="2933700"/>
          <p14:tracePt t="30905" x="7346950" y="2963863"/>
          <p14:tracePt t="30921" x="7346950" y="3019425"/>
          <p14:tracePt t="30929" x="7353300" y="3033713"/>
          <p14:tracePt t="30938" x="7353300" y="3049588"/>
          <p14:tracePt t="30946" x="7392988" y="3065463"/>
          <p14:tracePt t="30955" x="7408863" y="3081338"/>
          <p14:tracePt t="30963" x="7423150" y="3103563"/>
          <p14:tracePt t="30971" x="7454900" y="3119438"/>
          <p14:tracePt t="30980" x="7470775" y="3135313"/>
          <p14:tracePt t="30988" x="7493000" y="3149600"/>
          <p14:tracePt t="30996" x="7508875" y="3149600"/>
          <p14:tracePt t="31071" x="7524750" y="3149600"/>
          <p14:tracePt t="31075" x="7524750" y="3143250"/>
          <p14:tracePt t="31080" x="7539038" y="3127375"/>
          <p14:tracePt t="31088" x="7554913" y="3073400"/>
          <p14:tracePt t="31096" x="7554913" y="3003550"/>
          <p14:tracePt t="31105" x="7578725" y="2941638"/>
          <p14:tracePt t="31113" x="7578725" y="2871788"/>
          <p14:tracePt t="31121" x="7594600" y="2801938"/>
          <p14:tracePt t="31130" x="7594600" y="2755900"/>
          <p14:tracePt t="31138" x="7608888" y="2701925"/>
          <p14:tracePt t="31155" x="7608888" y="2632075"/>
          <p14:tracePt t="31163" x="7608888" y="2616200"/>
          <p14:tracePt t="31171" x="7608888" y="2600325"/>
          <p14:tracePt t="31221" x="7600950" y="2600325"/>
          <p14:tracePt t="31230" x="7600950" y="2608263"/>
          <p14:tracePt t="31233" x="7586663" y="2608263"/>
          <p14:tracePt t="31246" x="7562850" y="2662238"/>
          <p14:tracePt t="31247" x="7546975" y="2662238"/>
          <p14:tracePt t="31255" x="7532688" y="2693988"/>
          <p14:tracePt t="31263" x="7516813" y="2724150"/>
          <p14:tracePt t="31271" x="7500938" y="2778125"/>
          <p14:tracePt t="31280" x="7477125" y="2833688"/>
          <p14:tracePt t="31296" x="7462838" y="2933700"/>
          <p14:tracePt t="31297" x="7462838" y="2949575"/>
          <p14:tracePt t="31305" x="7446963" y="3019425"/>
          <p14:tracePt t="31313" x="7446963" y="3065463"/>
          <p14:tracePt t="31321" x="7431088" y="3135313"/>
          <p14:tracePt t="31330" x="7431088" y="3189288"/>
          <p14:tracePt t="31346" x="7431088" y="3289300"/>
          <p14:tracePt t="31355" x="7431088" y="3321050"/>
          <p14:tracePt t="31363" x="7431088" y="3335338"/>
          <p14:tracePt t="31371" x="7439025" y="3351213"/>
          <p14:tracePt t="31380" x="7454900" y="3375025"/>
          <p14:tracePt t="31388" x="7454900" y="3390900"/>
          <p14:tracePt t="31396" x="7470775" y="3390900"/>
          <p14:tracePt t="31397" x="7470775" y="3405188"/>
          <p14:tracePt t="31581" x="7493000" y="3405188"/>
          <p14:tracePt t="31792" x="7493000" y="3397250"/>
          <p14:tracePt t="31806" x="7493000" y="3382963"/>
          <p14:tracePt t="31818" x="7508875" y="3382963"/>
          <p14:tracePt t="31824" x="7508875" y="3359150"/>
          <p14:tracePt t="31837" x="7508875" y="3343275"/>
          <p14:tracePt t="31848" x="7508875" y="3328988"/>
          <p14:tracePt t="31865" x="7508875" y="3313113"/>
          <p14:tracePt t="31896" x="7508875" y="3297238"/>
          <p14:tracePt t="31942" x="7508875" y="3273425"/>
          <p14:tracePt t="31950" x="7508875" y="3259138"/>
          <p14:tracePt t="31958" x="7508875" y="3243263"/>
          <p14:tracePt t="31965" x="7508875" y="3227388"/>
          <p14:tracePt t="31971" x="7524750" y="3211513"/>
          <p14:tracePt t="31980" x="7524750" y="3173413"/>
          <p14:tracePt t="31988" x="7524750" y="3143250"/>
          <p14:tracePt t="32005" x="7524750" y="3057525"/>
          <p14:tracePt t="32013" x="7524750" y="3025775"/>
          <p14:tracePt t="32021" x="7524750" y="2987675"/>
          <p14:tracePt t="32030" x="7524750" y="2957513"/>
          <p14:tracePt t="32038" x="7539038" y="2917825"/>
          <p14:tracePt t="32046" x="7539038" y="2901950"/>
          <p14:tracePt t="32178" x="7532688" y="2901950"/>
          <p14:tracePt t="32215" x="7516813" y="2901950"/>
          <p14:tracePt t="32275" x="7500938" y="2901950"/>
          <p14:tracePt t="32363" x="7500938" y="2917825"/>
          <p14:tracePt t="32399" x="7500938" y="2933700"/>
          <p14:tracePt t="32451" x="7500938" y="2949575"/>
          <p14:tracePt t="32464" x="7500938" y="2963863"/>
          <p14:tracePt t="32472" x="7500938" y="2979738"/>
          <p14:tracePt t="32480" x="7500938" y="2995613"/>
          <p14:tracePt t="32488" x="7500938" y="3019425"/>
          <p14:tracePt t="32496" x="7500938" y="3049588"/>
          <p14:tracePt t="32497" x="7500938" y="3065463"/>
          <p14:tracePt t="32505" x="7500938" y="3103563"/>
          <p14:tracePt t="32513" x="7500938" y="3149600"/>
          <p14:tracePt t="32530" x="7508875" y="3251200"/>
          <p14:tracePt t="32538" x="7508875" y="3305175"/>
          <p14:tracePt t="32547" x="7524750" y="3375025"/>
          <p14:tracePt t="32555" x="7539038" y="3436938"/>
          <p14:tracePt t="32572" x="7578725" y="3560763"/>
          <p14:tracePt t="32580" x="7594600" y="3590925"/>
          <p14:tracePt t="32588" x="7594600" y="3622675"/>
          <p14:tracePt t="32596" x="7594600" y="3660775"/>
          <p14:tracePt t="32605" x="7608888" y="3676650"/>
          <p14:tracePt t="32648" x="7624763" y="3676650"/>
          <p14:tracePt t="32650" x="7624763" y="3668713"/>
          <p14:tracePt t="32663" x="7640638" y="3630613"/>
          <p14:tracePt t="32671" x="7662863" y="3584575"/>
          <p14:tracePt t="32672" x="7662863" y="3568700"/>
          <p14:tracePt t="32680" x="7678738" y="3498850"/>
          <p14:tracePt t="32688" x="7694613" y="3397250"/>
          <p14:tracePt t="32696" x="7694613" y="3313113"/>
          <p14:tracePt t="32697" x="7694613" y="3297238"/>
          <p14:tracePt t="32705" x="7694613" y="3189288"/>
          <p14:tracePt t="32713" x="7694613" y="3073400"/>
          <p14:tracePt t="32722" x="7686675" y="2941638"/>
          <p14:tracePt t="32730" x="7662863" y="2855913"/>
          <p14:tracePt t="32738" x="7632700" y="2771775"/>
          <p14:tracePt t="32739" x="7632700" y="2755900"/>
          <p14:tracePt t="32747" x="7600950" y="2701925"/>
          <p14:tracePt t="32755" x="7586663" y="2647950"/>
          <p14:tracePt t="32763" x="7546975" y="2616200"/>
          <p14:tracePt t="32771" x="7532688" y="2600325"/>
          <p14:tracePt t="32790" x="7516813" y="2600325"/>
          <p14:tracePt t="32806" x="7500938" y="2608263"/>
          <p14:tracePt t="32814" x="7500938" y="2624138"/>
          <p14:tracePt t="32816" x="7477125" y="2624138"/>
          <p14:tracePt t="32817" x="7477125" y="2647950"/>
          <p14:tracePt t="32821" x="7477125" y="2662238"/>
          <p14:tracePt t="32830" x="7431088" y="2747963"/>
          <p14:tracePt t="32838" x="7392988" y="2833688"/>
          <p14:tracePt t="32847" x="7361238" y="2963863"/>
          <p14:tracePt t="32848" x="7361238" y="2979738"/>
          <p14:tracePt t="32855" x="7346950" y="3103563"/>
          <p14:tracePt t="32856" x="7346950" y="3119438"/>
          <p14:tracePt t="32863" x="7331075" y="3251200"/>
          <p14:tracePt t="32871" x="7291388" y="3436938"/>
          <p14:tracePt t="32880" x="7277100" y="3606800"/>
          <p14:tracePt t="32888" x="7277100" y="3746500"/>
          <p14:tracePt t="32905" x="7323138" y="4032250"/>
          <p14:tracePt t="32913" x="7392988" y="4102100"/>
          <p14:tracePt t="32921" x="7454900" y="4164013"/>
          <p14:tracePt t="32922" x="7470775" y="4164013"/>
          <p14:tracePt t="32930" x="7539038" y="4203700"/>
          <p14:tracePt t="32938" x="7594600" y="4217988"/>
          <p14:tracePt t="32955" x="7710488" y="4217988"/>
          <p14:tracePt t="32963" x="7764463" y="4195763"/>
          <p14:tracePt t="32972" x="7810500" y="4125913"/>
          <p14:tracePt t="32973" x="7810500" y="4110038"/>
          <p14:tracePt t="32980" x="7848600" y="4040188"/>
          <p14:tracePt t="32988" x="7880350" y="3924300"/>
          <p14:tracePt t="32996" x="7910513" y="3800475"/>
          <p14:tracePt t="32997" x="7910513" y="3784600"/>
          <p14:tracePt t="33005" x="7910513" y="3614738"/>
          <p14:tracePt t="33021" x="7888288" y="3343275"/>
          <p14:tracePt t="33022" x="7872413" y="3328988"/>
          <p14:tracePt t="33030" x="7802563" y="3189288"/>
          <p14:tracePt t="33038" x="7732713" y="3087688"/>
          <p14:tracePt t="33046" x="7648575" y="3003550"/>
          <p14:tracePt t="33055" x="7562850" y="2957513"/>
          <p14:tracePt t="33063" x="7500938" y="2917825"/>
          <p14:tracePt t="33071" x="7446963" y="2917825"/>
          <p14:tracePt t="33080" x="7392988" y="2917825"/>
          <p14:tracePt t="33081" x="7377113" y="2917825"/>
          <p14:tracePt t="33096" x="7315200" y="2995613"/>
          <p14:tracePt t="33097" x="7291388" y="3019425"/>
          <p14:tracePt t="33098" x="7291388" y="3033713"/>
          <p14:tracePt t="33106" x="7277100" y="3119438"/>
          <p14:tracePt t="33113" x="7261225" y="3251200"/>
          <p14:tracePt t="33121" x="7245350" y="3390900"/>
          <p14:tracePt t="33122" x="7245350" y="3405188"/>
          <p14:tracePt t="33130" x="7245350" y="3560763"/>
          <p14:tracePt t="33131" x="7245350" y="3576638"/>
          <p14:tracePt t="33138" x="7269163" y="3692525"/>
          <p14:tracePt t="33147" x="7307263" y="3846513"/>
          <p14:tracePt t="33155" x="7369175" y="3962400"/>
          <p14:tracePt t="33163" x="7439025" y="4079875"/>
          <p14:tracePt t="33171" x="7508875" y="4164013"/>
          <p14:tracePt t="33172" x="7524750" y="4164013"/>
          <p14:tracePt t="33180" x="7594600" y="4217988"/>
          <p14:tracePt t="33188" x="7678738" y="4271963"/>
          <p14:tracePt t="33189" x="7694613" y="4271963"/>
          <p14:tracePt t="33196" x="7740650" y="4287838"/>
          <p14:tracePt t="33205" x="7810500" y="4303713"/>
          <p14:tracePt t="33213" x="7864475" y="4303713"/>
          <p14:tracePt t="33221" x="7896225" y="4303713"/>
          <p14:tracePt t="33222" x="7896225" y="4295775"/>
          <p14:tracePt t="33238" x="7980363" y="4210050"/>
          <p14:tracePt t="33246" x="8012113" y="4156075"/>
          <p14:tracePt t="33255" x="8034338" y="4086225"/>
          <p14:tracePt t="33263" x="8034338" y="4040188"/>
          <p14:tracePt t="33271" x="8034338" y="4002088"/>
          <p14:tracePt t="33280" x="8034338" y="3970338"/>
          <p14:tracePt t="33288" x="8020050" y="3956050"/>
          <p14:tracePt t="33305" x="8004175" y="3940175"/>
          <p14:tracePt t="33313" x="8004175" y="3924300"/>
          <p14:tracePt t="33322" x="8004175" y="3900488"/>
          <p14:tracePt t="33330" x="7988300" y="3886200"/>
          <p14:tracePt t="33338" x="7972425" y="3870325"/>
          <p14:tracePt t="33347" x="7958138" y="3854450"/>
          <p14:tracePt t="33355" x="7958138" y="3816350"/>
          <p14:tracePt t="33363" x="7934325" y="3800475"/>
          <p14:tracePt t="33380" x="7934325" y="3770313"/>
          <p14:tracePt t="33388" x="7934325" y="3754438"/>
          <p14:tracePt t="33396" x="7950200" y="3730625"/>
          <p14:tracePt t="33405" x="7966075" y="3700463"/>
          <p14:tracePt t="33414" x="7980363" y="3684588"/>
          <p14:tracePt t="33421" x="7996238" y="3668713"/>
          <p14:tracePt t="33430" x="8012113" y="3668713"/>
          <p14:tracePt t="33438" x="8012113" y="3652838"/>
          <p14:tracePt t="33446" x="8034338" y="3652838"/>
          <p14:tracePt t="33447" x="8034338" y="3630613"/>
          <p14:tracePt t="33455" x="8050213" y="3630613"/>
          <p14:tracePt t="33472" x="8120063" y="3598863"/>
          <p14:tracePt t="33472" x="8120063" y="3584575"/>
          <p14:tracePt t="33480" x="8135938" y="3568700"/>
          <p14:tracePt t="33488" x="8181975" y="3544888"/>
          <p14:tracePt t="33496" x="8221663" y="3529013"/>
          <p14:tracePt t="33497" x="8221663" y="3514725"/>
          <p14:tracePt t="33505" x="8267700" y="3498850"/>
          <p14:tracePt t="33513" x="8305800" y="3482975"/>
          <p14:tracePt t="33521" x="8337550" y="3444875"/>
          <p14:tracePt t="33530" x="8367713" y="3429000"/>
          <p14:tracePt t="33538" x="8391525" y="3413125"/>
          <p14:tracePt t="33547" x="8421688" y="3397250"/>
          <p14:tracePt t="33563" x="8453438" y="3359150"/>
          <p14:tracePt t="33571" x="8475663" y="3343275"/>
          <p14:tracePt t="33580" x="8491538" y="3343275"/>
          <p14:tracePt t="33588" x="8491538" y="3328988"/>
          <p14:tracePt t="33596" x="8491538" y="3313113"/>
          <p14:tracePt t="33597" x="8491538" y="3297238"/>
          <p14:tracePt t="33613" x="8491538" y="3259138"/>
          <p14:tracePt t="33621" x="8491538" y="3243263"/>
          <p14:tracePt t="33630" x="8491538" y="3227388"/>
          <p14:tracePt t="33638" x="8491538" y="3189288"/>
          <p14:tracePt t="33646" x="8507413" y="3173413"/>
          <p14:tracePt t="33655" x="8507413" y="3157538"/>
          <p14:tracePt t="33704" x="8507413" y="3143250"/>
          <p14:tracePt t="33720" x="8507413" y="3127375"/>
          <p14:tracePt t="33731" x="8507413" y="3111500"/>
          <p14:tracePt t="33733" x="8499475" y="3111500"/>
          <p14:tracePt t="33739" x="8499475" y="3087688"/>
          <p14:tracePt t="33755" x="8461375" y="3073400"/>
          <p14:tracePt t="33763" x="8461375" y="3057525"/>
          <p14:tracePt t="33771" x="8445500" y="3041650"/>
          <p14:tracePt t="33787" x="8429625" y="3041650"/>
          <p14:tracePt t="33810" x="8413750" y="3041650"/>
          <p14:tracePt t="33816" x="8413750" y="3049588"/>
          <p14:tracePt t="33825" x="8399463" y="3049588"/>
          <p14:tracePt t="33830" x="8399463" y="3065463"/>
          <p14:tracePt t="33847" x="8329613" y="3119438"/>
          <p14:tracePt t="33855" x="8313738" y="3149600"/>
          <p14:tracePt t="33863" x="8275638" y="3165475"/>
          <p14:tracePt t="33871" x="8259763" y="3165475"/>
          <p14:tracePt t="33880" x="8243888" y="3189288"/>
          <p14:tracePt t="33896" x="8228013" y="3205163"/>
          <p14:tracePt t="33905" x="8228013" y="3219450"/>
          <p14:tracePt t="33913" x="8205788" y="3235325"/>
          <p14:tracePt t="33921" x="8205788" y="3267075"/>
          <p14:tracePt t="33930" x="8205788" y="3321050"/>
          <p14:tracePt t="33938" x="8205788" y="3351213"/>
          <p14:tracePt t="33947" x="8189913" y="3390900"/>
          <p14:tracePt t="33955" x="8189913" y="3421063"/>
          <p14:tracePt t="33963" x="8174038" y="3460750"/>
          <p14:tracePt t="33971" x="8159750" y="3490913"/>
          <p14:tracePt t="33988" x="8143875" y="3536950"/>
          <p14:tracePt t="33996" x="8128000" y="3576638"/>
          <p14:tracePt t="34005" x="8128000" y="3606800"/>
          <p14:tracePt t="34013" x="8128000" y="3646488"/>
          <p14:tracePt t="34021" x="8128000" y="3676650"/>
          <p14:tracePt t="34022" x="8128000" y="3692525"/>
          <p14:tracePt t="34030" x="8128000" y="3708400"/>
          <p14:tracePt t="34038" x="8128000" y="3746500"/>
          <p14:tracePt t="34047" x="8135938" y="3762375"/>
          <p14:tracePt t="34055" x="8151813" y="3776663"/>
          <p14:tracePt t="34063" x="8151813" y="3792538"/>
          <p14:tracePt t="34072" x="8166100" y="3792538"/>
          <p14:tracePt t="34080" x="8181975" y="3792538"/>
          <p14:tracePt t="34088" x="8205788" y="3808413"/>
          <p14:tracePt t="34096" x="8221663" y="3808413"/>
          <p14:tracePt t="34105" x="8235950" y="3808413"/>
          <p14:tracePt t="34113" x="8267700" y="3800475"/>
          <p14:tracePt t="34122" x="8305800" y="3784600"/>
          <p14:tracePt t="34130" x="8337550" y="3754438"/>
          <p14:tracePt t="34138" x="8367713" y="3714750"/>
          <p14:tracePt t="34147" x="8407400" y="3652838"/>
          <p14:tracePt t="34155" x="8453438" y="3568700"/>
          <p14:tracePt t="34163" x="8491538" y="3482975"/>
          <p14:tracePt t="34172" x="8507413" y="3382963"/>
          <p14:tracePt t="34180" x="8523288" y="3313113"/>
          <p14:tracePt t="34188" x="8523288" y="3227388"/>
          <p14:tracePt t="34197" x="8523288" y="3157538"/>
          <p14:tracePt t="34205" x="8523288" y="3087688"/>
          <p14:tracePt t="34222" x="8515350" y="3003550"/>
          <p14:tracePt t="34230" x="8499475" y="2971800"/>
          <p14:tracePt t="34238" x="8475663" y="2941638"/>
          <p14:tracePt t="34246" x="8461375" y="2941638"/>
          <p14:tracePt t="34247" x="8461375" y="2917825"/>
          <p14:tracePt t="34255" x="8445500" y="2917825"/>
          <p14:tracePt t="34263" x="8429625" y="2917825"/>
          <p14:tracePt t="34271" x="8413750" y="2917825"/>
          <p14:tracePt t="34284" x="8399463" y="2917825"/>
          <p14:tracePt t="34289" x="8399463" y="2933700"/>
          <p14:tracePt t="34296" x="8375650" y="2949575"/>
          <p14:tracePt t="34297" x="8359775" y="2949575"/>
          <p14:tracePt t="34305" x="8345488" y="2995613"/>
          <p14:tracePt t="34313" x="8313738" y="3065463"/>
          <p14:tracePt t="34321" x="8259763" y="3149600"/>
          <p14:tracePt t="34322" x="8259763" y="3165475"/>
          <p14:tracePt t="34330" x="8205788" y="3251200"/>
          <p14:tracePt t="34338" x="8174038" y="3321050"/>
          <p14:tracePt t="34347" x="8128000" y="3421063"/>
          <p14:tracePt t="34363" x="8058150" y="3590925"/>
          <p14:tracePt t="34380" x="8058150" y="3692525"/>
          <p14:tracePt t="34388" x="8058150" y="3730625"/>
          <p14:tracePt t="34396" x="8066088" y="3762375"/>
          <p14:tracePt t="34405" x="8096250" y="3792538"/>
          <p14:tracePt t="34414" x="8151813" y="3832225"/>
          <p14:tracePt t="34422" x="8181975" y="3846513"/>
          <p14:tracePt t="34430" x="8221663" y="3862388"/>
          <p14:tracePt t="34438" x="8251825" y="3862388"/>
          <p14:tracePt t="34447" x="8267700" y="3862388"/>
          <p14:tracePt t="34455" x="8283575" y="3862388"/>
          <p14:tracePt t="34463" x="8305800" y="3862388"/>
          <p14:tracePt t="34471" x="8337550" y="3854450"/>
          <p14:tracePt t="34472" x="8337550" y="3838575"/>
          <p14:tracePt t="34480" x="8367713" y="3800475"/>
          <p14:tracePt t="34488" x="8391525" y="3754438"/>
          <p14:tracePt t="34505" x="8437563" y="3630613"/>
          <p14:tracePt t="34513" x="8437563" y="3568700"/>
          <p14:tracePt t="34521" x="8437563" y="3482975"/>
          <p14:tracePt t="34522" x="8437563" y="3460750"/>
          <p14:tracePt t="34530" x="8437563" y="3382963"/>
          <p14:tracePt t="34538" x="8429625" y="3297238"/>
          <p14:tracePt t="34547" x="8413750" y="3211513"/>
          <p14:tracePt t="34555" x="8399463" y="3157538"/>
          <p14:tracePt t="34563" x="8375650" y="3127375"/>
          <p14:tracePt t="34583" x="8359775" y="3127375"/>
          <p14:tracePt t="34599" x="8345488" y="3127375"/>
          <p14:tracePt t="34602" x="8345488" y="3135313"/>
          <p14:tracePt t="34606" x="8329613" y="3149600"/>
          <p14:tracePt t="34613" x="8313738" y="3205163"/>
          <p14:tracePt t="34614" x="8289925" y="3205163"/>
          <p14:tracePt t="34621" x="8275638" y="3267075"/>
          <p14:tracePt t="34622" x="8275638" y="3289300"/>
          <p14:tracePt t="34630" x="8228013" y="3351213"/>
          <p14:tracePt t="34638" x="8189913" y="3436938"/>
          <p14:tracePt t="34639" x="8174038" y="3436938"/>
          <p14:tracePt t="34646" x="8143875" y="3506788"/>
          <p14:tracePt t="34647" x="8143875" y="3522663"/>
          <p14:tracePt t="34655" x="8104188" y="3606800"/>
          <p14:tracePt t="34663" x="8074025" y="3676650"/>
          <p14:tracePt t="34672" x="8058150" y="3776663"/>
          <p14:tracePt t="34680" x="8042275" y="3862388"/>
          <p14:tracePt t="34688" x="8042275" y="3932238"/>
          <p14:tracePt t="34696" x="8042275" y="3978275"/>
          <p14:tracePt t="34697" x="8042275" y="4002088"/>
          <p14:tracePt t="34705" x="8042275" y="4032250"/>
          <p14:tracePt t="34713" x="8050213" y="4048125"/>
          <p14:tracePt t="34722" x="8066088" y="4064000"/>
          <p14:tracePt t="34738" x="8120063" y="4079875"/>
          <p14:tracePt t="34747" x="8135938" y="4079875"/>
          <p14:tracePt t="34755" x="8166100" y="4071938"/>
          <p14:tracePt t="34763" x="8221663" y="4040188"/>
          <p14:tracePt t="34772" x="8283575" y="3986213"/>
          <p14:tracePt t="34780" x="8337550" y="3924300"/>
          <p14:tracePt t="34788" x="8367713" y="3854450"/>
          <p14:tracePt t="34797" x="8421688" y="3770313"/>
          <p14:tracePt t="34805" x="8437563" y="3700463"/>
          <p14:tracePt t="34815" x="8453438" y="3598863"/>
          <p14:tracePt t="34821" x="8453438" y="3544888"/>
          <p14:tracePt t="34822" x="8453438" y="3529013"/>
          <p14:tracePt t="34830" x="8453438" y="3460750"/>
          <p14:tracePt t="34838" x="8453438" y="3397250"/>
          <p14:tracePt t="34846" x="8429625" y="3328988"/>
          <p14:tracePt t="34847" x="8429625" y="3313113"/>
          <p14:tracePt t="34855" x="8413750" y="3259138"/>
          <p14:tracePt t="34863" x="8375650" y="3227388"/>
          <p14:tracePt t="34880" x="8345488" y="3211513"/>
          <p14:tracePt t="34888" x="8345488" y="3189288"/>
          <p14:tracePt t="34896" x="8329613" y="3189288"/>
          <p14:tracePt t="34897" x="8313738" y="3189288"/>
          <p14:tracePt t="34905" x="8289925" y="3189288"/>
          <p14:tracePt t="34913" x="8275638" y="3189288"/>
          <p14:tracePt t="34922" x="8243888" y="3205163"/>
          <p14:tracePt t="34930" x="8205788" y="3235325"/>
          <p14:tracePt t="34938" x="8174038" y="3267075"/>
          <p14:tracePt t="34947" x="8128000" y="3321050"/>
          <p14:tracePt t="34955" x="8074025" y="3390900"/>
          <p14:tracePt t="34963" x="8004175" y="3460750"/>
          <p14:tracePt t="34972" x="7934325" y="3536950"/>
          <p14:tracePt t="34980" x="7888288" y="3606800"/>
          <p14:tracePt t="34988" x="7856538" y="3676650"/>
          <p14:tracePt t="34989" x="7856538" y="3692525"/>
          <p14:tracePt t="34997" x="7834313" y="3746500"/>
          <p14:tracePt t="35005" x="7818438" y="3808413"/>
          <p14:tracePt t="35015" x="7818438" y="3862388"/>
          <p14:tracePt t="35021" x="7826375" y="3878263"/>
          <p14:tracePt t="35022" x="7826375" y="3894138"/>
          <p14:tracePt t="35030" x="7864475" y="3916363"/>
          <p14:tracePt t="35038" x="7896225" y="3932238"/>
          <p14:tracePt t="35047" x="7950200" y="3948113"/>
          <p14:tracePt t="35055" x="8012113" y="3962400"/>
          <p14:tracePt t="35063" x="8081963" y="3962400"/>
          <p14:tracePt t="35072" x="8151813" y="3962400"/>
          <p14:tracePt t="35080" x="8221663" y="3940175"/>
          <p14:tracePt t="35081" x="8235950" y="3940175"/>
          <p14:tracePt t="35088" x="8283575" y="3900488"/>
          <p14:tracePt t="35097" x="8367713" y="3838575"/>
          <p14:tracePt t="35105" x="8421688" y="3784600"/>
          <p14:tracePt t="35113" x="8475663" y="3700463"/>
          <p14:tracePt t="35122" x="8523288" y="3614738"/>
          <p14:tracePt t="35130" x="8537575" y="3529013"/>
          <p14:tracePt t="35138" x="8537575" y="3444875"/>
          <p14:tracePt t="35147" x="8537575" y="3343275"/>
          <p14:tracePt t="35155" x="8537575" y="3273425"/>
          <p14:tracePt t="35163" x="8531225" y="3243263"/>
          <p14:tracePt t="35172" x="8515350" y="3227388"/>
          <p14:tracePt t="35180" x="8499475" y="3227388"/>
          <p14:tracePt t="35181" x="8499475" y="3211513"/>
          <p14:tracePt t="35191" x="8475663" y="3211513"/>
          <p14:tracePt t="35198" x="8461375" y="3211513"/>
          <p14:tracePt t="35205" x="8445500" y="3211513"/>
          <p14:tracePt t="35214" x="8413750" y="3211513"/>
          <p14:tracePt t="35222" x="8359775" y="3211513"/>
          <p14:tracePt t="35230" x="8329613" y="3219450"/>
          <p14:tracePt t="35238" x="8275638" y="3251200"/>
          <p14:tracePt t="35247" x="8205788" y="3305175"/>
          <p14:tracePt t="35255" x="8143875" y="3375025"/>
          <p14:tracePt t="35263" x="8074025" y="3460750"/>
          <p14:tracePt t="35271" x="8004175" y="3522663"/>
          <p14:tracePt t="35280" x="7934325" y="3606800"/>
          <p14:tracePt t="35288" x="7904163" y="3676650"/>
          <p14:tracePt t="35297" x="7872413" y="3746500"/>
          <p14:tracePt t="35305" x="7856538" y="3792538"/>
          <p14:tracePt t="35314" x="7856538" y="3862388"/>
          <p14:tracePt t="35322" x="7856538" y="3894138"/>
          <p14:tracePt t="35330" x="7856538" y="3932238"/>
          <p14:tracePt t="35338" x="7864475" y="3932238"/>
          <p14:tracePt t="35347" x="7880350" y="3948113"/>
          <p14:tracePt t="35355" x="7910513" y="3948113"/>
          <p14:tracePt t="35363" x="7950200" y="3948113"/>
          <p14:tracePt t="35371" x="7996238" y="3962400"/>
          <p14:tracePt t="35380" x="8050213" y="3962400"/>
          <p14:tracePt t="35388" x="8096250" y="3962400"/>
          <p14:tracePt t="35405" x="8251825" y="3940175"/>
          <p14:tracePt t="35413" x="8337550" y="3900488"/>
          <p14:tracePt t="35422" x="8437563" y="3838575"/>
          <p14:tracePt t="35430" x="8507413" y="3784600"/>
          <p14:tracePt t="35438" x="8577263" y="3714750"/>
          <p14:tracePt t="35447" x="8623300" y="3630613"/>
          <p14:tracePt t="35455" x="8661400" y="3568700"/>
          <p14:tracePt t="35463" x="8661400" y="3482975"/>
          <p14:tracePt t="35471" x="8661400" y="3397250"/>
          <p14:tracePt t="35480" x="8647113" y="3313113"/>
          <p14:tracePt t="35489" x="8615363" y="3227388"/>
          <p14:tracePt t="35497" x="8561388" y="3157538"/>
          <p14:tracePt t="35505" x="8515350" y="3111500"/>
          <p14:tracePt t="35513" x="8445500" y="3057525"/>
          <p14:tracePt t="35522" x="8399463" y="3041650"/>
          <p14:tracePt t="35530" x="8359775" y="3025775"/>
          <p14:tracePt t="35546" x="8329613" y="3025775"/>
          <p14:tracePt t="35555" x="8313738" y="3025775"/>
          <p14:tracePt t="35563" x="8275638" y="3049588"/>
          <p14:tracePt t="35571" x="8243888" y="3119438"/>
          <p14:tracePt t="35580" x="8205788" y="3189288"/>
          <p14:tracePt t="35588" x="8174038" y="3251200"/>
          <p14:tracePt t="35597" x="8128000" y="3375025"/>
          <p14:tracePt t="35605" x="8089900" y="3460750"/>
          <p14:tracePt t="35613" x="8058150" y="3560763"/>
          <p14:tracePt t="35622" x="8042275" y="3646488"/>
          <p14:tracePt t="35622" x="8042275" y="3660775"/>
          <p14:tracePt t="35630" x="8004175" y="3746500"/>
          <p14:tracePt t="35638" x="8004175" y="3808413"/>
          <p14:tracePt t="35639" x="8004175" y="3832225"/>
          <p14:tracePt t="35646" x="8004175" y="3878263"/>
          <p14:tracePt t="35647" x="8004175" y="3894138"/>
          <p14:tracePt t="35655" x="8004175" y="3932238"/>
          <p14:tracePt t="35663" x="8034338" y="3948113"/>
          <p14:tracePt t="35672" x="8066088" y="3962400"/>
          <p14:tracePt t="35688" x="8135938" y="4002088"/>
          <p14:tracePt t="35697" x="8166100" y="4002088"/>
          <p14:tracePt t="35697" x="8181975" y="4002088"/>
          <p14:tracePt t="35705" x="8221663" y="4002088"/>
          <p14:tracePt t="35713" x="8251825" y="4002088"/>
          <p14:tracePt t="35722" x="8321675" y="3970338"/>
          <p14:tracePt t="35730" x="8367713" y="3940175"/>
          <p14:tracePt t="35738" x="8437563" y="3886200"/>
          <p14:tracePt t="35747" x="8491538" y="3816350"/>
          <p14:tracePt t="35755" x="8537575" y="3754438"/>
          <p14:tracePt t="35763" x="8593138" y="3668713"/>
          <p14:tracePt t="35780" x="8639175" y="3482975"/>
          <p14:tracePt t="35788" x="8639175" y="3397250"/>
          <p14:tracePt t="35796" x="8639175" y="3313113"/>
          <p14:tracePt t="35797" x="8631238" y="3297238"/>
          <p14:tracePt t="35805" x="8615363" y="3227388"/>
          <p14:tracePt t="35813" x="8585200" y="3157538"/>
          <p14:tracePt t="35814" x="8585200" y="3143250"/>
          <p14:tracePt t="35821" x="8545513" y="3111500"/>
          <p14:tracePt t="35822" x="8545513" y="3087688"/>
          <p14:tracePt t="35834" x="8499475" y="3057525"/>
          <p14:tracePt t="35842" x="8475663" y="3057525"/>
          <p14:tracePt t="35849" x="8461375" y="3057525"/>
          <p14:tracePt t="35856" x="8445500" y="3057525"/>
          <p14:tracePt t="35863" x="8429625" y="3057525"/>
          <p14:tracePt t="35872" x="8375650" y="3081338"/>
          <p14:tracePt t="35880" x="8329613" y="3149600"/>
          <p14:tracePt t="35888" x="8289925" y="3235325"/>
          <p14:tracePt t="35896" x="8243888" y="3335338"/>
          <p14:tracePt t="35905" x="8189913" y="3436938"/>
          <p14:tracePt t="35922" x="8104188" y="3622675"/>
          <p14:tracePt t="35930" x="8089900" y="3708400"/>
          <p14:tracePt t="35938" x="8058150" y="3776663"/>
          <p14:tracePt t="35947" x="8058150" y="3846513"/>
          <p14:tracePt t="35955" x="8058150" y="3894138"/>
          <p14:tracePt t="35963" x="8058150" y="3932238"/>
          <p14:tracePt t="35972" x="8081963" y="3962400"/>
          <p14:tracePt t="35980" x="8120063" y="4002088"/>
          <p14:tracePt t="35988" x="8151813" y="4017963"/>
          <p14:tracePt t="35996" x="8205788" y="4048125"/>
          <p14:tracePt t="36005" x="8267700" y="4064000"/>
          <p14:tracePt t="36013" x="8321675" y="4064000"/>
          <p14:tracePt t="36021" x="8391525" y="4064000"/>
          <p14:tracePt t="36022" x="8407400" y="4064000"/>
          <p14:tracePt t="36030" x="8475663" y="4064000"/>
          <p14:tracePt t="36038" x="8553450" y="4056063"/>
          <p14:tracePt t="36039" x="8577263" y="4040188"/>
          <p14:tracePt t="36047" x="8661400" y="3986213"/>
          <p14:tracePt t="36063" x="8809038" y="3870325"/>
          <p14:tracePt t="36072" x="8863013" y="3770313"/>
          <p14:tracePt t="36080" x="8894763" y="3700463"/>
          <p14:tracePt t="36088" x="8894763" y="3614738"/>
          <p14:tracePt t="36097" x="8894763" y="3514725"/>
          <p14:tracePt t="36113" x="8801100" y="3359150"/>
          <p14:tracePt t="36114" x="8785225" y="3359150"/>
          <p14:tracePt t="36122" x="8716963" y="3297238"/>
          <p14:tracePt t="36130" x="8647113" y="3259138"/>
          <p14:tracePt t="36138" x="8585200" y="3227388"/>
          <p14:tracePt t="36155" x="8475663" y="3227388"/>
          <p14:tracePt t="36163" x="8413750" y="3227388"/>
          <p14:tracePt t="36171" x="8345488" y="3251200"/>
          <p14:tracePt t="36180" x="8275638" y="3305175"/>
          <p14:tracePt t="36188" x="8205788" y="3351213"/>
          <p14:tracePt t="36189" x="8205788" y="3375025"/>
          <p14:tracePt t="36205" x="8074025" y="3506788"/>
          <p14:tracePt t="36213" x="8042275" y="3576638"/>
          <p14:tracePt t="36214" x="8020050" y="3590925"/>
          <p14:tracePt t="36221" x="8004175" y="3646488"/>
          <p14:tracePt t="36222" x="8004175" y="3660775"/>
          <p14:tracePt t="36230" x="7988300" y="3708400"/>
          <p14:tracePt t="36238" x="7988300" y="3762375"/>
          <p14:tracePt t="36255" x="7996238" y="3878263"/>
          <p14:tracePt t="36263" x="8034338" y="3916363"/>
          <p14:tracePt t="36272" x="8066088" y="3948113"/>
          <p14:tracePt t="36280" x="8096250" y="3978275"/>
          <p14:tracePt t="36297" x="8181975" y="4002088"/>
          <p14:tracePt t="36305" x="8221663" y="4002088"/>
          <p14:tracePt t="36313" x="8267700" y="4002088"/>
          <p14:tracePt t="36322" x="8305800" y="4002088"/>
          <p14:tracePt t="36330" x="8351838" y="3970338"/>
          <p14:tracePt t="36347" x="8437563" y="3816350"/>
          <p14:tracePt t="36355" x="8475663" y="3730625"/>
          <p14:tracePt t="36363" x="8491538" y="3652838"/>
          <p14:tracePt t="36380" x="8491538" y="3498850"/>
          <p14:tracePt t="36388" x="8491538" y="3444875"/>
          <p14:tracePt t="36389" x="8491538" y="3429000"/>
          <p14:tracePt t="36397" x="8491538" y="3397250"/>
          <p14:tracePt t="36405" x="8475663" y="3359150"/>
          <p14:tracePt t="36413" x="8461375" y="3343275"/>
          <p14:tracePt t="36421" x="8461375" y="3328988"/>
          <p14:tracePt t="36422" x="8445500" y="3328988"/>
          <p14:tracePt t="36438" x="8413750" y="3328988"/>
          <p14:tracePt t="36446" x="8375650" y="3328988"/>
          <p14:tracePt t="36455" x="8329613" y="3335338"/>
          <p14:tracePt t="36463" x="8275638" y="3375025"/>
          <p14:tracePt t="36472" x="8205788" y="3436938"/>
          <p14:tracePt t="36488" x="8089900" y="3606800"/>
          <p14:tracePt t="36496" x="8042275" y="3692525"/>
          <p14:tracePt t="36505" x="7988300" y="3792538"/>
          <p14:tracePt t="36513" x="7958138" y="3878263"/>
          <p14:tracePt t="36522" x="7934325" y="3932238"/>
          <p14:tracePt t="36530" x="7934325" y="3962400"/>
          <p14:tracePt t="36538" x="7918450" y="4002088"/>
          <p14:tracePt t="36547" x="7934325" y="4017963"/>
          <p14:tracePt t="36555" x="7950200" y="4017963"/>
          <p14:tracePt t="36563" x="7980363" y="4017963"/>
          <p14:tracePt t="36580" x="8081963" y="4032250"/>
          <p14:tracePt t="36588" x="8151813" y="4032250"/>
          <p14:tracePt t="36597" x="8221663" y="4024313"/>
          <p14:tracePt t="36605" x="8267700" y="4002088"/>
          <p14:tracePt t="36613" x="8337550" y="3970338"/>
          <p14:tracePt t="36630" x="8507413" y="3854450"/>
          <p14:tracePt t="36638" x="8577263" y="3770313"/>
          <p14:tracePt t="36646" x="8623300" y="3684588"/>
          <p14:tracePt t="36655" x="8677275" y="3598863"/>
          <p14:tracePt t="36663" x="8693150" y="3529013"/>
          <p14:tracePt t="36672" x="8709025" y="3460750"/>
          <p14:tracePt t="36680" x="8709025" y="3413125"/>
          <p14:tracePt t="36688" x="8709025" y="3382963"/>
          <p14:tracePt t="36697" x="8709025" y="3359150"/>
          <p14:tracePt t="36721" x="8701088" y="3359150"/>
          <p14:tracePt t="36787" x="8709025" y="3359150"/>
          <p14:tracePt t="36792" x="8723313" y="3359150"/>
          <p14:tracePt t="36796" x="8747125" y="3359150"/>
          <p14:tracePt t="36813" x="8824913" y="3359150"/>
          <p14:tracePt t="36822" x="8878888" y="3375025"/>
          <p14:tracePt t="36830" x="8909050" y="3375025"/>
          <p14:tracePt t="36838" x="8948738" y="3375025"/>
          <p14:tracePt t="36847" x="8978900" y="3375025"/>
          <p14:tracePt t="36863" x="9048750" y="3390900"/>
          <p14:tracePt t="36872" x="9096375" y="3390900"/>
          <p14:tracePt t="36880" x="9150350" y="3390900"/>
          <p14:tracePt t="36888" x="9204325" y="3405188"/>
          <p14:tracePt t="36897" x="9250363" y="3405188"/>
          <p14:tracePt t="36905" x="9304338" y="3405188"/>
          <p14:tracePt t="36913" x="9350375" y="3405188"/>
          <p14:tracePt t="36922" x="9405938" y="3397250"/>
          <p14:tracePt t="36930" x="9436100" y="3397250"/>
          <p14:tracePt t="36938" x="9474200" y="3382963"/>
          <p14:tracePt t="36955" x="9505950" y="3359150"/>
          <p14:tracePt t="37017" x="9505950" y="3343275"/>
          <p14:tracePt t="37027" x="9498013" y="3343275"/>
          <p14:tracePt t="37039" x="9482138" y="3343275"/>
          <p14:tracePt t="37047" x="9459913" y="3328988"/>
          <p14:tracePt t="37055" x="9444038" y="3328988"/>
          <p14:tracePt t="37063" x="9412288" y="3313113"/>
          <p14:tracePt t="37072" x="9358313" y="3297238"/>
          <p14:tracePt t="37080" x="9312275" y="3273425"/>
          <p14:tracePt t="37097" x="9242425" y="3273425"/>
          <p14:tracePt t="37105" x="9226550" y="3273425"/>
          <p14:tracePt t="37139" x="9234488" y="3273425"/>
          <p14:tracePt t="37144" x="9250363" y="3273425"/>
          <p14:tracePt t="37149" x="9266238" y="3273425"/>
          <p14:tracePt t="37155" x="9288463" y="3273425"/>
          <p14:tracePt t="37163" x="9336088" y="3273425"/>
          <p14:tracePt t="37171" x="9390063" y="3273425"/>
          <p14:tracePt t="37189" x="9490075" y="3273425"/>
          <p14:tracePt t="37189" x="9505950" y="3273425"/>
          <p14:tracePt t="37197" x="9536113" y="3273425"/>
          <p14:tracePt t="37197" x="9559925" y="3273425"/>
          <p14:tracePt t="37205" x="9591675" y="3273425"/>
          <p14:tracePt t="37213" x="9637713" y="3289300"/>
          <p14:tracePt t="37221" x="9675813" y="3289300"/>
          <p14:tracePt t="37230" x="9707563" y="3305175"/>
          <p14:tracePt t="37238" x="9721850" y="3305175"/>
          <p14:tracePt t="37247" x="9745663" y="3305175"/>
          <p14:tracePt t="37292" x="9729788" y="3305175"/>
          <p14:tracePt t="37298" x="9715500" y="3305175"/>
          <p14:tracePt t="37302" x="9699625" y="3305175"/>
          <p14:tracePt t="37305" x="9683750" y="3297238"/>
          <p14:tracePt t="37313" x="9645650" y="3273425"/>
          <p14:tracePt t="37330" x="9583738" y="3259138"/>
          <p14:tracePt t="37338" x="9559925" y="3259138"/>
          <p14:tracePt t="37348" x="9544050" y="3259138"/>
          <p14:tracePt t="37418" x="9559925" y="3259138"/>
          <p14:tracePt t="37421" x="9575800" y="3259138"/>
          <p14:tracePt t="37430" x="9605963" y="3259138"/>
          <p14:tracePt t="37438" x="9621838" y="3259138"/>
          <p14:tracePt t="37447" x="9691688" y="3259138"/>
          <p14:tracePt t="37455" x="9761538" y="3259138"/>
          <p14:tracePt t="37472" x="9861550" y="3259138"/>
          <p14:tracePt t="37480" x="9877425" y="3259138"/>
          <p14:tracePt t="37488" x="9893300" y="3259138"/>
          <p14:tracePt t="37527" x="9885363" y="3259138"/>
          <p14:tracePt t="37529" x="9885363" y="3243263"/>
          <p14:tracePt t="37538" x="9853613" y="3243263"/>
          <p14:tracePt t="37547" x="9799638" y="3243263"/>
          <p14:tracePt t="37563" x="9683750" y="3243263"/>
          <p14:tracePt t="37572" x="9613900" y="3251200"/>
          <p14:tracePt t="37580" x="9529763" y="3267075"/>
          <p14:tracePt t="37588" x="9444038" y="3305175"/>
          <p14:tracePt t="37597" x="9344025" y="3335338"/>
          <p14:tracePt t="37613" x="9172575" y="3390900"/>
          <p14:tracePt t="37621" x="9126538" y="3390900"/>
          <p14:tracePt t="37622" x="9126538" y="3405188"/>
          <p14:tracePt t="37630" x="9088438" y="3405188"/>
          <p14:tracePt t="37638" x="9072563" y="3421063"/>
          <p14:tracePt t="37646" x="9056688" y="3421063"/>
          <p14:tracePt t="37666" x="9056688" y="3436938"/>
          <p14:tracePt t="37673" x="9040813" y="3436938"/>
          <p14:tracePt t="37680" x="9040813" y="3460750"/>
          <p14:tracePt t="37688" x="9040813" y="3475038"/>
          <p14:tracePt t="37705" x="8972550" y="3522663"/>
          <p14:tracePt t="37713" x="8916988" y="3560763"/>
          <p14:tracePt t="37722" x="8855075" y="3622675"/>
          <p14:tracePt t="37730" x="8770938" y="3676650"/>
          <p14:tracePt t="37738" x="8701088" y="3730625"/>
          <p14:tracePt t="37739" x="8685213" y="3746500"/>
          <p14:tracePt t="37755" x="8545513" y="3846513"/>
          <p14:tracePt t="37763" x="8499475" y="3878263"/>
          <p14:tracePt t="37764" x="8475663" y="3878263"/>
          <p14:tracePt t="37771" x="8445500" y="3894138"/>
          <p14:tracePt t="37772" x="8445500" y="3916363"/>
          <p14:tracePt t="37780" x="8413750" y="3932238"/>
          <p14:tracePt t="37788" x="8375650" y="3932238"/>
          <p14:tracePt t="37797" x="8345488" y="3948113"/>
          <p14:tracePt t="37805" x="8329613" y="3962400"/>
          <p14:tracePt t="37813" x="8313738" y="3978275"/>
          <p14:tracePt t="37822" x="8275638" y="4002088"/>
          <p14:tracePt t="37830" x="8259763" y="4032250"/>
          <p14:tracePt t="37838" x="8259763" y="4048125"/>
          <p14:tracePt t="37847" x="8243888" y="4079875"/>
          <p14:tracePt t="37855" x="8228013" y="4102100"/>
          <p14:tracePt t="37868" x="8228013" y="4117975"/>
          <p14:tracePt t="37886" x="8205788" y="4117975"/>
          <p14:tracePt t="37909" x="8189913" y="4117975"/>
          <p14:tracePt t="37955" x="8189913" y="4110038"/>
          <p14:tracePt t="37957" x="8205788" y="4110038"/>
          <p14:tracePt t="37963" x="8221663" y="4071938"/>
          <p14:tracePt t="37972" x="8251825" y="4040188"/>
          <p14:tracePt t="37980" x="8283575" y="4002088"/>
          <p14:tracePt t="37988" x="8305800" y="3956050"/>
          <p14:tracePt t="37989" x="8321675" y="3956050"/>
          <p14:tracePt t="37996" x="8321675" y="3924300"/>
          <p14:tracePt t="38005" x="8321675" y="3886200"/>
          <p14:tracePt t="38013" x="8321675" y="3854450"/>
          <p14:tracePt t="38022" x="8321675" y="3838575"/>
          <p14:tracePt t="38030" x="8321675" y="3816350"/>
          <p14:tracePt t="38038" x="8321675" y="3800475"/>
          <p14:tracePt t="38051" x="8321675" y="3784600"/>
          <p14:tracePt t="38061" x="8313738" y="3784600"/>
          <p14:tracePt t="38064" x="8313738" y="3770313"/>
          <p14:tracePt t="38074" x="8289925" y="3770313"/>
          <p14:tracePt t="38136" x="8275638" y="3770313"/>
          <p14:tracePt t="38147" x="8275638" y="3776663"/>
          <p14:tracePt t="38153" x="8259763" y="3792538"/>
          <p14:tracePt t="38160" x="8259763" y="3808413"/>
          <p14:tracePt t="38167" x="8243888" y="3832225"/>
          <p14:tracePt t="38180" x="8228013" y="3862388"/>
          <p14:tracePt t="38188" x="8228013" y="3878263"/>
          <p14:tracePt t="38197" x="8205788" y="3894138"/>
          <p14:tracePt t="38205" x="8189913" y="3916363"/>
          <p14:tracePt t="38213" x="8174038" y="3932238"/>
          <p14:tracePt t="38222" x="8174038" y="3948113"/>
          <p14:tracePt t="38230" x="8159750" y="3948113"/>
          <p14:tracePt t="38238" x="8159750" y="3962400"/>
          <p14:tracePt t="38258" x="8159750" y="3978275"/>
          <p14:tracePt t="38412" x="8143875" y="3978275"/>
          <p14:tracePt t="38464" x="8151813" y="3978275"/>
          <p14:tracePt t="38486" x="8166100" y="3978275"/>
          <p14:tracePt t="38490" x="8166100" y="3970338"/>
          <p14:tracePt t="38498" x="8181975" y="3970338"/>
          <p14:tracePt t="38513" x="8205788" y="3970338"/>
          <p14:tracePt t="38522" x="8205788" y="3956050"/>
          <p14:tracePt t="38530" x="8221663" y="3956050"/>
          <p14:tracePt t="38550" x="8221663" y="3940175"/>
          <p14:tracePt t="38555" x="8235950" y="3940175"/>
          <p14:tracePt t="38572" x="8235950" y="3924300"/>
          <p14:tracePt t="38580" x="8235950" y="3900488"/>
          <p14:tracePt t="38589" x="8251825" y="3886200"/>
          <p14:tracePt t="38597" x="8251825" y="3870325"/>
          <p14:tracePt t="38697" x="8251825" y="3878263"/>
          <p14:tracePt t="38700" x="8243888" y="3878263"/>
          <p14:tracePt t="38705" x="8243888" y="3894138"/>
          <p14:tracePt t="38713" x="8228013" y="3932238"/>
          <p14:tracePt t="38722" x="8189913" y="3978275"/>
          <p14:tracePt t="38730" x="8159750" y="4048125"/>
          <p14:tracePt t="38739" x="8128000" y="4133850"/>
          <p14:tracePt t="38755" x="8074025" y="4287838"/>
          <p14:tracePt t="38763" x="8074025" y="4349750"/>
          <p14:tracePt t="38764" x="8058150" y="4373563"/>
          <p14:tracePt t="38771" x="8058150" y="4419600"/>
          <p14:tracePt t="38772" x="8058150" y="4435475"/>
          <p14:tracePt t="38780" x="8058150" y="4489450"/>
          <p14:tracePt t="38797" x="8081963" y="4621213"/>
          <p14:tracePt t="38805" x="8135938" y="4659313"/>
          <p14:tracePt t="38813" x="8166100" y="4691063"/>
          <p14:tracePt t="38814" x="8181975" y="4691063"/>
          <p14:tracePt t="38821" x="8221663" y="4729163"/>
          <p14:tracePt t="38830" x="8267700" y="4745038"/>
          <p14:tracePt t="38847" x="8351838" y="4760913"/>
          <p14:tracePt t="38856" x="8367713" y="4760913"/>
          <p14:tracePt t="38863" x="8407400" y="4760913"/>
          <p14:tracePt t="38871" x="8437563" y="4760913"/>
          <p14:tracePt t="38872" x="8453438" y="4752975"/>
          <p14:tracePt t="38880" x="8491538" y="4713288"/>
          <p14:tracePt t="38888" x="8507413" y="4667250"/>
          <p14:tracePt t="38897" x="8553450" y="4613275"/>
          <p14:tracePt t="38905" x="8577263" y="4543425"/>
          <p14:tracePt t="38914" x="8593138" y="4481513"/>
          <p14:tracePt t="38914" x="8593138" y="4465638"/>
          <p14:tracePt t="38922" x="8607425" y="4395788"/>
          <p14:tracePt t="38938" x="8607425" y="4210050"/>
          <p14:tracePt t="38947" x="8599488" y="4141788"/>
          <p14:tracePt t="38947" x="8599488" y="4125913"/>
          <p14:tracePt t="38955" x="8585200" y="4056063"/>
          <p14:tracePt t="38963" x="8561388" y="4002088"/>
          <p14:tracePt t="38972" x="8545513" y="3970338"/>
          <p14:tracePt t="38980" x="8545513" y="3956050"/>
          <p14:tracePt t="39008" x="8531225" y="3956050"/>
          <p14:tracePt t="39014" x="8515350" y="3962400"/>
          <p14:tracePt t="39018" x="8499475" y="3978275"/>
          <p14:tracePt t="39030" x="8461375" y="4032250"/>
          <p14:tracePt t="39038" x="8429625" y="4079875"/>
          <p14:tracePt t="39047" x="8413750" y="4148138"/>
          <p14:tracePt t="39055" x="8375650" y="4217988"/>
          <p14:tracePt t="39063" x="8345488" y="4287838"/>
          <p14:tracePt t="39080" x="8329613" y="4435475"/>
          <p14:tracePt t="39088" x="8313738" y="4489450"/>
          <p14:tracePt t="39097" x="8313738" y="4543425"/>
          <p14:tracePt t="39105" x="8321675" y="4575175"/>
          <p14:tracePt t="39113" x="8337550" y="4605338"/>
          <p14:tracePt t="39114" x="8337550" y="4621213"/>
          <p14:tracePt t="39122" x="8367713" y="4645025"/>
          <p14:tracePt t="39130" x="8391525" y="4659313"/>
          <p14:tracePt t="39138" x="8421688" y="4675188"/>
          <p14:tracePt t="39147" x="8437563" y="4675188"/>
          <p14:tracePt t="39155" x="8453438" y="4675188"/>
          <p14:tracePt t="39172" x="8475663" y="4675188"/>
          <p14:tracePt t="39180" x="8507413" y="4667250"/>
          <p14:tracePt t="39189" x="8537575" y="4629150"/>
          <p14:tracePt t="39197" x="8553450" y="4583113"/>
          <p14:tracePt t="39205" x="8593138" y="4513263"/>
          <p14:tracePt t="39222" x="8623300" y="4381500"/>
          <p14:tracePt t="39231" x="8623300" y="4295775"/>
          <p14:tracePt t="39239" x="8615363" y="4241800"/>
          <p14:tracePt t="39247" x="8615363" y="4171950"/>
          <p14:tracePt t="39256" x="8585200" y="4125913"/>
          <p14:tracePt t="39265" x="8561388" y="4086225"/>
          <p14:tracePt t="39272" x="8545513" y="4071938"/>
          <p14:tracePt t="39280" x="8531225" y="4056063"/>
          <p14:tracePt t="39289" x="8515350" y="4056063"/>
          <p14:tracePt t="39297" x="8475663" y="4056063"/>
          <p14:tracePt t="39313" x="8413750" y="4079875"/>
          <p14:tracePt t="39314" x="8413750" y="4102100"/>
          <p14:tracePt t="39322" x="8375650" y="4133850"/>
          <p14:tracePt t="39330" x="8345488" y="4203700"/>
          <p14:tracePt t="39347" x="8289925" y="4333875"/>
          <p14:tracePt t="39364" x="8275638" y="4473575"/>
          <p14:tracePt t="39364" x="8275638" y="4489450"/>
          <p14:tracePt t="39372" x="8275638" y="4543425"/>
          <p14:tracePt t="39380" x="8283575" y="4589463"/>
          <p14:tracePt t="39389" x="8321675" y="4621213"/>
          <p14:tracePt t="39405" x="8367713" y="4659313"/>
          <p14:tracePt t="39413" x="8407400" y="4659313"/>
          <p14:tracePt t="39422" x="8421688" y="4675188"/>
          <p14:tracePt t="39430" x="8437563" y="4675188"/>
          <p14:tracePt t="39438" x="8453438" y="4675188"/>
          <p14:tracePt t="39455" x="8475663" y="4675188"/>
          <p14:tracePt t="39463" x="8491538" y="4667250"/>
          <p14:tracePt t="39472" x="8523288" y="4613275"/>
          <p14:tracePt t="39480" x="8537575" y="4567238"/>
          <p14:tracePt t="39488" x="8553450" y="4513263"/>
          <p14:tracePt t="39506" x="8553450" y="4395788"/>
          <p14:tracePt t="39513" x="8553450" y="4341813"/>
          <p14:tracePt t="39522" x="8553450" y="4295775"/>
          <p14:tracePt t="39530" x="8545513" y="4257675"/>
          <p14:tracePt t="39547" x="8531225" y="4225925"/>
          <p14:tracePt t="39555" x="8515350" y="4225925"/>
          <p14:tracePt t="39563" x="8499475" y="4225925"/>
          <p14:tracePt t="39572" x="8475663" y="4225925"/>
          <p14:tracePt t="39580" x="8461375" y="4225925"/>
          <p14:tracePt t="39597" x="8429625" y="4233863"/>
          <p14:tracePt t="39605" x="8413750" y="4271963"/>
          <p14:tracePt t="39613" x="8399463" y="4303713"/>
          <p14:tracePt t="39622" x="8399463" y="4349750"/>
          <p14:tracePt t="39630" x="8399463" y="4419600"/>
          <p14:tracePt t="39638" x="8399463" y="4473575"/>
          <p14:tracePt t="39647" x="8399463" y="4519613"/>
          <p14:tracePt t="39655" x="8407400" y="4559300"/>
          <p14:tracePt t="39663" x="8421688" y="4575175"/>
          <p14:tracePt t="39672" x="8453438" y="4605338"/>
          <p14:tracePt t="39689" x="8491538" y="4605338"/>
          <p14:tracePt t="39700" x="8507413" y="4605338"/>
          <p14:tracePt t="39713" x="8523288" y="4605338"/>
          <p14:tracePt t="39720" x="8537575" y="4605338"/>
          <p14:tracePt t="39724" x="8537575" y="4597400"/>
          <p14:tracePt t="39730" x="8553450" y="4583113"/>
          <p14:tracePt t="39738" x="8593138" y="4527550"/>
          <p14:tracePt t="39747" x="8623300" y="4481513"/>
          <p14:tracePt t="39755" x="8639175" y="4427538"/>
          <p14:tracePt t="39763" x="8639175" y="4357688"/>
          <p14:tracePt t="39780" x="8639175" y="4225925"/>
          <p14:tracePt t="39789" x="8615363" y="4156075"/>
          <p14:tracePt t="39797" x="8585200" y="4110038"/>
          <p14:tracePt t="39805" x="8561388" y="4086225"/>
          <p14:tracePt t="39813" x="8545513" y="4071938"/>
          <p14:tracePt t="39830" x="8531225" y="4071938"/>
          <p14:tracePt t="39838" x="8515350" y="4071938"/>
          <p14:tracePt t="39847" x="8475663" y="4071938"/>
          <p14:tracePt t="39855" x="8461375" y="4102100"/>
          <p14:tracePt t="39863" x="8429625" y="4133850"/>
          <p14:tracePt t="39880" x="8359775" y="4233863"/>
          <p14:tracePt t="39888" x="8345488" y="4271963"/>
          <p14:tracePt t="39897" x="8329613" y="4319588"/>
          <p14:tracePt t="39905" x="8313738" y="4373563"/>
          <p14:tracePt t="39922" x="8313738" y="4435475"/>
          <p14:tracePt t="39930" x="8321675" y="4473575"/>
          <p14:tracePt t="39938" x="8337550" y="4489450"/>
          <p14:tracePt t="39939" x="8351838" y="4489450"/>
          <p14:tracePt t="39947" x="8391525" y="4505325"/>
          <p14:tracePt t="39955" x="8421688" y="4505325"/>
          <p14:tracePt t="39972" x="8475663" y="4505325"/>
          <p14:tracePt t="39980" x="8507413" y="4505325"/>
          <p14:tracePt t="39989" x="8537575" y="4505325"/>
          <p14:tracePt t="39997" x="8577263" y="4497388"/>
          <p14:tracePt t="40005" x="8593138" y="4465638"/>
          <p14:tracePt t="40013" x="8607425" y="4427538"/>
          <p14:tracePt t="40030" x="8607425" y="4341813"/>
          <p14:tracePt t="40038" x="8599488" y="4311650"/>
          <p14:tracePt t="40047" x="8585200" y="4257675"/>
          <p14:tracePt t="40064" x="8531225" y="4210050"/>
          <p14:tracePt t="40075" x="8531225" y="4195763"/>
          <p14:tracePt t="40081" x="8515350" y="4195763"/>
          <p14:tracePt t="40088" x="8499475" y="4195763"/>
          <p14:tracePt t="40097" x="8461375" y="4195763"/>
          <p14:tracePt t="40114" x="8413750" y="4195763"/>
          <p14:tracePt t="40114" x="8413750" y="4203700"/>
          <p14:tracePt t="40122" x="8399463" y="4217988"/>
          <p14:tracePt t="40130" x="8375650" y="4233863"/>
          <p14:tracePt t="40138" x="8359775" y="4271963"/>
          <p14:tracePt t="40139" x="8359775" y="4287838"/>
          <p14:tracePt t="40147" x="8345488" y="4319588"/>
          <p14:tracePt t="40155" x="8345488" y="4349750"/>
          <p14:tracePt t="40172" x="8345488" y="4419600"/>
          <p14:tracePt t="40180" x="8351838" y="4435475"/>
          <p14:tracePt t="40189" x="8367713" y="4473575"/>
          <p14:tracePt t="40205" x="8437563" y="4489450"/>
          <p14:tracePt t="40213" x="8453438" y="4489450"/>
          <p14:tracePt t="40222" x="8491538" y="4489450"/>
          <p14:tracePt t="40230" x="8507413" y="4489450"/>
          <p14:tracePt t="40238" x="8523288" y="4489450"/>
          <p14:tracePt t="40255" x="8577263" y="4465638"/>
          <p14:tracePt t="40263" x="8593138" y="4427538"/>
          <p14:tracePt t="40272" x="8593138" y="4381500"/>
          <p14:tracePt t="40280" x="8593138" y="4327525"/>
          <p14:tracePt t="40297" x="8585200" y="4225925"/>
          <p14:tracePt t="40305" x="8561388" y="4195763"/>
          <p14:tracePt t="40313" x="8545513" y="4171950"/>
          <p14:tracePt t="40322" x="8515350" y="4156075"/>
          <p14:tracePt t="40331" x="8499475" y="4156075"/>
          <p14:tracePt t="40347" x="8475663" y="4156075"/>
          <p14:tracePt t="40355" x="8461375" y="4156075"/>
          <p14:tracePt t="40363" x="8445500" y="4156075"/>
          <p14:tracePt t="40372" x="8429625" y="4164013"/>
          <p14:tracePt t="40380" x="8413750" y="4187825"/>
          <p14:tracePt t="40389" x="8399463" y="4233863"/>
          <p14:tracePt t="40397" x="8399463" y="4271963"/>
          <p14:tracePt t="40405" x="8399463" y="4303713"/>
          <p14:tracePt t="40413" x="8399463" y="4333875"/>
          <p14:tracePt t="40422" x="8399463" y="4373563"/>
          <p14:tracePt t="40438" x="8399463" y="4419600"/>
          <p14:tracePt t="40447" x="8421688" y="4435475"/>
          <p14:tracePt t="40455" x="8437563" y="4457700"/>
          <p14:tracePt t="40463" x="8475663" y="4473575"/>
          <p14:tracePt t="40472" x="8491538" y="4473575"/>
          <p14:tracePt t="40489" x="8523288" y="4473575"/>
          <p14:tracePt t="40497" x="8537575" y="4473575"/>
          <p14:tracePt t="40505" x="8553450" y="4473575"/>
          <p14:tracePt t="40513" x="8577263" y="4443413"/>
          <p14:tracePt t="40522" x="8593138" y="4411663"/>
          <p14:tracePt t="40530" x="8593138" y="4357688"/>
          <p14:tracePt t="40538" x="8593138" y="4311650"/>
          <p14:tracePt t="40547" x="8593138" y="4257675"/>
          <p14:tracePt t="40555" x="8585200" y="4210050"/>
          <p14:tracePt t="40563" x="8561388" y="4210050"/>
          <p14:tracePt t="40580" x="8545513" y="4195763"/>
          <p14:tracePt t="40589" x="8515350" y="4195763"/>
          <p14:tracePt t="40597" x="8475663" y="4195763"/>
          <p14:tracePt t="40605" x="8429625" y="4195763"/>
          <p14:tracePt t="40613" x="8399463" y="4203700"/>
          <p14:tracePt t="40630" x="8313738" y="4287838"/>
          <p14:tracePt t="40638" x="8259763" y="4333875"/>
          <p14:tracePt t="40639" x="8259763" y="4349750"/>
          <p14:tracePt t="40647" x="8189913" y="4419600"/>
          <p14:tracePt t="40655" x="8159750" y="4473575"/>
          <p14:tracePt t="40663" x="8128000" y="4519613"/>
          <p14:tracePt t="40672" x="8104188" y="4559300"/>
          <p14:tracePt t="40680" x="8104188" y="4589463"/>
          <p14:tracePt t="40688" x="8120063" y="4621213"/>
          <p14:tracePt t="40697" x="8151813" y="4645025"/>
          <p14:tracePt t="40705" x="8205788" y="4645025"/>
          <p14:tracePt t="40714" x="8267700" y="4645025"/>
          <p14:tracePt t="40722" x="8367713" y="4645025"/>
          <p14:tracePt t="40730" x="8475663" y="4645025"/>
          <p14:tracePt t="40739" x="8553450" y="4629150"/>
          <p14:tracePt t="40739" x="8577263" y="4629150"/>
          <p14:tracePt t="40747" x="8661400" y="4597400"/>
          <p14:tracePt t="40755" x="8747125" y="4567238"/>
          <p14:tracePt t="40764" x="8778875" y="4527550"/>
          <p14:tracePt t="40764" x="8793163" y="4527550"/>
          <p14:tracePt t="40772" x="8809038" y="4481513"/>
          <p14:tracePt t="40780" x="8809038" y="4427538"/>
          <p14:tracePt t="40788" x="8809038" y="4395788"/>
          <p14:tracePt t="40797" x="8809038" y="4341813"/>
          <p14:tracePt t="40805" x="8785225" y="4295775"/>
          <p14:tracePt t="40814" x="8747125" y="4271963"/>
          <p14:tracePt t="40822" x="8701088" y="4241800"/>
          <p14:tracePt t="40830" x="8669338" y="4225925"/>
          <p14:tracePt t="40839" x="8599488" y="4225925"/>
          <p14:tracePt t="40847" x="8515350" y="4225925"/>
          <p14:tracePt t="40864" x="8413750" y="4225925"/>
          <p14:tracePt t="40864" x="8399463" y="4225925"/>
          <p14:tracePt t="40872" x="8345488" y="4233863"/>
          <p14:tracePt t="40880" x="8289925" y="4249738"/>
          <p14:tracePt t="40888" x="8243888" y="4303713"/>
          <p14:tracePt t="40897" x="8189913" y="4349750"/>
          <p14:tracePt t="40905" x="8174038" y="4403725"/>
          <p14:tracePt t="40922" x="8159750" y="4505325"/>
          <p14:tracePt t="40930" x="8159750" y="4559300"/>
          <p14:tracePt t="40938" x="8166100" y="4589463"/>
          <p14:tracePt t="40947" x="8205788" y="4605338"/>
          <p14:tracePt t="40955" x="8251825" y="4645025"/>
          <p14:tracePt t="40963" x="8305800" y="4659313"/>
          <p14:tracePt t="40972" x="8367713" y="4659313"/>
          <p14:tracePt t="40980" x="8453438" y="4675188"/>
          <p14:tracePt t="40989" x="8553450" y="4675188"/>
          <p14:tracePt t="40997" x="8639175" y="4675188"/>
          <p14:tracePt t="40998" x="8661400" y="4675188"/>
          <p14:tracePt t="41005" x="8709025" y="4675188"/>
          <p14:tracePt t="41014" x="8778875" y="4651375"/>
          <p14:tracePt t="41022" x="8824913" y="4597400"/>
          <p14:tracePt t="41030" x="8847138" y="4567238"/>
          <p14:tracePt t="41039" x="8847138" y="4497388"/>
          <p14:tracePt t="41047" x="8847138" y="4427538"/>
          <p14:tracePt t="41063" x="8770938" y="4311650"/>
          <p14:tracePt t="41064" x="8747125" y="4311650"/>
          <p14:tracePt t="41072" x="8701088" y="4271963"/>
          <p14:tracePt t="41080" x="8647113" y="4241800"/>
          <p14:tracePt t="41088" x="8599488" y="4241800"/>
          <p14:tracePt t="41097" x="8545513" y="4225925"/>
          <p14:tracePt t="41105" x="8499475" y="4225925"/>
          <p14:tracePt t="41113" x="8461375" y="4225925"/>
          <p14:tracePt t="41122" x="8429625" y="4233863"/>
          <p14:tracePt t="41130" x="8399463" y="4249738"/>
          <p14:tracePt t="41139" x="8375650" y="4287838"/>
          <p14:tracePt t="41147" x="8359775" y="4333875"/>
          <p14:tracePt t="41155" x="8345488" y="4389438"/>
          <p14:tracePt t="41163" x="8345488" y="4435475"/>
          <p14:tracePt t="41172" x="8345488" y="4473575"/>
          <p14:tracePt t="41180" x="8345488" y="4505325"/>
          <p14:tracePt t="41189" x="8367713" y="4543425"/>
          <p14:tracePt t="41198" x="8391525" y="4575175"/>
          <p14:tracePt t="41205" x="8407400" y="4589463"/>
          <p14:tracePt t="41213" x="8437563" y="4589463"/>
          <p14:tracePt t="41222" x="8491538" y="4605338"/>
          <p14:tracePt t="41230" x="8523288" y="4605338"/>
          <p14:tracePt t="41239" x="8577263" y="4605338"/>
          <p14:tracePt t="41247" x="8607425" y="4605338"/>
          <p14:tracePt t="41255" x="8661400" y="4583113"/>
          <p14:tracePt t="41263" x="8677275" y="4567238"/>
          <p14:tracePt t="41264" x="8693150" y="4567238"/>
          <p14:tracePt t="41272" x="8709025" y="4513263"/>
          <p14:tracePt t="41281" x="8747125" y="4481513"/>
          <p14:tracePt t="41288" x="8747125" y="4427538"/>
          <p14:tracePt t="41297" x="8747125" y="4381500"/>
          <p14:tracePt t="41305" x="8747125" y="4311650"/>
          <p14:tracePt t="41313" x="8716963" y="4257675"/>
          <p14:tracePt t="41322" x="8685213" y="4210050"/>
          <p14:tracePt t="41330" x="8631238" y="4171950"/>
          <p14:tracePt t="41338" x="8599488" y="4141788"/>
          <p14:tracePt t="41339" x="8585200" y="4141788"/>
          <p14:tracePt t="41347" x="8545513" y="4125913"/>
          <p14:tracePt t="41355" x="8515350" y="4110038"/>
          <p14:tracePt t="41363" x="8475663" y="4086225"/>
          <p14:tracePt t="41364" x="8461375" y="4086225"/>
          <p14:tracePt t="41372" x="8429625" y="4086225"/>
          <p14:tracePt t="41380" x="8399463" y="4086225"/>
          <p14:tracePt t="41389" x="8359775" y="4086225"/>
          <p14:tracePt t="41397" x="8345488" y="4102100"/>
          <p14:tracePt t="41405" x="8313738" y="4133850"/>
          <p14:tracePt t="41413" x="8275638" y="4164013"/>
          <p14:tracePt t="41422" x="8259763" y="4203700"/>
          <p14:tracePt t="41430" x="8259763" y="4233863"/>
          <p14:tracePt t="41438" x="8243888" y="4249738"/>
          <p14:tracePt t="41447" x="8228013" y="4271963"/>
          <p14:tracePt t="41455" x="8228013" y="4287838"/>
          <p14:tracePt t="41463" x="8228013" y="4303713"/>
          <p14:tracePt t="41472" x="8228013" y="4319588"/>
          <p14:tracePt t="41480" x="8228013" y="4333875"/>
          <p14:tracePt t="41488" x="8235950" y="4349750"/>
          <p14:tracePt t="41497" x="8251825" y="4373563"/>
          <p14:tracePt t="41505" x="8267700" y="4389438"/>
          <p14:tracePt t="41514" x="8283575" y="4403725"/>
          <p14:tracePt t="41514" x="8305800" y="4403725"/>
          <p14:tracePt t="41530" x="8337550" y="4435475"/>
          <p14:tracePt t="41538" x="8367713" y="4435475"/>
          <p14:tracePt t="41547" x="8391525" y="4457700"/>
          <p14:tracePt t="41555" x="8407400" y="4457700"/>
          <p14:tracePt t="41563" x="8437563" y="4457700"/>
          <p14:tracePt t="41564" x="8453438" y="4457700"/>
          <p14:tracePt t="41580" x="8523288" y="4427538"/>
          <p14:tracePt t="41589" x="8553450" y="4411663"/>
          <p14:tracePt t="41597" x="8577263" y="4381500"/>
          <p14:tracePt t="41605" x="8607425" y="4341813"/>
          <p14:tracePt t="41614" x="8623300" y="4311650"/>
          <p14:tracePt t="41614" x="8623300" y="4295775"/>
          <p14:tracePt t="41622" x="8639175" y="4257675"/>
          <p14:tracePt t="41630" x="8639175" y="4210050"/>
          <p14:tracePt t="41639" x="8639175" y="4156075"/>
          <p14:tracePt t="41639" x="8639175" y="4141788"/>
          <p14:tracePt t="41647" x="8639175" y="4110038"/>
          <p14:tracePt t="41656" x="8615363" y="4056063"/>
          <p14:tracePt t="41664" x="8599488" y="4040188"/>
          <p14:tracePt t="41672" x="8561388" y="4002088"/>
          <p14:tracePt t="41680" x="8531225" y="3986213"/>
          <p14:tracePt t="41688" x="8475663" y="3986213"/>
          <p14:tracePt t="41697" x="8445500" y="3986213"/>
          <p14:tracePt t="41705" x="8413750" y="3986213"/>
          <p14:tracePt t="41722" x="8345488" y="4017963"/>
          <p14:tracePt t="41730" x="8289925" y="4079875"/>
          <p14:tracePt t="41738" x="8243888" y="4133850"/>
          <p14:tracePt t="41739" x="8243888" y="4148138"/>
          <p14:tracePt t="41747" x="8189913" y="4217988"/>
          <p14:tracePt t="41748" x="8174038" y="4233863"/>
          <p14:tracePt t="41755" x="8159750" y="4303713"/>
          <p14:tracePt t="41763" x="8143875" y="4333875"/>
          <p14:tracePt t="41772" x="8143875" y="4389438"/>
          <p14:tracePt t="41780" x="8143875" y="4419600"/>
          <p14:tracePt t="41788" x="8166100" y="4457700"/>
          <p14:tracePt t="41797" x="8221663" y="4473575"/>
          <p14:tracePt t="41805" x="8267700" y="4473575"/>
          <p14:tracePt t="41814" x="8337550" y="4489450"/>
          <p14:tracePt t="41814" x="8351838" y="4489450"/>
          <p14:tracePt t="41822" x="8421688" y="4489450"/>
          <p14:tracePt t="41830" x="8507413" y="4489450"/>
          <p14:tracePt t="41838" x="8577263" y="4489450"/>
          <p14:tracePt t="41847" x="8639175" y="4489450"/>
          <p14:tracePt t="41855" x="8693150" y="4489450"/>
          <p14:tracePt t="41863" x="8723313" y="4481513"/>
          <p14:tracePt t="41872" x="8747125" y="4443413"/>
          <p14:tracePt t="41880" x="8747125" y="4411663"/>
          <p14:tracePt t="41889" x="8747125" y="4381500"/>
          <p14:tracePt t="41889" x="8747125" y="4357688"/>
          <p14:tracePt t="41897" x="8716963" y="4327525"/>
          <p14:tracePt t="41905" x="8669338" y="4271963"/>
          <p14:tracePt t="41913" x="8599488" y="4225925"/>
          <p14:tracePt t="41922" x="8515350" y="4195763"/>
          <p14:tracePt t="41930" x="8445500" y="4171950"/>
          <p14:tracePt t="41939" x="8399463" y="4171950"/>
          <p14:tracePt t="41947" x="8329613" y="4171950"/>
          <p14:tracePt t="41955" x="8275638" y="4171950"/>
          <p14:tracePt t="41964" x="8228013" y="4187825"/>
          <p14:tracePt t="41972" x="8189913" y="4203700"/>
          <p14:tracePt t="41980" x="8159750" y="4233863"/>
          <p14:tracePt t="41989" x="8143875" y="4271963"/>
          <p14:tracePt t="41997" x="8128000" y="4319588"/>
          <p14:tracePt t="42005" x="8104188" y="4349750"/>
          <p14:tracePt t="42013" x="8104188" y="4389438"/>
          <p14:tracePt t="42022" x="8104188" y="4419600"/>
          <p14:tracePt t="42031" x="8104188" y="4435475"/>
          <p14:tracePt t="42039" x="8104188" y="4457700"/>
          <p14:tracePt t="42039" x="8120063" y="4457700"/>
          <p14:tracePt t="42047" x="8120063" y="4473575"/>
          <p14:tracePt t="42055" x="8135938" y="4489450"/>
          <p14:tracePt t="42063" x="8135938" y="4505325"/>
          <p14:tracePt t="42072" x="8151813" y="4519613"/>
          <p14:tracePt t="42088" x="8166100" y="4543425"/>
          <p14:tracePt t="42100" x="8166100" y="4559300"/>
          <p14:tracePt t="42105" x="8181975" y="4559300"/>
          <p14:tracePt t="42113" x="8205788" y="4575175"/>
          <p14:tracePt t="42122" x="8251825" y="4605338"/>
          <p14:tracePt t="42130" x="8305800" y="4645025"/>
          <p14:tracePt t="42138" x="8391525" y="4691063"/>
          <p14:tracePt t="42373" x="8407400" y="4691063"/>
          <p14:tracePt t="42389" x="8407400" y="4683125"/>
          <p14:tracePt t="42393" x="8421688" y="4683125"/>
          <p14:tracePt t="42402" x="8421688" y="4667250"/>
          <p14:tracePt t="42413" x="8421688" y="4651375"/>
          <p14:tracePt t="42434" x="8421688" y="4629150"/>
          <p14:tracePt t="42447" x="8421688" y="4613275"/>
          <p14:tracePt t="42459" x="8421688" y="4597400"/>
          <p14:tracePt t="42470" x="8421688" y="4583113"/>
          <p14:tracePt t="42477" x="8421688" y="4567238"/>
          <p14:tracePt t="42480" x="8413750" y="4567238"/>
          <p14:tracePt t="42488" x="8413750" y="4543425"/>
          <p14:tracePt t="42497" x="8413750" y="4527550"/>
          <p14:tracePt t="42506" x="8413750" y="4513263"/>
          <p14:tracePt t="42514" x="8413750" y="4497388"/>
          <p14:tracePt t="42530" x="8437563" y="4481513"/>
          <p14:tracePt t="42538" x="8453438" y="4465638"/>
          <p14:tracePt t="42547" x="8475663" y="4465638"/>
          <p14:tracePt t="42555" x="8491538" y="4443413"/>
          <p14:tracePt t="42563" x="8507413" y="4411663"/>
          <p14:tracePt t="42572" x="8523288" y="4395788"/>
          <p14:tracePt t="42580" x="8537575" y="4357688"/>
          <p14:tracePt t="42588" x="8553450" y="4327525"/>
          <p14:tracePt t="42597" x="8553450" y="4295775"/>
          <p14:tracePt t="42605" x="8577263" y="4241800"/>
          <p14:tracePt t="42614" x="8577263" y="4195763"/>
          <p14:tracePt t="42622" x="8577263" y="4125913"/>
          <p14:tracePt t="42630" x="8577263" y="4071938"/>
          <p14:tracePt t="42638" x="8577263" y="4040188"/>
          <p14:tracePt t="42655" x="8577263" y="3940175"/>
          <p14:tracePt t="42663" x="8577263" y="3900488"/>
          <p14:tracePt t="42672" x="8577263" y="3870325"/>
          <p14:tracePt t="42680" x="8577263" y="3838575"/>
          <p14:tracePt t="42689" x="8577263" y="3784600"/>
          <p14:tracePt t="42697" x="8561388" y="3730625"/>
          <p14:tracePt t="42705" x="8545513" y="3700463"/>
          <p14:tracePt t="42713" x="8515350" y="3652838"/>
          <p14:tracePt t="42722" x="8499475" y="3598863"/>
          <p14:tracePt t="42730" x="8461375" y="3544888"/>
          <p14:tracePt t="42739" x="8445500" y="3514725"/>
          <p14:tracePt t="42747" x="8429625" y="3498850"/>
          <p14:tracePt t="42755" x="8413750" y="3482975"/>
          <p14:tracePt t="42763" x="8413750" y="3460750"/>
          <p14:tracePt t="42772" x="8399463" y="3444875"/>
          <p14:tracePt t="42784" x="8375650" y="3444875"/>
          <p14:tracePt t="42822" x="8359775" y="3444875"/>
          <p14:tracePt t="42830" x="8345488" y="3444875"/>
          <p14:tracePt t="42837" x="8329613" y="3444875"/>
          <p14:tracePt t="42843" x="8313738" y="3444875"/>
          <p14:tracePt t="42848" x="8289925" y="3444875"/>
          <p14:tracePt t="42855" x="8259763" y="3444875"/>
          <p14:tracePt t="42863" x="8228013" y="3429000"/>
          <p14:tracePt t="42872" x="8205788" y="3413125"/>
          <p14:tracePt t="42880" x="8189913" y="3413125"/>
          <p14:tracePt t="42889" x="8174038" y="3397250"/>
          <p14:tracePt t="42969" x="8174038" y="3382963"/>
          <p14:tracePt t="42980" x="8181975" y="3382963"/>
          <p14:tracePt t="42988" x="8181975" y="3359150"/>
          <p14:tracePt t="42989" x="8181975" y="3343275"/>
          <p14:tracePt t="42997" x="8205788" y="3328988"/>
          <p14:tracePt t="43005" x="8221663" y="3297238"/>
          <p14:tracePt t="43013" x="8235950" y="3259138"/>
          <p14:tracePt t="43030" x="8251825" y="3157538"/>
          <p14:tracePt t="43038" x="8251825" y="3127375"/>
          <p14:tracePt t="43047" x="8251825" y="3073400"/>
          <p14:tracePt t="43055" x="8251825" y="3041650"/>
          <p14:tracePt t="43063" x="8251825" y="3025775"/>
          <p14:tracePt t="43228" x="8243888" y="3025775"/>
          <p14:tracePt t="43279" x="8228013" y="3025775"/>
          <p14:tracePt t="43286" x="8205788" y="3025775"/>
          <p14:tracePt t="43291" x="8189913" y="3025775"/>
          <p14:tracePt t="43297" x="8174038" y="3025775"/>
          <p14:tracePt t="43314" x="8128000" y="3025775"/>
          <p14:tracePt t="43330" x="8104188" y="3025775"/>
          <p14:tracePt t="43414" x="8089900" y="3025775"/>
          <p14:tracePt t="43421" x="8074025" y="3025775"/>
          <p14:tracePt t="43426" x="8058150" y="3025775"/>
          <p14:tracePt t="43431" x="8042275" y="3025775"/>
          <p14:tracePt t="43439" x="8020050" y="3025775"/>
          <p14:tracePt t="43439" x="8004175" y="3025775"/>
          <p14:tracePt t="43455" x="7904163" y="3049588"/>
          <p14:tracePt t="43463" x="7856538" y="3065463"/>
          <p14:tracePt t="43472" x="7772400" y="3119438"/>
          <p14:tracePt t="43480" x="7702550" y="3149600"/>
          <p14:tracePt t="43489" x="7616825" y="3205163"/>
          <p14:tracePt t="43489" x="7600950" y="3205163"/>
          <p14:tracePt t="43505" x="7431088" y="3335338"/>
          <p14:tracePt t="43514" x="7346950" y="3390900"/>
          <p14:tracePt t="43514" x="7346950" y="3405188"/>
          <p14:tracePt t="43523" x="7261225" y="3460750"/>
          <p14:tracePt t="43530" x="7229475" y="3506788"/>
          <p14:tracePt t="43539" x="7175500" y="3536950"/>
          <p14:tracePt t="43539" x="7175500" y="3560763"/>
          <p14:tracePt t="43547" x="7121525" y="3590925"/>
          <p14:tracePt t="43555" x="7105650" y="3606800"/>
          <p14:tracePt t="43564" x="7091363" y="3622675"/>
          <p14:tracePt t="43572" x="7075488" y="3646488"/>
          <p14:tracePt t="43635" x="7083425" y="3646488"/>
          <p14:tracePt t="43640" x="7097713" y="3646488"/>
          <p14:tracePt t="43647" x="7137400" y="3630613"/>
          <p14:tracePt t="43655" x="7199313" y="3614738"/>
          <p14:tracePt t="43663" x="7253288" y="3598863"/>
          <p14:tracePt t="43672" x="7307263" y="3584575"/>
          <p14:tracePt t="43680" x="7339013" y="3544888"/>
          <p14:tracePt t="43689" x="7408863" y="3529013"/>
          <p14:tracePt t="43689" x="7423150" y="3514725"/>
          <p14:tracePt t="43697" x="7508875" y="3482975"/>
          <p14:tracePt t="43705" x="7578725" y="3460750"/>
          <p14:tracePt t="43714" x="7640638" y="3429000"/>
          <p14:tracePt t="43714" x="7662863" y="3429000"/>
          <p14:tracePt t="43722" x="7724775" y="3397250"/>
          <p14:tracePt t="43739" x="7896225" y="3328988"/>
          <p14:tracePt t="43747" x="7950200" y="3313113"/>
          <p14:tracePt t="43755" x="7996238" y="3273425"/>
          <p14:tracePt t="43764" x="8034338" y="3259138"/>
          <p14:tracePt t="43772" x="8066088" y="3243263"/>
          <p14:tracePt t="43780" x="8081963" y="3227388"/>
          <p14:tracePt t="43788" x="8081963" y="3211513"/>
          <p14:tracePt t="43798" x="8081963" y="3189288"/>
          <p14:tracePt t="43805" x="8081963" y="3173413"/>
          <p14:tracePt t="43814" x="8081963" y="3143250"/>
          <p14:tracePt t="43822" x="8081963" y="3111500"/>
          <p14:tracePt t="43830" x="8081963" y="3073400"/>
          <p14:tracePt t="43838" x="8081963" y="3057525"/>
          <p14:tracePt t="43847" x="8081963" y="3041650"/>
          <p14:tracePt t="43855" x="8081963" y="3003550"/>
          <p14:tracePt t="43863" x="8081963" y="2987675"/>
          <p14:tracePt t="43880" x="8081963" y="2971800"/>
          <p14:tracePt t="43889" x="8081963" y="2957513"/>
          <p14:tracePt t="43904" x="8081963" y="2941638"/>
          <p14:tracePt t="43920" x="8081963" y="2917825"/>
          <p14:tracePt t="43931" x="8081963" y="2901950"/>
          <p14:tracePt t="43941" x="8081963" y="2887663"/>
          <p14:tracePt t="43949" x="8081963" y="2871788"/>
          <p14:tracePt t="43955" x="8081963" y="2855913"/>
          <p14:tracePt t="43961" x="8081963" y="2840038"/>
          <p14:tracePt t="43972" x="8081963" y="2801938"/>
          <p14:tracePt t="43980" x="8074025" y="2771775"/>
          <p14:tracePt t="43989" x="8058150" y="2732088"/>
          <p14:tracePt t="43989" x="8058150" y="2716213"/>
          <p14:tracePt t="43997" x="8020050" y="2686050"/>
          <p14:tracePt t="44005" x="7988300" y="2670175"/>
          <p14:tracePt t="44014" x="7934325" y="2632075"/>
          <p14:tracePt t="44030" x="7834313" y="2616200"/>
          <p14:tracePt t="44038" x="7786688" y="2616200"/>
          <p14:tracePt t="44047" x="7732713" y="2616200"/>
          <p14:tracePt t="44055" x="7662863" y="2624138"/>
          <p14:tracePt t="44064" x="7586663" y="2662238"/>
          <p14:tracePt t="44064" x="7586663" y="2678113"/>
          <p14:tracePt t="44072" x="7500938" y="2747963"/>
          <p14:tracePt t="44080" x="7415213" y="2833688"/>
          <p14:tracePt t="44088" x="7331075" y="2949575"/>
          <p14:tracePt t="44097" x="7261225" y="3065463"/>
          <p14:tracePt t="44114" x="7191375" y="3390900"/>
          <p14:tracePt t="44114" x="7191375" y="3405188"/>
          <p14:tracePt t="44122" x="7175500" y="3560763"/>
          <p14:tracePt t="44130" x="7183438" y="3708400"/>
          <p14:tracePt t="44139" x="7237413" y="3832225"/>
          <p14:tracePt t="44147" x="7339013" y="3932238"/>
          <p14:tracePt t="44155" x="7470775" y="4002088"/>
          <p14:tracePt t="44172" x="7810500" y="4079875"/>
          <p14:tracePt t="44180" x="7980363" y="4079875"/>
          <p14:tracePt t="44189" x="8135938" y="4071938"/>
          <p14:tracePt t="44189" x="8166100" y="4056063"/>
          <p14:tracePt t="44198" x="8321675" y="4002088"/>
          <p14:tracePt t="44205" x="8421688" y="3956050"/>
          <p14:tracePt t="44213" x="8537575" y="3886200"/>
          <p14:tracePt t="44222" x="8623300" y="3800475"/>
          <p14:tracePt t="44231" x="8677275" y="3714750"/>
          <p14:tracePt t="44238" x="8709025" y="3630613"/>
          <p14:tracePt t="44239" x="8723313" y="3614738"/>
          <p14:tracePt t="44247" x="8747125" y="3529013"/>
          <p14:tracePt t="44255" x="8747125" y="3413125"/>
          <p14:tracePt t="44264" x="8747125" y="3273425"/>
          <p14:tracePt t="44264" x="8731250" y="3259138"/>
          <p14:tracePt t="44272" x="8685213" y="3111500"/>
          <p14:tracePt t="44280" x="8631238" y="2971800"/>
          <p14:tracePt t="44288" x="8561388" y="2817813"/>
          <p14:tracePt t="44298" x="8445500" y="2647950"/>
          <p14:tracePt t="44298" x="8429625" y="2632075"/>
          <p14:tracePt t="44305" x="8329613" y="2516188"/>
          <p14:tracePt t="44314" x="8205788" y="2400300"/>
          <p14:tracePt t="44314" x="8189913" y="2376488"/>
          <p14:tracePt t="44323" x="8058150" y="2274888"/>
          <p14:tracePt t="44323" x="8042275" y="2260600"/>
          <p14:tracePt t="44330" x="7958138" y="2190750"/>
          <p14:tracePt t="44339" x="7834313" y="2144713"/>
          <p14:tracePt t="44339" x="7818438" y="2144713"/>
          <p14:tracePt t="44347" x="7732713" y="2128838"/>
          <p14:tracePt t="44364" x="7586663" y="2151063"/>
          <p14:tracePt t="44372" x="7532688" y="2220913"/>
          <p14:tracePt t="44380" x="7477125" y="2306638"/>
          <p14:tracePt t="44389" x="7446963" y="2422525"/>
          <p14:tracePt t="44389" x="7431088" y="2438400"/>
          <p14:tracePt t="44397" x="7392988" y="2592388"/>
          <p14:tracePt t="44405" x="7361238" y="2763838"/>
          <p14:tracePt t="44413" x="7315200" y="2949575"/>
          <p14:tracePt t="44422" x="7277100" y="3135313"/>
          <p14:tracePt t="44431" x="7261225" y="3351213"/>
          <p14:tracePt t="44439" x="7261225" y="3490913"/>
          <p14:tracePt t="44439" x="7261225" y="3506788"/>
          <p14:tracePt t="44447" x="7261225" y="3676650"/>
          <p14:tracePt t="44455" x="7283450" y="3832225"/>
          <p14:tracePt t="44464" x="7353300" y="3978275"/>
          <p14:tracePt t="44472" x="7439025" y="4133850"/>
          <p14:tracePt t="44480" x="7554913" y="4271963"/>
          <p14:tracePt t="44489" x="7694613" y="4373563"/>
          <p14:tracePt t="44489" x="7710488" y="4373563"/>
          <p14:tracePt t="44498" x="7810500" y="4435475"/>
          <p14:tracePt t="44498" x="7848600" y="4457700"/>
          <p14:tracePt t="44505" x="7996238" y="4505325"/>
          <p14:tracePt t="44514" x="8120063" y="4543425"/>
          <p14:tracePt t="44514" x="8135938" y="4559300"/>
          <p14:tracePt t="44522" x="8283575" y="4589463"/>
          <p14:tracePt t="44531" x="8421688" y="4605338"/>
          <p14:tracePt t="44539" x="8523288" y="4605338"/>
          <p14:tracePt t="44539" x="8537575" y="4605338"/>
          <p14:tracePt t="44547" x="8639175" y="4605338"/>
          <p14:tracePt t="44555" x="8723313" y="4597400"/>
          <p14:tracePt t="44564" x="8809038" y="4543425"/>
          <p14:tracePt t="44572" x="8878888" y="4481513"/>
          <p14:tracePt t="44580" x="8932863" y="4395788"/>
          <p14:tracePt t="44589" x="8964613" y="4271963"/>
          <p14:tracePt t="44589" x="8964613" y="4257675"/>
          <p14:tracePt t="44597" x="8978900" y="4141788"/>
          <p14:tracePt t="44605" x="8978900" y="4024313"/>
          <p14:tracePt t="44614" x="8972550" y="3886200"/>
          <p14:tracePt t="44622" x="8916988" y="3770313"/>
          <p14:tracePt t="44631" x="8855075" y="3668713"/>
          <p14:tracePt t="44639" x="8785225" y="3584575"/>
          <p14:tracePt t="44639" x="8770938" y="3568700"/>
          <p14:tracePt t="44647" x="8669338" y="3498850"/>
          <p14:tracePt t="44655" x="8545513" y="3429000"/>
          <p14:tracePt t="44664" x="8445500" y="3397250"/>
          <p14:tracePt t="44672" x="8345488" y="3359150"/>
          <p14:tracePt t="44680" x="8259763" y="3359150"/>
          <p14:tracePt t="44689" x="8159750" y="3359150"/>
          <p14:tracePt t="44689" x="8143875" y="3359150"/>
          <p14:tracePt t="44697" x="8058150" y="3359150"/>
          <p14:tracePt t="44705" x="7988300" y="3375025"/>
          <p14:tracePt t="44713" x="7918450" y="3390900"/>
          <p14:tracePt t="44722" x="7872413" y="3405188"/>
          <p14:tracePt t="44730" x="7834313" y="3436938"/>
          <p14:tracePt t="44739" x="7802563" y="3460750"/>
          <p14:tracePt t="44747" x="7786688" y="3490913"/>
          <p14:tracePt t="44755" x="7772400" y="3506788"/>
          <p14:tracePt t="44764" x="7748588" y="3560763"/>
          <p14:tracePt t="44780" x="7732713" y="3622675"/>
          <p14:tracePt t="44789" x="7732713" y="3692525"/>
          <p14:tracePt t="44797" x="7732713" y="3776663"/>
          <p14:tracePt t="44805" x="7732713" y="3846513"/>
          <p14:tracePt t="44814" x="7732713" y="3932238"/>
          <p14:tracePt t="44831" x="7780338" y="4079875"/>
          <p14:tracePt t="44831" x="7780338" y="4102100"/>
          <p14:tracePt t="44838" x="7794625" y="4148138"/>
          <p14:tracePt t="44847" x="7848600" y="4217988"/>
          <p14:tracePt t="44855" x="7880350" y="4271963"/>
          <p14:tracePt t="44864" x="7910513" y="4303713"/>
          <p14:tracePt t="44872" x="7950200" y="4333875"/>
          <p14:tracePt t="44880" x="7966075" y="4333875"/>
          <p14:tracePt t="44921" x="7966075" y="4327525"/>
          <p14:tracePt t="44923" x="7966075" y="4311650"/>
          <p14:tracePt t="44930" x="7966075" y="4257675"/>
          <p14:tracePt t="44939" x="7918450" y="4171950"/>
          <p14:tracePt t="44939" x="7904163" y="4156075"/>
          <p14:tracePt t="44947" x="7834313" y="4071938"/>
          <p14:tracePt t="44955" x="7732713" y="3970338"/>
          <p14:tracePt t="44964" x="7586663" y="3854450"/>
          <p14:tracePt t="44972" x="7415213" y="3754438"/>
          <p14:tracePt t="44980" x="7229475" y="3668713"/>
          <p14:tracePt t="44989" x="7021513" y="3584575"/>
          <p14:tracePt t="44997" x="6804025" y="3514725"/>
          <p14:tracePt t="45006" x="6580188" y="3444875"/>
          <p14:tracePt t="45006" x="6564313" y="3429000"/>
          <p14:tracePt t="45013" x="6346825" y="3382963"/>
          <p14:tracePt t="45014" x="6292850" y="3359150"/>
          <p14:tracePt t="45022" x="6037263" y="3297238"/>
          <p14:tracePt t="45031" x="5805488" y="3243263"/>
          <p14:tracePt t="45031" x="5789613" y="3243263"/>
          <p14:tracePt t="45038" x="5581650" y="3189288"/>
          <p14:tracePt t="45047" x="5364163" y="3143250"/>
          <p14:tracePt t="45048" x="5348288" y="3143250"/>
          <p14:tracePt t="45064" x="5078413" y="3073400"/>
          <p14:tracePt t="45064" x="5062538" y="3073400"/>
          <p14:tracePt t="45072" x="4938713" y="3057525"/>
          <p14:tracePt t="45080" x="4838700" y="3025775"/>
          <p14:tracePt t="45088" x="4768850" y="3003550"/>
          <p14:tracePt t="45098" x="4706938" y="2987675"/>
          <p14:tracePt t="45098" x="4683125" y="2987675"/>
          <p14:tracePt t="45105" x="4652963" y="2987675"/>
          <p14:tracePt t="45114" x="4621213" y="2971800"/>
          <p14:tracePt t="45122" x="4583113" y="2971800"/>
          <p14:tracePt t="45130" x="4551363" y="2971800"/>
          <p14:tracePt t="45139" x="4521200" y="2971800"/>
          <p14:tracePt t="45139" x="4497388" y="2971800"/>
          <p14:tracePt t="45147" x="4467225" y="2971800"/>
          <p14:tracePt t="45155" x="4451350" y="2971800"/>
          <p14:tracePt t="45209" x="4435475" y="2971800"/>
          <p14:tracePt t="45225" x="4435475" y="2957513"/>
          <p14:tracePt t="45229" x="4411663" y="2957513"/>
          <p14:tracePt t="45231" x="4411663" y="2941638"/>
          <p14:tracePt t="45255" x="4365625" y="2871788"/>
          <p14:tracePt t="45264" x="4311650" y="2855913"/>
          <p14:tracePt t="45272" x="4265613" y="2840038"/>
          <p14:tracePt t="45280" x="4195763" y="2817813"/>
          <p14:tracePt t="45297" x="4064000" y="2786063"/>
          <p14:tracePt t="45305" x="3994150" y="2771775"/>
          <p14:tracePt t="45314" x="3908425" y="2732088"/>
          <p14:tracePt t="45314" x="3894138" y="2732088"/>
          <p14:tracePt t="45322" x="3792538" y="2716213"/>
          <p14:tracePt t="45331" x="3684588" y="2686050"/>
          <p14:tracePt t="45339" x="3568700" y="2647950"/>
          <p14:tracePt t="45347" x="3468688" y="2600325"/>
          <p14:tracePt t="45355" x="3367088" y="2570163"/>
          <p14:tracePt t="45364" x="3267075" y="2516188"/>
          <p14:tracePt t="45372" x="3213100" y="2500313"/>
          <p14:tracePt t="45389" x="3197225" y="2484438"/>
          <p14:tracePt t="45406" x="3259138" y="2484438"/>
          <p14:tracePt t="45406" x="3275013" y="2484438"/>
          <p14:tracePt t="45413" x="3359150" y="2484438"/>
          <p14:tracePt t="45423" x="3530600" y="2508250"/>
          <p14:tracePt t="45431" x="3676650" y="2524125"/>
          <p14:tracePt t="45431" x="3700463" y="2524125"/>
          <p14:tracePt t="45439" x="3886200" y="2538413"/>
          <p14:tracePt t="45439" x="3916363" y="2538413"/>
          <p14:tracePt t="45447" x="4157663" y="2578100"/>
          <p14:tracePt t="45455" x="4427538" y="2592388"/>
          <p14:tracePt t="45463" x="4729163" y="2608263"/>
          <p14:tracePt t="45472" x="5070475" y="2624138"/>
          <p14:tracePt t="45480" x="5441950" y="2647950"/>
          <p14:tracePt t="45489" x="5883275" y="2647950"/>
          <p14:tracePt t="45497" x="6254750" y="2662238"/>
          <p14:tracePt t="45505" x="6626225" y="2678113"/>
          <p14:tracePt t="45514" x="6967538" y="2693988"/>
          <p14:tracePt t="45514" x="7013575" y="2693988"/>
          <p14:tracePt t="45530" x="7624763" y="2724150"/>
          <p14:tracePt t="45539" x="7880350" y="2747963"/>
          <p14:tracePt t="45552" x="8166100" y="2747963"/>
          <p14:tracePt t="45556" x="8235950" y="2747963"/>
          <p14:tracePt t="45564" x="8337550" y="2747963"/>
          <p14:tracePt t="45572" x="8407400" y="2732088"/>
          <p14:tracePt t="45580" x="8437563" y="2716213"/>
          <p14:tracePt t="45588" x="8453438" y="2701925"/>
          <p14:tracePt t="45597" x="8453438" y="2670175"/>
          <p14:tracePt t="45606" x="8453438" y="2647950"/>
          <p14:tracePt t="45622" x="8445500" y="2632075"/>
          <p14:tracePt t="45631" x="8413750" y="2616200"/>
          <p14:tracePt t="45639" x="8359775" y="2616200"/>
          <p14:tracePt t="45647" x="8259763" y="2616200"/>
          <p14:tracePt t="45655" x="8159750" y="2616200"/>
          <p14:tracePt t="45672" x="7786688" y="2624138"/>
          <p14:tracePt t="45680" x="7586663" y="2647950"/>
          <p14:tracePt t="45689" x="7291388" y="2662238"/>
          <p14:tracePt t="45689" x="7261225" y="2662238"/>
          <p14:tracePt t="45697" x="6935788" y="2678113"/>
          <p14:tracePt t="45706" x="6618288" y="2678113"/>
          <p14:tracePt t="45706" x="6580188" y="2678113"/>
          <p14:tracePt t="45722" x="5921375" y="2670175"/>
          <p14:tracePt t="45730" x="5619750" y="2647950"/>
          <p14:tracePt t="45739" x="5348288" y="2632075"/>
          <p14:tracePt t="45739" x="5294313" y="2632075"/>
          <p14:tracePt t="45747" x="5008563" y="2616200"/>
          <p14:tracePt t="45756" x="4737100" y="2586038"/>
          <p14:tracePt t="45756" x="4721225" y="2586038"/>
          <p14:tracePt t="45764" x="4481513" y="2570163"/>
          <p14:tracePt t="45772" x="4249738" y="2530475"/>
          <p14:tracePt t="45789" x="3956050" y="2516188"/>
          <p14:tracePt t="45797" x="3870325" y="2516188"/>
          <p14:tracePt t="45814" x="3840163" y="2516188"/>
          <p14:tracePt t="45843" x="3846513" y="2516188"/>
          <p14:tracePt t="45847" x="3870325" y="2516188"/>
          <p14:tracePt t="45864" x="4032250" y="2516188"/>
          <p14:tracePt t="45864" x="4056063" y="2516188"/>
          <p14:tracePt t="45872" x="4171950" y="2516188"/>
          <p14:tracePt t="45880" x="4343400" y="2516188"/>
          <p14:tracePt t="45889" x="4529138" y="2516188"/>
          <p14:tracePt t="45889" x="4559300" y="2516188"/>
          <p14:tracePt t="45897" x="4799013" y="2516188"/>
          <p14:tracePt t="45905" x="5032375" y="2516188"/>
          <p14:tracePt t="45914" x="5302250" y="2524125"/>
          <p14:tracePt t="45914" x="5341938" y="2524125"/>
          <p14:tracePt t="45922" x="5657850" y="2562225"/>
          <p14:tracePt t="45930" x="5953125" y="2578100"/>
          <p14:tracePt t="45939" x="6223000" y="2608263"/>
          <p14:tracePt t="45939" x="6270625" y="2608263"/>
          <p14:tracePt t="45955" x="6865938" y="2662238"/>
          <p14:tracePt t="45964" x="7183438" y="2693988"/>
          <p14:tracePt t="45972" x="7470775" y="2693988"/>
          <p14:tracePt t="45980" x="7764463" y="2709863"/>
          <p14:tracePt t="45989" x="8034338" y="2709863"/>
          <p14:tracePt t="45990" x="8050213" y="2709863"/>
          <p14:tracePt t="45997" x="8251825" y="2709863"/>
          <p14:tracePt t="46006" x="8453438" y="2701925"/>
          <p14:tracePt t="46006" x="8475663" y="2701925"/>
          <p14:tracePt t="46014" x="8607425" y="2701925"/>
          <p14:tracePt t="46014" x="8623300" y="2686050"/>
          <p14:tracePt t="46030" x="8847138" y="2670175"/>
          <p14:tracePt t="46039" x="8909050" y="2647950"/>
          <p14:tracePt t="46047" x="8932863" y="2632075"/>
          <p14:tracePt t="46065" x="8932863" y="2616200"/>
          <p14:tracePt t="46076" x="8932863" y="2600325"/>
          <p14:tracePt t="46084" x="8932863" y="2586038"/>
          <p14:tracePt t="46089" x="8916988" y="2586038"/>
          <p14:tracePt t="46097" x="8902700" y="2570163"/>
          <p14:tracePt t="46105" x="8886825" y="2530475"/>
          <p14:tracePt t="46114" x="8870950" y="2484438"/>
          <p14:tracePt t="46122" x="8832850" y="2414588"/>
          <p14:tracePt t="46139" x="8770938" y="2314575"/>
          <p14:tracePt t="46147" x="8731250" y="2260600"/>
          <p14:tracePt t="46155" x="8685213" y="2244725"/>
          <p14:tracePt t="46164" x="8631238" y="2212975"/>
          <p14:tracePt t="46172" x="8599488" y="2212975"/>
          <p14:tracePt t="46180" x="8545513" y="2212975"/>
          <p14:tracePt t="46189" x="8499475" y="2236788"/>
          <p14:tracePt t="46197" x="8429625" y="2268538"/>
          <p14:tracePt t="46205" x="8345488" y="2322513"/>
          <p14:tracePt t="46214" x="8243888" y="2406650"/>
          <p14:tracePt t="46223" x="8143875" y="2508250"/>
          <p14:tracePt t="46231" x="8042275" y="2608263"/>
          <p14:tracePt t="46239" x="7972425" y="2709863"/>
          <p14:tracePt t="46239" x="7972425" y="2724150"/>
          <p14:tracePt t="46247" x="7904163" y="2833688"/>
          <p14:tracePt t="46256" x="7872413" y="2933700"/>
          <p14:tracePt t="46265" x="7834313" y="3033713"/>
          <p14:tracePt t="46266" x="7834313" y="3049588"/>
          <p14:tracePt t="46266" x="7818438" y="3065463"/>
          <p14:tracePt t="46280" x="7802563" y="3235325"/>
          <p14:tracePt t="46289" x="7802563" y="3321050"/>
          <p14:tracePt t="46289" x="7810500" y="3335338"/>
          <p14:tracePt t="46297" x="7826375" y="3421063"/>
          <p14:tracePt t="46305" x="7880350" y="3522663"/>
          <p14:tracePt t="46314" x="7934325" y="3622675"/>
          <p14:tracePt t="46322" x="7980363" y="3692525"/>
          <p14:tracePt t="46330" x="8034338" y="3746500"/>
          <p14:tracePt t="46339" x="8081963" y="3808413"/>
          <p14:tracePt t="46347" x="8135938" y="3846513"/>
          <p14:tracePt t="46355" x="8181975" y="3878263"/>
          <p14:tracePt t="46364" x="8221663" y="3916363"/>
          <p14:tracePt t="46372" x="8267700" y="3948113"/>
          <p14:tracePt t="46380" x="8305800" y="3962400"/>
          <p14:tracePt t="46389" x="8351838" y="3978275"/>
          <p14:tracePt t="46397" x="8391525" y="3978275"/>
          <p14:tracePt t="46405" x="8437563" y="4002088"/>
          <p14:tracePt t="46422" x="8577263" y="4002088"/>
          <p14:tracePt t="46431" x="8661400" y="3986213"/>
          <p14:tracePt t="46439" x="8747125" y="3970338"/>
          <p14:tracePt t="46439" x="8763000" y="3956050"/>
          <p14:tracePt t="46447" x="8863013" y="3924300"/>
          <p14:tracePt t="46456" x="8964613" y="3854450"/>
          <p14:tracePt t="46464" x="9034463" y="3784600"/>
          <p14:tracePt t="46472" x="9064625" y="3714750"/>
          <p14:tracePt t="46480" x="9080500" y="3630613"/>
          <p14:tracePt t="46489" x="9096375" y="3529013"/>
          <p14:tracePt t="46489" x="9096375" y="3514725"/>
          <p14:tracePt t="46497" x="9072563" y="3413125"/>
          <p14:tracePt t="46506" x="9002713" y="3328988"/>
          <p14:tracePt t="46514" x="8902700" y="3211513"/>
          <p14:tracePt t="46522" x="8785225" y="3127375"/>
          <p14:tracePt t="46530" x="8615363" y="3003550"/>
          <p14:tracePt t="46547" x="8174038" y="2801938"/>
          <p14:tracePt t="46555" x="7918450" y="2701925"/>
          <p14:tracePt t="46564" x="7616825" y="2616200"/>
          <p14:tracePt t="46572" x="7277100" y="2516188"/>
          <p14:tracePt t="46580" x="6959600" y="2430463"/>
          <p14:tracePt t="46589" x="6602413" y="2344738"/>
          <p14:tracePt t="46589" x="6564313" y="2344738"/>
          <p14:tracePt t="46597" x="6246813" y="2274888"/>
          <p14:tracePt t="46605" x="5921375" y="2228850"/>
          <p14:tracePt t="46614" x="5519738" y="2159000"/>
          <p14:tracePt t="46622" x="5248275" y="2128838"/>
          <p14:tracePt t="46631" x="4954588" y="2089150"/>
          <p14:tracePt t="46631" x="4922838" y="2089150"/>
          <p14:tracePt t="46639" x="4721225" y="2058988"/>
          <p14:tracePt t="46639" x="4683125" y="2058988"/>
          <p14:tracePt t="46655" x="4365625" y="2058988"/>
          <p14:tracePt t="46664" x="4265613" y="2058988"/>
          <p14:tracePt t="46672" x="4195763" y="2058988"/>
          <p14:tracePt t="46680" x="4179888" y="2058988"/>
          <p14:tracePt t="46697" x="4164013" y="2058988"/>
          <p14:tracePt t="46712" x="4164013" y="2066925"/>
          <p14:tracePt t="46738" x="4164013" y="2082800"/>
          <p14:tracePt t="46775" x="4141788" y="2082800"/>
          <p14:tracePt t="46782" x="4141788" y="2105025"/>
          <p14:tracePt t="46790" x="4125913" y="2105025"/>
          <p14:tracePt t="46798" x="4110038" y="2105025"/>
          <p14:tracePt t="46805" x="4095750" y="2120900"/>
          <p14:tracePt t="46814" x="4079875" y="2120900"/>
          <p14:tracePt t="46882" x="4087813" y="2120900"/>
          <p14:tracePt t="46889" x="4102100" y="2136775"/>
          <p14:tracePt t="46897" x="4157663" y="2136775"/>
          <p14:tracePt t="46905" x="4219575" y="2151063"/>
          <p14:tracePt t="46914" x="4287838" y="2151063"/>
          <p14:tracePt t="46914" x="4303713" y="2166938"/>
          <p14:tracePt t="46922" x="4373563" y="2166938"/>
          <p14:tracePt t="46930" x="4443413" y="2182813"/>
          <p14:tracePt t="46939" x="4529138" y="2182813"/>
          <p14:tracePt t="46939" x="4529138" y="2206625"/>
          <p14:tracePt t="46947" x="4575175" y="2206625"/>
          <p14:tracePt t="46956" x="4613275" y="2206625"/>
          <p14:tracePt t="46964" x="4645025" y="2220913"/>
          <p14:tracePt t="47009" x="4637088" y="2220913"/>
          <p14:tracePt t="47012" x="4621213" y="2220913"/>
          <p14:tracePt t="47015" x="4605338" y="2220913"/>
          <p14:tracePt t="47022" x="4535488" y="2220913"/>
          <p14:tracePt t="47031" x="4411663" y="2236788"/>
          <p14:tracePt t="47031" x="4381500" y="2236788"/>
          <p14:tracePt t="47039" x="4281488" y="2236788"/>
          <p14:tracePt t="47047" x="4125913" y="2236788"/>
          <p14:tracePt t="47055" x="3978275" y="2252663"/>
          <p14:tracePt t="47064" x="3854450" y="2268538"/>
          <p14:tracePt t="47064" x="3840163" y="2268538"/>
          <p14:tracePt t="47072" x="3708400" y="2290763"/>
          <p14:tracePt t="47080" x="3584575" y="2306638"/>
          <p14:tracePt t="47089" x="3522663" y="2322513"/>
          <p14:tracePt t="47089" x="3498850" y="2322513"/>
          <p14:tracePt t="47097" x="3452813" y="2322513"/>
          <p14:tracePt t="47105" x="3436938" y="2338388"/>
          <p14:tracePt t="47151" x="3444875" y="2338388"/>
          <p14:tracePt t="47156" x="3460750" y="2338388"/>
          <p14:tracePt t="47159" x="3475038" y="2338388"/>
          <p14:tracePt t="47160" x="3490913" y="2330450"/>
          <p14:tracePt t="47165" x="3514725" y="2330450"/>
          <p14:tracePt t="47173" x="3576638" y="2330450"/>
          <p14:tracePt t="47173" x="3598863" y="2330450"/>
          <p14:tracePt t="47180" x="3676650" y="2314575"/>
          <p14:tracePt t="47189" x="3832225" y="2314575"/>
          <p14:tracePt t="47189" x="3846513" y="2314575"/>
          <p14:tracePt t="47197" x="4017963" y="2314575"/>
          <p14:tracePt t="47206" x="4203700" y="2322513"/>
          <p14:tracePt t="47214" x="4427538" y="2352675"/>
          <p14:tracePt t="47214" x="4443413" y="2352675"/>
          <p14:tracePt t="47222" x="4729163" y="2406650"/>
          <p14:tracePt t="47230" x="4930775" y="2438400"/>
          <p14:tracePt t="47239" x="5202238" y="2476500"/>
          <p14:tracePt t="47247" x="5441950" y="2508250"/>
          <p14:tracePt t="47256" x="5643563" y="2538413"/>
          <p14:tracePt t="47256" x="5657850" y="2538413"/>
          <p14:tracePt t="47264" x="5867400" y="2578100"/>
          <p14:tracePt t="47264" x="5883275" y="2578100"/>
          <p14:tracePt t="47272" x="6099175" y="2608263"/>
          <p14:tracePt t="47280" x="6284913" y="2647950"/>
          <p14:tracePt t="47297" x="6680200" y="2693988"/>
          <p14:tracePt t="47305" x="6850063" y="2709863"/>
          <p14:tracePt t="47314" x="7035800" y="2724150"/>
          <p14:tracePt t="47322" x="7183438" y="2724150"/>
          <p14:tracePt t="47323" x="7199313" y="2724150"/>
          <p14:tracePt t="47330" x="7339013" y="2724150"/>
          <p14:tracePt t="47339" x="7470775" y="2716213"/>
          <p14:tracePt t="47339" x="7493000" y="2716213"/>
          <p14:tracePt t="47347" x="7594600" y="2701925"/>
          <p14:tracePt t="47355" x="7694613" y="2701925"/>
          <p14:tracePt t="47364" x="7764463" y="2686050"/>
          <p14:tracePt t="47372" x="7826375" y="2686050"/>
          <p14:tracePt t="47380" x="7880350" y="2686050"/>
          <p14:tracePt t="47389" x="7910513" y="2686050"/>
          <p14:tracePt t="47406" x="7934325" y="2686050"/>
          <p14:tracePt t="47504" x="7934325" y="2670175"/>
          <p14:tracePt t="47511" x="7918450" y="2670175"/>
          <p14:tracePt t="47515" x="7904163" y="2670175"/>
          <p14:tracePt t="47515" x="7904163" y="2647950"/>
          <p14:tracePt t="47522" x="7834313" y="2647950"/>
          <p14:tracePt t="47531" x="7748588" y="2616200"/>
          <p14:tracePt t="47539" x="7648575" y="2600325"/>
          <p14:tracePt t="47539" x="7632700" y="2600325"/>
          <p14:tracePt t="47547" x="7500938" y="2570163"/>
          <p14:tracePt t="47555" x="7361238" y="2546350"/>
          <p14:tracePt t="47564" x="7191375" y="2516188"/>
          <p14:tracePt t="47564" x="7175500" y="2516188"/>
          <p14:tracePt t="47572" x="7005638" y="2500313"/>
          <p14:tracePt t="47581" x="6819900" y="2462213"/>
          <p14:tracePt t="47589" x="6650038" y="2446338"/>
          <p14:tracePt t="47597" x="6502400" y="2430463"/>
          <p14:tracePt t="47606" x="6346825" y="2414588"/>
          <p14:tracePt t="47606" x="6332538" y="2414588"/>
          <p14:tracePt t="47614" x="6208713" y="2400300"/>
          <p14:tracePt t="47614" x="6192838" y="2400300"/>
          <p14:tracePt t="47622" x="6092825" y="2400300"/>
          <p14:tracePt t="47631" x="5991225" y="2400300"/>
          <p14:tracePt t="47632" x="5975350" y="2400300"/>
          <p14:tracePt t="47639" x="5891213" y="2400300"/>
          <p14:tracePt t="47647" x="5805488" y="2400300"/>
          <p14:tracePt t="47655" x="5735638" y="2400300"/>
          <p14:tracePt t="47664" x="5651500" y="2400300"/>
          <p14:tracePt t="47664" x="5635625" y="2400300"/>
          <p14:tracePt t="47672" x="5534025" y="2406650"/>
          <p14:tracePt t="47680" x="5418138" y="2406650"/>
          <p14:tracePt t="47689" x="5294313" y="2406650"/>
          <p14:tracePt t="47689" x="5264150" y="2406650"/>
          <p14:tracePt t="47697" x="5148263" y="2406650"/>
          <p14:tracePt t="47705" x="5024438" y="2406650"/>
          <p14:tracePt t="47714" x="4922838" y="2406650"/>
          <p14:tracePt t="47722" x="4822825" y="2406650"/>
          <p14:tracePt t="47730" x="4737100" y="2400300"/>
          <p14:tracePt t="47739" x="4652963" y="2400300"/>
          <p14:tracePt t="47747" x="4583113" y="2400300"/>
          <p14:tracePt t="47755" x="4551363" y="2400300"/>
          <p14:tracePt t="47764" x="4497388" y="2400300"/>
          <p14:tracePt t="47764" x="4481513" y="2400300"/>
          <p14:tracePt t="47781" x="4381500" y="2400300"/>
          <p14:tracePt t="47789" x="4349750" y="2400300"/>
          <p14:tracePt t="47789" x="4335463" y="2400300"/>
          <p14:tracePt t="47797" x="4265613" y="2400300"/>
          <p14:tracePt t="47805" x="4195763" y="2400300"/>
          <p14:tracePt t="47814" x="4125913" y="2400300"/>
          <p14:tracePt t="47815" x="4110038" y="2400300"/>
          <p14:tracePt t="47822" x="4040188" y="2400300"/>
          <p14:tracePt t="47830" x="3956050" y="2400300"/>
          <p14:tracePt t="47839" x="3870325" y="2400300"/>
          <p14:tracePt t="47847" x="3770313" y="2376488"/>
          <p14:tracePt t="47855" x="3684588" y="2376488"/>
          <p14:tracePt t="47864" x="3568700" y="2360613"/>
          <p14:tracePt t="47864" x="3552825" y="2360613"/>
          <p14:tracePt t="47872" x="3468688" y="2344738"/>
          <p14:tracePt t="47880" x="3367088" y="2330450"/>
          <p14:tracePt t="47889" x="3251200" y="2314575"/>
          <p14:tracePt t="47889" x="3227388" y="2314575"/>
          <p14:tracePt t="47897" x="3143250" y="2314575"/>
          <p14:tracePt t="47905" x="3057525" y="2298700"/>
          <p14:tracePt t="47922" x="2909888" y="2274888"/>
          <p14:tracePt t="47931" x="2841625" y="2274888"/>
          <p14:tracePt t="47939" x="2771775" y="2260600"/>
          <p14:tracePt t="47947" x="2724150" y="2260600"/>
          <p14:tracePt t="47956" x="2655888" y="2260600"/>
          <p14:tracePt t="47964" x="2586038" y="2244725"/>
          <p14:tracePt t="47972" x="2516188" y="2244725"/>
          <p14:tracePt t="47980" x="2454275" y="2244725"/>
          <p14:tracePt t="47989" x="2400300" y="2228850"/>
          <p14:tracePt t="47997" x="2384425" y="2228850"/>
          <p14:tracePt t="48044" x="2392363" y="2228850"/>
          <p14:tracePt t="48050" x="2406650" y="2228850"/>
          <p14:tracePt t="48056" x="2430463" y="2228850"/>
          <p14:tracePt t="48064" x="2462213" y="2228850"/>
          <p14:tracePt t="48064" x="2476500" y="2228850"/>
          <p14:tracePt t="48072" x="2532063" y="2228850"/>
          <p14:tracePt t="48080" x="2593975" y="2228850"/>
          <p14:tracePt t="48089" x="2678113" y="2236788"/>
          <p14:tracePt t="48089" x="2701925" y="2236788"/>
          <p14:tracePt t="48098" x="2801938" y="2252663"/>
          <p14:tracePt t="48105" x="2903538" y="2252663"/>
          <p14:tracePt t="48106" x="2917825" y="2268538"/>
          <p14:tracePt t="48114" x="3033713" y="2290763"/>
          <p14:tracePt t="48114" x="3057525" y="2290763"/>
          <p14:tracePt t="48122" x="3157538" y="2306638"/>
          <p14:tracePt t="48130" x="3289300" y="2322513"/>
          <p14:tracePt t="48139" x="3406775" y="2338388"/>
          <p14:tracePt t="48139" x="3429000" y="2338388"/>
          <p14:tracePt t="48156" x="3676650" y="2376488"/>
          <p14:tracePt t="48165" x="3846513" y="2392363"/>
          <p14:tracePt t="48165" x="3870325" y="2392363"/>
          <p14:tracePt t="48172" x="3970338" y="2406650"/>
          <p14:tracePt t="48180" x="4071938" y="2422525"/>
          <p14:tracePt t="48189" x="4187825" y="2422525"/>
          <p14:tracePt t="48189" x="4203700" y="2438400"/>
          <p14:tracePt t="48206" x="4427538" y="2454275"/>
          <p14:tracePt t="48214" x="4543425" y="2476500"/>
          <p14:tracePt t="48214" x="4559300" y="2476500"/>
          <p14:tracePt t="48222" x="4659313" y="2492375"/>
          <p14:tracePt t="48230" x="4760913" y="2508250"/>
          <p14:tracePt t="48239" x="4884738" y="2508250"/>
          <p14:tracePt t="48247" x="4984750" y="2508250"/>
          <p14:tracePt t="48255" x="5086350" y="2524125"/>
          <p14:tracePt t="48264" x="5170488" y="2524125"/>
          <p14:tracePt t="48264" x="5186363" y="2524125"/>
          <p14:tracePt t="48272" x="5272088" y="2524125"/>
          <p14:tracePt t="48280" x="5356225" y="2524125"/>
          <p14:tracePt t="48297" x="5557838" y="2524125"/>
          <p14:tracePt t="48305" x="5657850" y="2524125"/>
          <p14:tracePt t="48314" x="5783263" y="2524125"/>
          <p14:tracePt t="48322" x="5883275" y="2524125"/>
          <p14:tracePt t="48330" x="5999163" y="2524125"/>
          <p14:tracePt t="48347" x="6238875" y="2516188"/>
          <p14:tracePt t="48355" x="6340475" y="2516188"/>
          <p14:tracePt t="48364" x="6440488" y="2516188"/>
          <p14:tracePt t="48372" x="6540500" y="2516188"/>
          <p14:tracePt t="48380" x="6626225" y="2516188"/>
          <p14:tracePt t="48389" x="6711950" y="2516188"/>
          <p14:tracePt t="48397" x="6781800" y="2516188"/>
          <p14:tracePt t="48406" x="6865938" y="2516188"/>
          <p14:tracePt t="48414" x="6927850" y="2516188"/>
          <p14:tracePt t="48422" x="6997700" y="2516188"/>
          <p14:tracePt t="48431" x="7067550" y="2516188"/>
          <p14:tracePt t="48439" x="7121525" y="2516188"/>
          <p14:tracePt t="48439" x="7137400" y="2516188"/>
          <p14:tracePt t="48447" x="7183438" y="2516188"/>
          <p14:tracePt t="48455" x="7237413" y="2516188"/>
          <p14:tracePt t="48464" x="7283450" y="2516188"/>
          <p14:tracePt t="48472" x="7323138" y="2516188"/>
          <p14:tracePt t="48489" x="7392988" y="2516188"/>
          <p14:tracePt t="48497" x="7408863" y="2516188"/>
          <p14:tracePt t="48506" x="7439025" y="2516188"/>
          <p14:tracePt t="48514" x="7493000" y="2516188"/>
          <p14:tracePt t="48531" x="7624763" y="2516188"/>
          <p14:tracePt t="48539" x="7694613" y="2516188"/>
          <p14:tracePt t="48547" x="7780338" y="2516188"/>
          <p14:tracePt t="48555" x="7848600" y="2516188"/>
          <p14:tracePt t="48564" x="7934325" y="2516188"/>
          <p14:tracePt t="48572" x="7996238" y="2524125"/>
          <p14:tracePt t="48581" x="8034338" y="2524125"/>
          <p14:tracePt t="48581" x="8050213" y="2524125"/>
          <p14:tracePt t="48589" x="8081963" y="2524125"/>
          <p14:tracePt t="48597" x="8120063" y="2524125"/>
          <p14:tracePt t="48608" x="8135938" y="2524125"/>
          <p14:tracePt t="48638" x="8151813" y="2524125"/>
          <p14:tracePt t="48650" x="8151813" y="2516188"/>
          <p14:tracePt t="48655" x="8166100" y="2516188"/>
          <p14:tracePt t="48693" x="8166100" y="2500313"/>
          <p14:tracePt t="48779" x="8159750" y="2484438"/>
          <p14:tracePt t="48784" x="8143875" y="2484438"/>
          <p14:tracePt t="48790" x="8128000" y="2484438"/>
          <p14:tracePt t="48797" x="8104188" y="2462213"/>
          <p14:tracePt t="48814" x="8020050" y="2446338"/>
          <p14:tracePt t="48822" x="7988300" y="2446338"/>
          <p14:tracePt t="48831" x="7972425" y="2446338"/>
          <p14:tracePt t="48839" x="7934325" y="2430463"/>
          <p14:tracePt t="48847" x="7918450" y="2430463"/>
          <p14:tracePt t="48858" x="7904163" y="2430463"/>
          <p14:tracePt t="49497" x="7904163" y="2414588"/>
          <p14:tracePt t="49504" x="7888288" y="2414588"/>
          <p14:tracePt t="49514" x="7888288" y="2400300"/>
          <p14:tracePt t="49537" x="7888288" y="2376488"/>
          <p14:tracePt t="49618" x="7888288" y="2360613"/>
          <p14:tracePt t="49632" x="7888288" y="2344738"/>
          <p14:tracePt t="49654" x="7888288" y="2330450"/>
          <p14:tracePt t="50123" x="7872413" y="2330450"/>
          <p14:tracePt t="50131" x="7856538" y="2330450"/>
          <p14:tracePt t="50139" x="7834313" y="2330450"/>
          <p14:tracePt t="50150" x="7818438" y="2330450"/>
          <p14:tracePt t="50155" x="7818438" y="2338388"/>
          <p14:tracePt t="50164" x="7802563" y="2338388"/>
          <p14:tracePt t="50172" x="7772400" y="2338388"/>
          <p14:tracePt t="50180" x="7748588" y="2352675"/>
          <p14:tracePt t="50189" x="7718425" y="2352675"/>
          <p14:tracePt t="50197" x="7686675" y="2376488"/>
          <p14:tracePt t="50206" x="7632700" y="2376488"/>
          <p14:tracePt t="50214" x="7600950" y="2392363"/>
          <p14:tracePt t="50222" x="7562850" y="2392363"/>
          <p14:tracePt t="50232" x="7516813" y="2392363"/>
          <p14:tracePt t="50239" x="7477125" y="2392363"/>
          <p14:tracePt t="50247" x="7446963" y="2406650"/>
          <p14:tracePt t="50256" x="7392988" y="2406650"/>
          <p14:tracePt t="50264" x="7346950" y="2406650"/>
          <p14:tracePt t="50273" x="7291388" y="2406650"/>
          <p14:tracePt t="50280" x="7245350" y="2406650"/>
          <p14:tracePt t="50289" x="7207250" y="2422525"/>
          <p14:tracePt t="50297" x="7159625" y="2422525"/>
          <p14:tracePt t="50305" x="7121525" y="2438400"/>
          <p14:tracePt t="50314" x="7091363" y="2438400"/>
          <p14:tracePt t="50322" x="7059613" y="2454275"/>
          <p14:tracePt t="50331" x="7021513" y="2454275"/>
          <p14:tracePt t="50339" x="7005638" y="2476500"/>
          <p14:tracePt t="50347" x="6989763" y="2476500"/>
          <p14:tracePt t="50356" x="6973888" y="2476500"/>
          <p14:tracePt t="50419" x="6959600" y="2476500"/>
          <p14:tracePt t="50427" x="6935788" y="2476500"/>
          <p14:tracePt t="50431" x="6919913" y="2492375"/>
          <p14:tracePt t="50439" x="6905625" y="2492375"/>
          <p14:tracePt t="50447" x="6873875" y="2492375"/>
          <p14:tracePt t="50456" x="6835775" y="2492375"/>
          <p14:tracePt t="50464" x="6819900" y="2492375"/>
          <p14:tracePt t="50499" x="6819900" y="2484438"/>
          <p14:tracePt t="50506" x="6827838" y="2462213"/>
          <p14:tracePt t="50514" x="6881813" y="2430463"/>
          <p14:tracePt t="50522" x="6911975" y="2414588"/>
          <p14:tracePt t="50531" x="6951663" y="2400300"/>
          <p14:tracePt t="50539" x="6981825" y="2360613"/>
          <p14:tracePt t="50548" x="6981825" y="2344738"/>
          <p14:tracePt t="50556" x="6997700" y="2344738"/>
          <p14:tracePt t="50564" x="6997700" y="2330450"/>
          <p14:tracePt t="50572" x="6973888" y="2330450"/>
          <p14:tracePt t="50581" x="6919913" y="2314575"/>
          <p14:tracePt t="50589" x="6835775" y="2298700"/>
          <p14:tracePt t="50589" x="6819900" y="2298700"/>
          <p14:tracePt t="50597" x="6704013" y="2298700"/>
          <p14:tracePt t="50598" x="6664325" y="2274888"/>
          <p14:tracePt t="50606" x="6534150" y="2274888"/>
          <p14:tracePt t="50614" x="6362700" y="2260600"/>
          <p14:tracePt t="50614" x="6346825" y="2260600"/>
          <p14:tracePt t="50622" x="6146800" y="2260600"/>
          <p14:tracePt t="50630" x="5961063" y="2260600"/>
          <p14:tracePt t="50639" x="5735638" y="2260600"/>
          <p14:tracePt t="50640" x="5721350" y="2260600"/>
          <p14:tracePt t="50641" x="5689600" y="2260600"/>
          <p14:tracePt t="50641" x="5665788" y="2260600"/>
          <p14:tracePt t="50647" x="5534025" y="2260600"/>
          <p14:tracePt t="50656" x="5334000" y="2260600"/>
          <p14:tracePt t="50664" x="5148263" y="2260600"/>
          <p14:tracePt t="50672" x="4976813" y="2260600"/>
          <p14:tracePt t="50680" x="4806950" y="2260600"/>
          <p14:tracePt t="50689" x="4637088" y="2260600"/>
          <p14:tracePt t="50690" x="4621213" y="2260600"/>
          <p14:tracePt t="50697" x="4467225" y="2260600"/>
          <p14:tracePt t="50706" x="4349750" y="2260600"/>
          <p14:tracePt t="50714" x="4249738" y="2260600"/>
          <p14:tracePt t="50714" x="4225925" y="2260600"/>
          <p14:tracePt t="50722" x="4141788" y="2260600"/>
          <p14:tracePt t="50731" x="4095750" y="2260600"/>
          <p14:tracePt t="50739" x="4040188" y="2268538"/>
          <p14:tracePt t="50747" x="4025900" y="2268538"/>
          <p14:tracePt t="50764" x="4010025" y="2290763"/>
          <p14:tracePt t="50774" x="3994150" y="2290763"/>
          <p14:tracePt t="50848" x="3994150" y="2306638"/>
          <p14:tracePt t="50859" x="3978275" y="2306638"/>
          <p14:tracePt t="50878" x="3978275" y="2322513"/>
          <p14:tracePt t="50893" x="3956050" y="2322513"/>
          <p14:tracePt t="50897" x="3956050" y="2338388"/>
          <p14:tracePt t="50910" x="3940175" y="2338388"/>
          <p14:tracePt t="50915" x="3940175" y="2352675"/>
          <p14:tracePt t="50920" x="3924300" y="2352675"/>
          <p14:tracePt t="50939" x="3908425" y="2376488"/>
          <p14:tracePt t="50948" x="3894138" y="2376488"/>
          <p14:tracePt t="50959" x="3870325" y="2376488"/>
          <p14:tracePt t="50969" x="3854450" y="2376488"/>
          <p14:tracePt t="50981" x="3824288" y="2392363"/>
          <p14:tracePt t="50997" x="3770313" y="2392363"/>
          <p14:tracePt t="51013" x="3754438" y="2392363"/>
          <p14:tracePt t="51031" x="3738563" y="2392363"/>
          <p14:tracePt t="51251" x="3738563" y="2376488"/>
          <p14:tracePt t="51262" x="3722688" y="2376488"/>
          <p14:tracePt t="51272" x="3708400" y="2376488"/>
          <p14:tracePt t="51277" x="3708400" y="2360613"/>
          <p14:tracePt t="51280" x="3684588" y="2360613"/>
          <p14:tracePt t="51289" x="3638550" y="2360613"/>
          <p14:tracePt t="51297" x="3598863" y="2344738"/>
          <p14:tracePt t="51314" x="3468688" y="2330450"/>
          <p14:tracePt t="51322" x="3413125" y="2330450"/>
          <p14:tracePt t="51331" x="3367088" y="2314575"/>
          <p14:tracePt t="51339" x="3297238" y="2314575"/>
          <p14:tracePt t="51347" x="3267075" y="2298700"/>
          <p14:tracePt t="51364" x="3213100" y="2298700"/>
          <p14:tracePt t="51372" x="3197225" y="2274888"/>
          <p14:tracePt t="51381" x="3181350" y="2274888"/>
          <p14:tracePt t="51389" x="3165475" y="2274888"/>
          <p14:tracePt t="51424" x="3143250" y="2274888"/>
          <p14:tracePt t="51432" x="3127375" y="2274888"/>
          <p14:tracePt t="51438" x="3111500" y="2274888"/>
          <p14:tracePt t="51443" x="3095625" y="2274888"/>
          <p14:tracePt t="51456" x="3057525" y="2274888"/>
          <p14:tracePt t="51464" x="3027363" y="2260600"/>
          <p14:tracePt t="51473" x="3011488" y="2260600"/>
          <p14:tracePt t="51554" x="2995613" y="2260600"/>
          <p14:tracePt t="51706" x="2995613" y="2244725"/>
          <p14:tracePt t="51812" x="2979738" y="2244725"/>
          <p14:tracePt t="51818" x="2957513" y="2244725"/>
          <p14:tracePt t="51823" x="2941638" y="2244725"/>
          <p14:tracePt t="51835" x="2925763" y="2244725"/>
          <p14:tracePt t="51847" x="2925763" y="2252663"/>
          <p14:tracePt t="51855" x="2909888" y="2252663"/>
          <p14:tracePt t="51864" x="2895600" y="2252663"/>
          <p14:tracePt t="51873" x="2871788" y="2252663"/>
          <p14:tracePt t="51880" x="2855913" y="2252663"/>
          <p14:tracePt t="51889" x="2855913" y="2268538"/>
          <p14:tracePt t="51925" x="2841625" y="2268538"/>
          <p14:tracePt t="51946" x="2825750" y="2268538"/>
          <p14:tracePt t="51959" x="2809875" y="2268538"/>
          <p14:tracePt t="52034" x="2817813" y="2268538"/>
          <p14:tracePt t="52037" x="2833688" y="2268538"/>
          <p14:tracePt t="52041" x="2847975" y="2268538"/>
          <p14:tracePt t="52047" x="2887663" y="2268538"/>
          <p14:tracePt t="52055" x="2949575" y="2268538"/>
          <p14:tracePt t="52064" x="3033713" y="2268538"/>
          <p14:tracePt t="52072" x="3135313" y="2268538"/>
          <p14:tracePt t="52081" x="3259138" y="2268538"/>
          <p14:tracePt t="52089" x="3390900" y="2268538"/>
          <p14:tracePt t="52090" x="3429000" y="2268538"/>
          <p14:tracePt t="52106" x="3746500" y="2290763"/>
          <p14:tracePt t="52106" x="3762375" y="2290763"/>
          <p14:tracePt t="52114" x="3948113" y="2306638"/>
          <p14:tracePt t="52122" x="4117975" y="2322513"/>
          <p14:tracePt t="52131" x="4343400" y="2338388"/>
          <p14:tracePt t="52139" x="4543425" y="2352675"/>
          <p14:tracePt t="52147" x="4745038" y="2376488"/>
          <p14:tracePt t="52156" x="4984750" y="2392363"/>
          <p14:tracePt t="52164" x="5170488" y="2406650"/>
          <p14:tracePt t="52165" x="5186363" y="2422525"/>
          <p14:tracePt t="52172" x="5341938" y="2422525"/>
          <p14:tracePt t="52181" x="5511800" y="2438400"/>
          <p14:tracePt t="52189" x="5697538" y="2454275"/>
          <p14:tracePt t="52197" x="5845175" y="2492375"/>
          <p14:tracePt t="52206" x="6037263" y="2508250"/>
          <p14:tracePt t="52215" x="6184900" y="2538413"/>
          <p14:tracePt t="52222" x="6340475" y="2562225"/>
          <p14:tracePt t="52231" x="6470650" y="2578100"/>
          <p14:tracePt t="52239" x="6610350" y="2592388"/>
          <p14:tracePt t="52239" x="6626225" y="2592388"/>
          <p14:tracePt t="52247" x="6796088" y="2608263"/>
          <p14:tracePt t="52256" x="6951663" y="2624138"/>
          <p14:tracePt t="52264" x="7097713" y="2624138"/>
          <p14:tracePt t="52264" x="7121525" y="2624138"/>
          <p14:tracePt t="52272" x="7269163" y="2647950"/>
          <p14:tracePt t="52281" x="7423150" y="2647950"/>
          <p14:tracePt t="52281" x="7439025" y="2647950"/>
          <p14:tracePt t="52289" x="7554913" y="2647950"/>
          <p14:tracePt t="52289" x="7594600" y="2647950"/>
          <p14:tracePt t="52297" x="7724775" y="2647950"/>
          <p14:tracePt t="52306" x="7848600" y="2647950"/>
          <p14:tracePt t="52314" x="7950200" y="2647950"/>
          <p14:tracePt t="52322" x="8012113" y="2647950"/>
          <p14:tracePt t="52331" x="8050213" y="2647950"/>
          <p14:tracePt t="52419" x="8066088" y="2647950"/>
          <p14:tracePt t="52427" x="8081963" y="2647950"/>
          <p14:tracePt t="52437" x="8096250" y="2647950"/>
          <p14:tracePt t="52448" x="8096250" y="2632075"/>
          <p14:tracePt t="52500" x="8089900" y="2632075"/>
          <p14:tracePt t="52503" x="8074025" y="2632075"/>
          <p14:tracePt t="52505" x="8058150" y="2616200"/>
          <p14:tracePt t="52514" x="7972425" y="2616200"/>
          <p14:tracePt t="52522" x="7834313" y="2586038"/>
          <p14:tracePt t="52531" x="7702550" y="2546350"/>
          <p14:tracePt t="52531" x="7686675" y="2546350"/>
          <p14:tracePt t="52539" x="7532688" y="2530475"/>
          <p14:tracePt t="52547" x="7361238" y="2500313"/>
          <p14:tracePt t="52556" x="7175500" y="2484438"/>
          <p14:tracePt t="52573" x="6734175" y="2446338"/>
          <p14:tracePt t="52581" x="6502400" y="2430463"/>
          <p14:tracePt t="52589" x="6208713" y="2414588"/>
          <p14:tracePt t="52598" x="5975350" y="2414588"/>
          <p14:tracePt t="52606" x="5721350" y="2400300"/>
          <p14:tracePt t="52606" x="5689600" y="2400300"/>
          <p14:tracePt t="52614" x="5480050" y="2376488"/>
          <p14:tracePt t="52622" x="5210175" y="2360613"/>
          <p14:tracePt t="52639" x="4667250" y="2298700"/>
          <p14:tracePt t="52647" x="4411663" y="2260600"/>
          <p14:tracePt t="52656" x="4195763" y="2228850"/>
          <p14:tracePt t="52656" x="4141788" y="2212975"/>
          <p14:tracePt t="52664" x="4010025" y="2190750"/>
          <p14:tracePt t="52664" x="3978275" y="2190750"/>
          <p14:tracePt t="52673" x="3840163" y="2174875"/>
          <p14:tracePt t="52681" x="3754438" y="2159000"/>
          <p14:tracePt t="52697" x="3668713" y="2159000"/>
          <p14:tracePt t="52715" x="3676650" y="2159000"/>
          <p14:tracePt t="52723" x="3700463" y="2159000"/>
          <p14:tracePt t="52731" x="3762375" y="2159000"/>
          <p14:tracePt t="52740" x="3846513" y="2182813"/>
          <p14:tracePt t="52747" x="3932238" y="2206625"/>
          <p14:tracePt t="52756" x="4056063" y="2220913"/>
          <p14:tracePt t="52757" x="4071938" y="2220913"/>
          <p14:tracePt t="52764" x="4157663" y="2236788"/>
          <p14:tracePt t="52781" x="4489450" y="2290763"/>
          <p14:tracePt t="52782" x="4513263" y="2290763"/>
          <p14:tracePt t="52789" x="4683125" y="2322513"/>
          <p14:tracePt t="52789" x="4714875" y="2322513"/>
          <p14:tracePt t="52797" x="4970463" y="2352675"/>
          <p14:tracePt t="52806" x="5202238" y="2376488"/>
          <p14:tracePt t="52806" x="5256213" y="2392363"/>
          <p14:tracePt t="52814" x="5541963" y="2406650"/>
          <p14:tracePt t="52831" x="6084888" y="2438400"/>
          <p14:tracePt t="52839" x="6370638" y="2438400"/>
          <p14:tracePt t="52847" x="6596063" y="2454275"/>
          <p14:tracePt t="52856" x="6796088" y="2476500"/>
          <p14:tracePt t="52864" x="6997700" y="2476500"/>
          <p14:tracePt t="52865" x="7013575" y="2492375"/>
          <p14:tracePt t="52873" x="7167563" y="2508250"/>
          <p14:tracePt t="52881" x="7353300" y="2524125"/>
          <p14:tracePt t="52889" x="7539038" y="2538413"/>
          <p14:tracePt t="52898" x="7710488" y="2578100"/>
          <p14:tracePt t="52906" x="7880350" y="2592388"/>
          <p14:tracePt t="52906" x="7896225" y="2592388"/>
          <p14:tracePt t="52922" x="8081963" y="2608263"/>
          <p14:tracePt t="52931" x="8151813" y="2608263"/>
          <p14:tracePt t="52939" x="8205788" y="2608263"/>
          <p14:tracePt t="52947" x="8221663" y="2608263"/>
          <p14:tracePt t="52956" x="8235950" y="2608263"/>
          <p14:tracePt t="53000" x="8228013" y="2608263"/>
          <p14:tracePt t="53004" x="8205788" y="2608263"/>
          <p14:tracePt t="53014" x="8128000" y="2608263"/>
          <p14:tracePt t="53022" x="8020050" y="2608263"/>
          <p14:tracePt t="53031" x="7904163" y="2600325"/>
          <p14:tracePt t="53031" x="7888288" y="2600325"/>
          <p14:tracePt t="53039" x="7748588" y="2600325"/>
          <p14:tracePt t="53039" x="7718425" y="2600325"/>
          <p14:tracePt t="53047" x="7532688" y="2600325"/>
          <p14:tracePt t="53064" x="7075488" y="2624138"/>
          <p14:tracePt t="53073" x="6873875" y="2662238"/>
          <p14:tracePt t="53081" x="6664325" y="2693988"/>
          <p14:tracePt t="53089" x="6432550" y="2747963"/>
          <p14:tracePt t="53089" x="6394450" y="2747963"/>
          <p14:tracePt t="53097" x="6208713" y="2778125"/>
          <p14:tracePt t="53114" x="5821363" y="2809875"/>
          <p14:tracePt t="53122" x="5689600" y="2809875"/>
          <p14:tracePt t="53131" x="5565775" y="2833688"/>
          <p14:tracePt t="53131" x="5549900" y="2833688"/>
          <p14:tracePt t="53139" x="5465763" y="2833688"/>
          <p14:tracePt t="53156" x="5364163" y="2817813"/>
          <p14:tracePt t="53165" x="5348288" y="2817813"/>
          <p14:tracePt t="53195" x="5356225" y="2817813"/>
          <p14:tracePt t="53206" x="5372100" y="2817813"/>
          <p14:tracePt t="53214" x="5410200" y="2817813"/>
          <p14:tracePt t="53223" x="5441950" y="2801938"/>
          <p14:tracePt t="53231" x="5472113" y="2801938"/>
          <p14:tracePt t="53239" x="5511800" y="2786063"/>
          <p14:tracePt t="53247" x="5541963" y="2786063"/>
          <p14:tracePt t="53256" x="5595938" y="2771775"/>
          <p14:tracePt t="53264" x="5627688" y="2771775"/>
          <p14:tracePt t="53264" x="5643563" y="2755900"/>
          <p14:tracePt t="53272" x="5657850" y="2755900"/>
          <p14:tracePt t="53281" x="5697538" y="2755900"/>
          <p14:tracePt t="53297" x="5727700" y="2755900"/>
          <p14:tracePt t="53387" x="5743575" y="2755900"/>
          <p14:tracePt t="53405" x="5743575" y="2732088"/>
          <p14:tracePt t="53412" x="5767388" y="2732088"/>
          <p14:tracePt t="53429" x="5783263" y="2732088"/>
          <p14:tracePt t="53455" x="5797550" y="2732088"/>
          <p14:tracePt t="53461" x="5797550" y="2716213"/>
          <p14:tracePt t="53537" x="5813425" y="2716213"/>
          <p14:tracePt t="53549" x="5829300" y="2701925"/>
          <p14:tracePt t="53557" x="5845175" y="2701925"/>
          <p14:tracePt t="53566" x="5867400" y="2701925"/>
          <p14:tracePt t="53570" x="5867400" y="2686050"/>
          <p14:tracePt t="53577" x="5883275" y="2686050"/>
          <p14:tracePt t="53588" x="5899150" y="2686050"/>
          <p14:tracePt t="53591" x="5899150" y="2670175"/>
          <p14:tracePt t="53598" x="5913438" y="2670175"/>
          <p14:tracePt t="53606" x="5913438" y="2647950"/>
          <p14:tracePt t="53614" x="5929313" y="2647950"/>
          <p14:tracePt t="53630" x="5929313" y="2632075"/>
          <p14:tracePt t="53639" x="5953125" y="2632075"/>
          <p14:tracePt t="53656" x="5953125" y="2616200"/>
          <p14:tracePt t="53664" x="5969000" y="2616200"/>
          <p14:tracePt t="53672" x="5999163" y="2600325"/>
          <p14:tracePt t="53681" x="6015038" y="2586038"/>
          <p14:tracePt t="53689" x="6037263" y="2570163"/>
          <p14:tracePt t="53697" x="6069013" y="2570163"/>
          <p14:tracePt t="53706" x="6084888" y="2546350"/>
          <p14:tracePt t="53722" x="6138863" y="2530475"/>
          <p14:tracePt t="53731" x="6169025" y="2516188"/>
          <p14:tracePt t="53739" x="6184900" y="2516188"/>
          <p14:tracePt t="53747" x="6184900" y="2500313"/>
          <p14:tracePt t="53756" x="6200775" y="2500313"/>
          <p14:tracePt t="53764" x="6200775" y="2484438"/>
          <p14:tracePt t="53772" x="6200775" y="2462213"/>
          <p14:tracePt t="53781" x="6223000" y="2462213"/>
          <p14:tracePt t="53872" x="6238875" y="2462213"/>
          <p14:tracePt t="53933" x="6230938" y="2462213"/>
          <p14:tracePt t="53939" x="6208713" y="2462213"/>
          <p14:tracePt t="53943" x="6192838" y="2462213"/>
          <p14:tracePt t="53956" x="6161088" y="2462213"/>
          <p14:tracePt t="53964" x="6161088" y="2476500"/>
          <p14:tracePt t="53972" x="6161088" y="2508250"/>
          <p14:tracePt t="53981" x="6161088" y="2538413"/>
          <p14:tracePt t="53989" x="6169025" y="2562225"/>
          <p14:tracePt t="54243" x="6169025" y="2546350"/>
          <p14:tracePt t="54249" x="6161088" y="2546350"/>
          <p14:tracePt t="54273" x="6161088" y="2530475"/>
          <p14:tracePt t="54281" x="6146800" y="2530475"/>
          <p14:tracePt t="54298" x="6107113" y="2530475"/>
          <p14:tracePt t="54306" x="6092825" y="2516188"/>
          <p14:tracePt t="54314" x="6061075" y="2516188"/>
          <p14:tracePt t="54331" x="5991225" y="2484438"/>
          <p14:tracePt t="54339" x="5975350" y="2484438"/>
          <p14:tracePt t="54381" x="5975350" y="2462213"/>
          <p14:tracePt t="54385" x="5961063" y="2462213"/>
          <p14:tracePt t="54435" x="5961063" y="244633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343B76B8-91F1-E046-1D25-E795D59C52D3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08CABD78-7227-6BD1-A218-6A4A50668282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397B24BD-66BE-561C-C03C-5888F5748DAF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8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ABA07E80-CF37-0F02-8059-F9DA1EAA1B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C0431ECD-FE3A-AAC1-3B3D-310AA0547639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CDE27A8A-7746-8F05-0993-6F7AB0558CB5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13F503FC-1075-D485-2245-63B19820047D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A2C2187E-E249-985F-C82A-EA1741C5C0AF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457B497A-EB32-506D-6474-8AF49C440850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1DDDF9F-2260-FBAD-065E-EFED8F521C87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6675045-9050-1133-B813-A9A0AA785ECA}"/>
              </a:ext>
            </a:extLst>
          </p:cNvPr>
          <p:cNvSpPr txBox="1"/>
          <p:nvPr/>
        </p:nvSpPr>
        <p:spPr>
          <a:xfrm>
            <a:off x="1233234" y="159831"/>
            <a:ext cx="116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rPr>
              <a:t>Universitat Oberta</a:t>
            </a:r>
          </a:p>
          <a:p>
            <a:r>
              <a:rPr lang="es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rPr>
              <a:t>de Catalunya</a:t>
            </a:r>
            <a:endParaRPr lang="ca-ES" sz="900" dirty="0">
              <a:solidFill>
                <a:srgbClr val="3A3A8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3" name="Marcador de contenido 4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D4B66F74-21F5-761C-BCA3-DEAF758E4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02" y="975459"/>
            <a:ext cx="7812795" cy="5468961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F3EFE43-850D-8332-9E5D-9FCDCA53711F}"/>
              </a:ext>
            </a:extLst>
          </p:cNvPr>
          <p:cNvSpPr txBox="1"/>
          <p:nvPr/>
        </p:nvSpPr>
        <p:spPr>
          <a:xfrm>
            <a:off x="309243" y="1513816"/>
            <a:ext cx="2228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>
                <a:latin typeface="Lato" panose="020F0502020204030203" pitchFamily="34" charset="0"/>
                <a:cs typeface="Lato" panose="020F0502020204030203" pitchFamily="34" charset="0"/>
              </a:rPr>
              <a:t>Integrative analysis</a:t>
            </a:r>
          </a:p>
          <a:p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CancerSEA</a:t>
            </a:r>
            <a:endParaRPr lang="es-ES" sz="1400" i="1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1400" i="1" dirty="0">
                <a:latin typeface="Lato" panose="020F0502020204030203" pitchFamily="34" charset="0"/>
                <a:cs typeface="Lato" panose="020F0502020204030203" pitchFamily="34" charset="0"/>
              </a:rPr>
              <a:t>CCC </a:t>
            </a:r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en-US" sz="14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81406420-6100-A698-B707-14D8512B3FC8}"/>
              </a:ext>
            </a:extLst>
          </p:cNvPr>
          <p:cNvCxnSpPr>
            <a:cxnSpLocks/>
          </p:cNvCxnSpPr>
          <p:nvPr/>
        </p:nvCxnSpPr>
        <p:spPr>
          <a:xfrm>
            <a:off x="400968" y="1513816"/>
            <a:ext cx="17728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2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35"/>
    </mc:Choice>
    <mc:Fallback xmlns="">
      <p:transition spd="slow" advTm="47135"/>
    </mc:Fallback>
  </mc:AlternateContent>
  <p:extLst>
    <p:ext uri="{3A86A75C-4F4B-4683-9AE1-C65F6400EC91}">
      <p14:laserTraceLst xmlns:p14="http://schemas.microsoft.com/office/powerpoint/2010/main">
        <p14:tracePtLst>
          <p14:tracePt t="23" x="5480050" y="2446338"/>
          <p14:tracePt t="56" x="5264150" y="2446338"/>
          <p14:tracePt t="60" x="5248275" y="2446338"/>
          <p14:tracePt t="70" x="5210175" y="2446338"/>
          <p14:tracePt t="77" x="5194300" y="2446338"/>
          <p14:tracePt t="85" x="5178425" y="2446338"/>
          <p14:tracePt t="114" x="5148263" y="2454275"/>
          <p14:tracePt t="115" x="5124450" y="2454275"/>
          <p14:tracePt t="122" x="5108575" y="2454275"/>
          <p14:tracePt t="125" x="5108575" y="2476500"/>
          <p14:tracePt t="132" x="5078413" y="2476500"/>
          <p14:tracePt t="140" x="5038725" y="2492375"/>
          <p14:tracePt t="157" x="4954588" y="2492375"/>
          <p14:tracePt t="158" x="4954588" y="2508250"/>
          <p14:tracePt t="165" x="4908550" y="2508250"/>
          <p14:tracePt t="174" x="4852988" y="2524125"/>
          <p14:tracePt t="174" x="4838700" y="2524125"/>
          <p14:tracePt t="182" x="4791075" y="2524125"/>
          <p14:tracePt t="190" x="4721225" y="2538413"/>
          <p14:tracePt t="199" x="4652963" y="2562225"/>
          <p14:tracePt t="200" x="4637088" y="2562225"/>
          <p14:tracePt t="207" x="4605338" y="2562225"/>
          <p14:tracePt t="215" x="4535488" y="2562225"/>
          <p14:tracePt t="223" x="4467225" y="2562225"/>
          <p14:tracePt t="232" x="4435475" y="2562225"/>
          <p14:tracePt t="240" x="4381500" y="2562225"/>
          <p14:tracePt t="249" x="4349750" y="2562225"/>
          <p14:tracePt t="260" x="4335463" y="2562225"/>
          <p14:tracePt t="266" x="4335463" y="2578100"/>
          <p14:tracePt t="285" x="4335463" y="2592388"/>
          <p14:tracePt t="298" x="4343400" y="2592388"/>
          <p14:tracePt t="307" x="4357688" y="2592388"/>
          <p14:tracePt t="318" x="4373563" y="2608263"/>
          <p14:tracePt t="332" x="4411663" y="2608263"/>
          <p14:tracePt t="340" x="4427538" y="2608263"/>
          <p14:tracePt t="348" x="4459288" y="2608263"/>
          <p14:tracePt t="357" x="4489450" y="2608263"/>
          <p14:tracePt t="365" x="4529138" y="2624138"/>
          <p14:tracePt t="553" x="4521200" y="2624138"/>
          <p14:tracePt t="565" x="4481513" y="2616200"/>
          <p14:tracePt t="573" x="4451350" y="2616200"/>
          <p14:tracePt t="582" x="4397375" y="2600325"/>
          <p14:tracePt t="590" x="4349750" y="2586038"/>
          <p14:tracePt t="598" x="4281488" y="2586038"/>
          <p14:tracePt t="607" x="4211638" y="2586038"/>
          <p14:tracePt t="624" x="4110038" y="2586038"/>
          <p14:tracePt t="632" x="4095750" y="2586038"/>
          <p14:tracePt t="640" x="4064000" y="2586038"/>
          <p14:tracePt t="641" x="4040188" y="2586038"/>
          <p14:tracePt t="648" x="4010025" y="2586038"/>
          <p14:tracePt t="657" x="3956050" y="2592388"/>
          <p14:tracePt t="665" x="3894138" y="2608263"/>
          <p14:tracePt t="673" x="3824288" y="2608263"/>
          <p14:tracePt t="682" x="3770313" y="2624138"/>
          <p14:tracePt t="690" x="3708400" y="2647950"/>
          <p14:tracePt t="691" x="3684588" y="2647950"/>
          <p14:tracePt t="699" x="3622675" y="2662238"/>
          <p14:tracePt t="715" x="3468688" y="2724150"/>
          <p14:tracePt t="724" x="3398838" y="2763838"/>
          <p14:tracePt t="732" x="3351213" y="2794000"/>
          <p14:tracePt t="740" x="3313113" y="2809875"/>
          <p14:tracePt t="749" x="3282950" y="2809875"/>
          <p14:tracePt t="765" x="3267075" y="2833688"/>
          <p14:tracePt t="774" x="3251200" y="2833688"/>
          <p14:tracePt t="837" x="3227388" y="2833688"/>
          <p14:tracePt t="844" x="3213100" y="2833688"/>
          <p14:tracePt t="852" x="3197225" y="2833688"/>
          <p14:tracePt t="863" x="3181350" y="2833688"/>
          <p14:tracePt t="869" x="3181350" y="2847975"/>
          <p14:tracePt t="1057" x="3165475" y="2847975"/>
          <p14:tracePt t="1082" x="3143250" y="2847975"/>
          <p14:tracePt t="1098" x="3127375" y="2847975"/>
          <p14:tracePt t="1134" x="3111500" y="2847975"/>
          <p14:tracePt t="1167" x="3095625" y="2847975"/>
          <p14:tracePt t="1178" x="3081338" y="2847975"/>
          <p14:tracePt t="1188" x="3057525" y="2847975"/>
          <p14:tracePt t="1196" x="3041650" y="2847975"/>
          <p14:tracePt t="1204" x="3027363" y="2847975"/>
          <p14:tracePt t="1206" x="3027363" y="2863850"/>
          <p14:tracePt t="1215" x="3011488" y="2863850"/>
          <p14:tracePt t="1232" x="2979738" y="2879725"/>
          <p14:tracePt t="1249" x="2957513" y="2879725"/>
          <p14:tracePt t="1258" x="2941638" y="2879725"/>
          <p14:tracePt t="1275" x="2925763" y="2879725"/>
          <p14:tracePt t="1286" x="2909888" y="2879725"/>
          <p14:tracePt t="1297" x="2895600" y="2879725"/>
          <p14:tracePt t="1300" x="2895600" y="2871788"/>
          <p14:tracePt t="1308" x="2871788" y="2871788"/>
          <p14:tracePt t="1324" x="2855913" y="2855913"/>
          <p14:tracePt t="1332" x="2841625" y="2855913"/>
          <p14:tracePt t="1340" x="2825750" y="2840038"/>
          <p14:tracePt t="1349" x="2809875" y="2840038"/>
          <p14:tracePt t="1360" x="2786063" y="2840038"/>
          <p14:tracePt t="1374" x="2786063" y="2817813"/>
          <p14:tracePt t="1390" x="2771775" y="2817813"/>
          <p14:tracePt t="1940" x="2771775" y="2801938"/>
          <p14:tracePt t="1949" x="2786063" y="2801938"/>
          <p14:tracePt t="1965" x="2786063" y="2786063"/>
          <p14:tracePt t="2553" x="2801938" y="2786063"/>
          <p14:tracePt t="2563" x="2817813" y="2794000"/>
          <p14:tracePt t="2568" x="2833688" y="2794000"/>
          <p14:tracePt t="2575" x="2863850" y="2809875"/>
          <p14:tracePt t="2582" x="2903538" y="2833688"/>
          <p14:tracePt t="2884" x="2903538" y="2817813"/>
          <p14:tracePt t="2890" x="2895600" y="2817813"/>
          <p14:tracePt t="2899" x="2895600" y="2801938"/>
          <p14:tracePt t="2914" x="2895600" y="2786063"/>
          <p14:tracePt t="2932" x="2871788" y="2771775"/>
          <p14:tracePt t="2940" x="2855913" y="2732088"/>
          <p14:tracePt t="2949" x="2825750" y="2716213"/>
          <p14:tracePt t="2957" x="2771775" y="2686050"/>
          <p14:tracePt t="2965" x="2724150" y="2632075"/>
          <p14:tracePt t="2966" x="2709863" y="2632075"/>
          <p14:tracePt t="2982" x="2600325" y="2570163"/>
          <p14:tracePt t="2990" x="2570163" y="2546350"/>
          <p14:tracePt t="2991" x="2554288" y="2546350"/>
          <p14:tracePt t="3007" x="2538413" y="2530475"/>
          <p14:tracePt t="3055" x="2538413" y="2516188"/>
          <p14:tracePt t="3063" x="2516188" y="2516188"/>
          <p14:tracePt t="3083" x="2516188" y="2500313"/>
          <p14:tracePt t="3087" x="2500313" y="2500313"/>
          <p14:tracePt t="3107" x="2500313" y="2484438"/>
          <p14:tracePt t="3124" x="2500313" y="2462213"/>
          <p14:tracePt t="3133" x="2500313" y="2446338"/>
          <p14:tracePt t="3140" x="2516188" y="2446338"/>
          <p14:tracePt t="3149" x="2532063" y="2414588"/>
          <p14:tracePt t="3149" x="2546350" y="2414588"/>
          <p14:tracePt t="3157" x="2562225" y="2400300"/>
          <p14:tracePt t="3165" x="2616200" y="2376488"/>
          <p14:tracePt t="3174" x="2662238" y="2344738"/>
          <p14:tracePt t="3182" x="2701925" y="2314575"/>
          <p14:tracePt t="3190" x="2732088" y="2274888"/>
          <p14:tracePt t="3191" x="2747963" y="2274888"/>
          <p14:tracePt t="3207" x="2801938" y="2212975"/>
          <p14:tracePt t="3215" x="2801938" y="2190750"/>
          <p14:tracePt t="3224" x="2817813" y="2174875"/>
          <p14:tracePt t="3301" x="2809875" y="2174875"/>
          <p14:tracePt t="3309" x="2786063" y="2174875"/>
          <p14:tracePt t="3315" x="2771775" y="2174875"/>
          <p14:tracePt t="3324" x="2755900" y="2174875"/>
          <p14:tracePt t="3332" x="2740025" y="2182813"/>
          <p14:tracePt t="3340" x="2724150" y="2182813"/>
          <p14:tracePt t="3357" x="2686050" y="2206625"/>
          <p14:tracePt t="3365" x="2670175" y="2220913"/>
          <p14:tracePt t="3445" x="2655888" y="2220913"/>
          <p14:tracePt t="3451" x="2640013" y="2220913"/>
          <p14:tracePt t="3458" x="2624138" y="2220913"/>
          <p14:tracePt t="3465" x="2600325" y="2220913"/>
          <p14:tracePt t="3473" x="2586038" y="2220913"/>
          <p14:tracePt t="3482" x="2570163" y="2220913"/>
          <p14:tracePt t="3499" x="2554288" y="2236788"/>
          <p14:tracePt t="3512" x="2538413" y="2236788"/>
          <p14:tracePt t="3523" x="2516188" y="2236788"/>
          <p14:tracePt t="3528" x="2500313" y="2236788"/>
          <p14:tracePt t="3533" x="2484438" y="2236788"/>
          <p14:tracePt t="3549" x="2438400" y="2236788"/>
          <p14:tracePt t="3557" x="2400300" y="2236788"/>
          <p14:tracePt t="3565" x="2384425" y="2228850"/>
          <p14:tracePt t="3576" x="2368550" y="2228850"/>
          <p14:tracePt t="3596" x="2368550" y="2236788"/>
          <p14:tracePt t="3602" x="2368550" y="2252663"/>
          <p14:tracePt t="3607" x="2376488" y="2268538"/>
          <p14:tracePt t="3615" x="2430463" y="2306638"/>
          <p14:tracePt t="3623" x="2476500" y="2352675"/>
          <p14:tracePt t="3640" x="2492375" y="2392363"/>
          <p14:tracePt t="3848" x="2484438" y="2392363"/>
          <p14:tracePt t="3866" x="2484438" y="2376488"/>
          <p14:tracePt t="3886" x="2484438" y="2360613"/>
          <p14:tracePt t="3900" x="2484438" y="2344738"/>
          <p14:tracePt t="3915" x="2484438" y="2330450"/>
          <p14:tracePt t="3931" x="2484438" y="2314575"/>
          <p14:tracePt t="3952" x="2484438" y="2298700"/>
          <p14:tracePt t="3989" x="2484438" y="2274888"/>
          <p14:tracePt t="3995" x="2470150" y="2274888"/>
          <p14:tracePt t="4014" x="2470150" y="2260600"/>
          <p14:tracePt t="4050" x="2470150" y="2244725"/>
          <p14:tracePt t="4383" x="2454275" y="2244725"/>
          <p14:tracePt t="4399" x="2438400" y="2244725"/>
          <p14:tracePt t="4410" x="2414588" y="2244725"/>
          <p14:tracePt t="4428" x="2400300" y="2244725"/>
          <p14:tracePt t="4482" x="2384425" y="2244725"/>
          <p14:tracePt t="4503" x="2368550" y="2244725"/>
          <p14:tracePt t="4518" x="2352675" y="2244725"/>
          <p14:tracePt t="4523" x="2352675" y="2228850"/>
          <p14:tracePt t="4597" x="2352675" y="2212975"/>
          <p14:tracePt t="4611" x="2360613" y="2212975"/>
          <p14:tracePt t="4619" x="2376488" y="2212975"/>
          <p14:tracePt t="4625" x="2392363" y="2190750"/>
          <p14:tracePt t="4632" x="2406650" y="2190750"/>
          <p14:tracePt t="4640" x="2446338" y="2190750"/>
          <p14:tracePt t="4649" x="2476500" y="2190750"/>
          <p14:tracePt t="4657" x="2516188" y="2190750"/>
          <p14:tracePt t="4674" x="2562225" y="2190750"/>
          <p14:tracePt t="4682" x="2593975" y="2190750"/>
          <p14:tracePt t="4690" x="2632075" y="2190750"/>
          <p14:tracePt t="4699" x="2662238" y="2174875"/>
          <p14:tracePt t="4707" x="2701925" y="2174875"/>
          <p14:tracePt t="4716" x="2732088" y="2174875"/>
          <p14:tracePt t="4724" x="2747963" y="2174875"/>
          <p14:tracePt t="4732" x="2786063" y="2174875"/>
          <p14:tracePt t="4740" x="2801938" y="2174875"/>
          <p14:tracePt t="4749" x="2833688" y="2174875"/>
          <p14:tracePt t="4765" x="2847975" y="2174875"/>
          <p14:tracePt t="4819" x="2841625" y="2174875"/>
          <p14:tracePt t="4825" x="2825750" y="2174875"/>
          <p14:tracePt t="4830" x="2809875" y="2174875"/>
          <p14:tracePt t="4834" x="2786063" y="2174875"/>
          <p14:tracePt t="4840" x="2755900" y="2174875"/>
          <p14:tracePt t="4849" x="2686050" y="2174875"/>
          <p14:tracePt t="4857" x="2624138" y="2174875"/>
          <p14:tracePt t="4865" x="2570163" y="2159000"/>
          <p14:tracePt t="4874" x="2500313" y="2159000"/>
          <p14:tracePt t="4882" x="2438400" y="2144713"/>
          <p14:tracePt t="4890" x="2330450" y="2144713"/>
          <p14:tracePt t="4907" x="2182813" y="2128838"/>
          <p14:tracePt t="4915" x="2166938" y="2105025"/>
          <p14:tracePt t="4916" x="2144713" y="2105025"/>
          <p14:tracePt t="4924" x="2128838" y="2105025"/>
          <p14:tracePt t="4963" x="2136775" y="2105025"/>
          <p14:tracePt t="4971" x="2159000" y="2105025"/>
          <p14:tracePt t="4981" x="2174875" y="2105025"/>
          <p14:tracePt t="4991" x="2190750" y="2105025"/>
          <p14:tracePt t="5007" x="2206625" y="2105025"/>
          <p14:tracePt t="5015" x="2220913" y="2105025"/>
          <p14:tracePt t="5024" x="2220913" y="2089150"/>
          <p14:tracePt t="5032" x="2244725" y="2089150"/>
          <p14:tracePt t="5049" x="2306638" y="2089150"/>
          <p14:tracePt t="5057" x="2322513" y="2089150"/>
          <p14:tracePt t="5065" x="2360613" y="2074863"/>
          <p14:tracePt t="5074" x="2376488" y="2074863"/>
          <p14:tracePt t="5082" x="2392363" y="2074863"/>
          <p14:tracePt t="5090" x="2406650" y="2074863"/>
          <p14:tracePt t="5168" x="2430463" y="2074863"/>
          <p14:tracePt t="5180" x="2446338" y="2074863"/>
          <p14:tracePt t="5189" x="2462213" y="2074863"/>
          <p14:tracePt t="5197" x="2476500" y="2074863"/>
          <p14:tracePt t="5204" x="2492375" y="2074863"/>
          <p14:tracePt t="5209" x="2516188" y="2074863"/>
          <p14:tracePt t="5215" x="2532063" y="2074863"/>
          <p14:tracePt t="5224" x="2562225" y="2074863"/>
          <p14:tracePt t="5232" x="2578100" y="2074863"/>
          <p14:tracePt t="5240" x="2593975" y="2074863"/>
          <p14:tracePt t="5251" x="2616200" y="2074863"/>
          <p14:tracePt t="5352" x="2600325" y="2074863"/>
          <p14:tracePt t="5358" x="2600325" y="2058988"/>
          <p14:tracePt t="5367" x="2586038" y="2058988"/>
          <p14:tracePt t="5374" x="2570163" y="2058988"/>
          <p14:tracePt t="5382" x="2554288" y="2058988"/>
          <p14:tracePt t="5390" x="2538413" y="2043113"/>
          <p14:tracePt t="5399" x="2516188" y="2043113"/>
          <p14:tracePt t="5407" x="2484438" y="2027238"/>
          <p14:tracePt t="5424" x="2438400" y="2027238"/>
          <p14:tracePt t="5432" x="2414588" y="2005013"/>
          <p14:tracePt t="5440" x="2384425" y="2005013"/>
          <p14:tracePt t="5449" x="2368550" y="2005013"/>
          <p14:tracePt t="5457" x="2352675" y="2005013"/>
          <p14:tracePt t="5465" x="2330450" y="2005013"/>
          <p14:tracePt t="5482" x="2314575" y="2005013"/>
          <p14:tracePt t="5490" x="2298700" y="2005013"/>
          <p14:tracePt t="5499" x="2298700" y="2020888"/>
          <p14:tracePt t="5515" x="2282825" y="2035175"/>
          <p14:tracePt t="5524" x="2282825" y="2051050"/>
          <p14:tracePt t="5532" x="2282825" y="2066925"/>
          <p14:tracePt t="5540" x="2282825" y="2082800"/>
          <p14:tracePt t="5549" x="2306638" y="2105025"/>
          <p14:tracePt t="5557" x="2322513" y="2105025"/>
          <p14:tracePt t="5565" x="2344738" y="2120900"/>
          <p14:tracePt t="5574" x="2376488" y="2120900"/>
          <p14:tracePt t="5582" x="2406650" y="2120900"/>
          <p14:tracePt t="5590" x="2476500" y="2120900"/>
          <p14:tracePt t="5599" x="2546350" y="2120900"/>
          <p14:tracePt t="5607" x="2593975" y="2136775"/>
          <p14:tracePt t="5616" x="2647950" y="2136775"/>
          <p14:tracePt t="5624" x="2678113" y="2136775"/>
          <p14:tracePt t="5632" x="2701925" y="2128838"/>
          <p14:tracePt t="5640" x="2732088" y="2128838"/>
          <p14:tracePt t="5657" x="2747963" y="2128838"/>
          <p14:tracePt t="5665" x="2747963" y="2105025"/>
          <p14:tracePt t="5674" x="2763838" y="2105025"/>
          <p14:tracePt t="5689" x="2763838" y="2089150"/>
          <p14:tracePt t="5715" x="2763838" y="2074863"/>
          <p14:tracePt t="5731" x="2755900" y="2074863"/>
          <p14:tracePt t="5733" x="2755900" y="2058988"/>
          <p14:tracePt t="5740" x="2740025" y="2058988"/>
          <p14:tracePt t="5749" x="2709863" y="2043113"/>
          <p14:tracePt t="5757" x="2670175" y="2043113"/>
          <p14:tracePt t="5766" x="2600325" y="2027238"/>
          <p14:tracePt t="5775" x="2554288" y="2027238"/>
          <p14:tracePt t="5782" x="2500313" y="2027238"/>
          <p14:tracePt t="5791" x="2454275" y="2005013"/>
          <p14:tracePt t="5800" x="2414588" y="2005013"/>
          <p14:tracePt t="5807" x="2368550" y="2005013"/>
          <p14:tracePt t="5815" x="2330450" y="2005013"/>
          <p14:tracePt t="5824" x="2298700" y="2020888"/>
          <p14:tracePt t="5832" x="2282825" y="2020888"/>
          <p14:tracePt t="5841" x="2268538" y="2020888"/>
          <p14:tracePt t="5849" x="2268538" y="2035175"/>
          <p14:tracePt t="5864" x="2268538" y="2051050"/>
          <p14:tracePt t="5873" x="2268538" y="2066925"/>
          <p14:tracePt t="5881" x="2268538" y="2082800"/>
          <p14:tracePt t="5883" x="2276475" y="2082800"/>
          <p14:tracePt t="5890" x="2290763" y="2082800"/>
          <p14:tracePt t="5891" x="2290763" y="2105025"/>
          <p14:tracePt t="5899" x="2306638" y="2105025"/>
          <p14:tracePt t="5907" x="2344738" y="2120900"/>
          <p14:tracePt t="5916" x="2376488" y="2136775"/>
          <p14:tracePt t="5924" x="2406650" y="2136775"/>
          <p14:tracePt t="5932" x="2462213" y="2136775"/>
          <p14:tracePt t="5949" x="2593975" y="2151063"/>
          <p14:tracePt t="5957" x="2678113" y="2166938"/>
          <p14:tracePt t="5965" x="2747963" y="2166938"/>
          <p14:tracePt t="5966" x="2763838" y="2166938"/>
          <p14:tracePt t="5974" x="2847975" y="2166938"/>
          <p14:tracePt t="5982" x="2917825" y="2166938"/>
          <p14:tracePt t="5991" x="2971800" y="2166938"/>
          <p14:tracePt t="5999" x="3019425" y="2166938"/>
          <p14:tracePt t="6008" x="3057525" y="2166938"/>
          <p14:tracePt t="6015" x="3073400" y="2159000"/>
          <p14:tracePt t="6032" x="3089275" y="2105025"/>
          <p14:tracePt t="6040" x="3089275" y="2074863"/>
          <p14:tracePt t="6041" x="3081338" y="2074863"/>
          <p14:tracePt t="6049" x="3057525" y="2043113"/>
          <p14:tracePt t="6057" x="3011488" y="2005013"/>
          <p14:tracePt t="6065" x="2957513" y="1973263"/>
          <p14:tracePt t="6074" x="2895600" y="1958975"/>
          <p14:tracePt t="6082" x="2825750" y="1943100"/>
          <p14:tracePt t="6090" x="2771775" y="1919288"/>
          <p14:tracePt t="6091" x="2755900" y="1919288"/>
          <p14:tracePt t="6099" x="2686050" y="1919288"/>
          <p14:tracePt t="6107" x="2624138" y="1919288"/>
          <p14:tracePt t="6116" x="2570163" y="1919288"/>
          <p14:tracePt t="6117" x="2538413" y="1919288"/>
          <p14:tracePt t="6124" x="2484438" y="1935163"/>
          <p14:tracePt t="6132" x="2414588" y="1951038"/>
          <p14:tracePt t="6140" x="2352675" y="1981200"/>
          <p14:tracePt t="6149" x="2298700" y="2020888"/>
          <p14:tracePt t="6157" x="2268538" y="2035175"/>
          <p14:tracePt t="6174" x="2198688" y="2082800"/>
          <p14:tracePt t="6182" x="2198688" y="2105025"/>
          <p14:tracePt t="6190" x="2198688" y="2120900"/>
          <p14:tracePt t="6199" x="2220913" y="2136775"/>
          <p14:tracePt t="6207" x="2260600" y="2151063"/>
          <p14:tracePt t="6216" x="2290763" y="2166938"/>
          <p14:tracePt t="6224" x="2360613" y="2166938"/>
          <p14:tracePt t="6232" x="2406650" y="2166938"/>
          <p14:tracePt t="6240" x="2476500" y="2166938"/>
          <p14:tracePt t="6241" x="2492375" y="2166938"/>
          <p14:tracePt t="6249" x="2562225" y="2166938"/>
          <p14:tracePt t="6266" x="2701925" y="2166938"/>
          <p14:tracePt t="6274" x="2786063" y="2166938"/>
          <p14:tracePt t="6282" x="2833688" y="2166938"/>
          <p14:tracePt t="6290" x="2903538" y="2166938"/>
          <p14:tracePt t="6299" x="2949575" y="2159000"/>
          <p14:tracePt t="6307" x="2987675" y="2159000"/>
          <p14:tracePt t="6315" x="3003550" y="2144713"/>
          <p14:tracePt t="6324" x="3019425" y="2128838"/>
          <p14:tracePt t="6332" x="3019425" y="2105025"/>
          <p14:tracePt t="6340" x="3019425" y="2089150"/>
          <p14:tracePt t="6349" x="3019425" y="2058988"/>
          <p14:tracePt t="6357" x="3019425" y="2043113"/>
          <p14:tracePt t="6365" x="3011488" y="2043113"/>
          <p14:tracePt t="6366" x="2995613" y="2043113"/>
          <p14:tracePt t="6374" x="2979738" y="2027238"/>
          <p14:tracePt t="6382" x="2941638" y="2005013"/>
          <p14:tracePt t="6390" x="2909888" y="2005013"/>
          <p14:tracePt t="6391" x="2895600" y="2005013"/>
          <p14:tracePt t="6407" x="2809875" y="2005013"/>
          <p14:tracePt t="6416" x="2771775" y="2005013"/>
          <p14:tracePt t="6424" x="2724150" y="2005013"/>
          <p14:tracePt t="6432" x="2686050" y="2005013"/>
          <p14:tracePt t="6440" x="2640013" y="2005013"/>
          <p14:tracePt t="6449" x="2600325" y="2005013"/>
          <p14:tracePt t="6465" x="2586038" y="2005013"/>
          <p14:tracePt t="6474" x="2570163" y="2005013"/>
          <p14:tracePt t="6523" x="2554288" y="2005013"/>
          <p14:tracePt t="6535" x="2538413" y="2005013"/>
          <p14:tracePt t="6543" x="2516188" y="2005013"/>
          <p14:tracePt t="6557" x="2500313" y="2005013"/>
          <p14:tracePt t="6641" x="2500313" y="2020888"/>
          <p14:tracePt t="6672" x="2500313" y="2035175"/>
          <p14:tracePt t="6695" x="2484438" y="2035175"/>
          <p14:tracePt t="6719" x="2470150" y="2035175"/>
          <p14:tracePt t="6725" x="2470150" y="2051050"/>
          <p14:tracePt t="6729" x="2454275" y="2051050"/>
          <p14:tracePt t="6736" x="2438400" y="2051050"/>
          <p14:tracePt t="6749" x="2414588" y="2066925"/>
          <p14:tracePt t="6757" x="2414588" y="2082800"/>
          <p14:tracePt t="6774" x="2414588" y="2120900"/>
          <p14:tracePt t="6782" x="2430463" y="2151063"/>
          <p14:tracePt t="6790" x="2462213" y="2166938"/>
          <p14:tracePt t="6799" x="2516188" y="2206625"/>
          <p14:tracePt t="6807" x="2578100" y="2206625"/>
          <p14:tracePt t="6816" x="2662238" y="2220913"/>
          <p14:tracePt t="6824" x="2747963" y="2220913"/>
          <p14:tracePt t="6832" x="2833688" y="2236788"/>
          <p14:tracePt t="6840" x="2917825" y="2236788"/>
          <p14:tracePt t="6849" x="2987675" y="2236788"/>
          <p14:tracePt t="6866" x="3057525" y="2212975"/>
          <p14:tracePt t="6866" x="3057525" y="2190750"/>
          <p14:tracePt t="6874" x="3073400" y="2159000"/>
          <p14:tracePt t="6882" x="3073400" y="2128838"/>
          <p14:tracePt t="6890" x="3073400" y="2089150"/>
          <p14:tracePt t="6899" x="3027363" y="2043113"/>
          <p14:tracePt t="6907" x="2979738" y="2005013"/>
          <p14:tracePt t="6924" x="2841625" y="1958975"/>
          <p14:tracePt t="6932" x="2755900" y="1958975"/>
          <p14:tracePt t="6940" x="2670175" y="1943100"/>
          <p14:tracePt t="6941" x="2655888" y="1943100"/>
          <p14:tracePt t="6949" x="2570163" y="1943100"/>
          <p14:tracePt t="6957" x="2470150" y="1943100"/>
          <p14:tracePt t="6965" x="2400300" y="1943100"/>
          <p14:tracePt t="6966" x="2384425" y="1943100"/>
          <p14:tracePt t="6974" x="2314575" y="1951038"/>
          <p14:tracePt t="6982" x="2268538" y="1965325"/>
          <p14:tracePt t="6990" x="2244725" y="1981200"/>
          <p14:tracePt t="6991" x="2228850" y="1981200"/>
          <p14:tracePt t="7003" x="2228850" y="1997075"/>
          <p14:tracePt t="7015" x="2228850" y="2020888"/>
          <p14:tracePt t="7025" x="2244725" y="2020888"/>
          <p14:tracePt t="7032" x="2260600" y="2035175"/>
          <p14:tracePt t="7040" x="2290763" y="2051050"/>
          <p14:tracePt t="7049" x="2344738" y="2066925"/>
          <p14:tracePt t="7057" x="2376488" y="2066925"/>
          <p14:tracePt t="7058" x="2392363" y="2066925"/>
          <p14:tracePt t="7065" x="2406650" y="2066925"/>
          <p14:tracePt t="7074" x="2446338" y="2066925"/>
          <p14:tracePt t="7082" x="2462213" y="2066925"/>
          <p14:tracePt t="7083" x="2476500" y="2066925"/>
          <p14:tracePt t="7090" x="2492375" y="2066925"/>
          <p14:tracePt t="7107" x="2578100" y="2066925"/>
          <p14:tracePt t="7115" x="2593975" y="2058988"/>
          <p14:tracePt t="7124" x="2632075" y="2043113"/>
          <p14:tracePt t="7132" x="2632075" y="2027238"/>
          <p14:tracePt t="7140" x="2632075" y="2005013"/>
          <p14:tracePt t="7157" x="2632075" y="1989138"/>
          <p14:tracePt t="7168" x="2624138" y="1989138"/>
          <p14:tracePt t="7175" x="2600325" y="1989138"/>
          <p14:tracePt t="7182" x="2570163" y="1989138"/>
          <p14:tracePt t="7199" x="2438400" y="1997075"/>
          <p14:tracePt t="7207" x="2368550" y="2020888"/>
          <p14:tracePt t="7216" x="2282825" y="2035175"/>
          <p14:tracePt t="7224" x="2198688" y="2035175"/>
          <p14:tracePt t="7232" x="2128838" y="2051050"/>
          <p14:tracePt t="7249" x="2058988" y="2082800"/>
          <p14:tracePt t="7269" x="2058988" y="2105025"/>
          <p14:tracePt t="7278" x="2058988" y="2120900"/>
          <p14:tracePt t="7284" x="2074863" y="2120900"/>
          <p14:tracePt t="7290" x="2105025" y="2136775"/>
          <p14:tracePt t="7299" x="2159000" y="2151063"/>
          <p14:tracePt t="7307" x="2190750" y="2166938"/>
          <p14:tracePt t="7316" x="2244725" y="2182813"/>
          <p14:tracePt t="7316" x="2260600" y="2182813"/>
          <p14:tracePt t="7324" x="2290763" y="2206625"/>
          <p14:tracePt t="7340" x="2376488" y="2206625"/>
          <p14:tracePt t="7349" x="2406650" y="2206625"/>
          <p14:tracePt t="7357" x="2446338" y="2206625"/>
          <p14:tracePt t="7365" x="2476500" y="2206625"/>
          <p14:tracePt t="7374" x="2516188" y="2174875"/>
          <p14:tracePt t="7391" x="2546350" y="2128838"/>
          <p14:tracePt t="7399" x="2562225" y="2089150"/>
          <p14:tracePt t="7407" x="2562225" y="2058988"/>
          <p14:tracePt t="7416" x="2562225" y="2005013"/>
          <p14:tracePt t="7424" x="2554288" y="1989138"/>
          <p14:tracePt t="7432" x="2538413" y="1973263"/>
          <p14:tracePt t="7440" x="2500313" y="1958975"/>
          <p14:tracePt t="7449" x="2470150" y="1943100"/>
          <p14:tracePt t="7457" x="2438400" y="1943100"/>
          <p14:tracePt t="7466" x="2400300" y="1943100"/>
          <p14:tracePt t="7466" x="2384425" y="1943100"/>
          <p14:tracePt t="7474" x="2352675" y="1943100"/>
          <p14:tracePt t="7483" x="2314575" y="1943100"/>
          <p14:tracePt t="7490" x="2298700" y="1943100"/>
          <p14:tracePt t="7491" x="2282825" y="1943100"/>
          <p14:tracePt t="7499" x="2268538" y="1943100"/>
          <p14:tracePt t="7507" x="2268538" y="1951038"/>
          <p14:tracePt t="7516" x="2268538" y="1965325"/>
          <p14:tracePt t="7524" x="2244725" y="1997075"/>
          <p14:tracePt t="7532" x="2244725" y="2035175"/>
          <p14:tracePt t="7540" x="2260600" y="2051050"/>
          <p14:tracePt t="7541" x="2276475" y="2066925"/>
          <p14:tracePt t="7549" x="2290763" y="2082800"/>
          <p14:tracePt t="7557" x="2322513" y="2120900"/>
          <p14:tracePt t="7565" x="2360613" y="2136775"/>
          <p14:tracePt t="7566" x="2360613" y="2151063"/>
          <p14:tracePt t="7575" x="2376488" y="2166938"/>
          <p14:tracePt t="7582" x="2392363" y="2166938"/>
          <p14:tracePt t="7590" x="2392363" y="2182813"/>
          <p14:tracePt t="7599" x="2392363" y="2206625"/>
          <p14:tracePt t="7607" x="2406650" y="2220913"/>
          <p14:tracePt t="7624" x="2406650" y="2236788"/>
          <p14:tracePt t="7632" x="2406650" y="2252663"/>
          <p14:tracePt t="7640" x="2406650" y="2268538"/>
          <p14:tracePt t="7649" x="2406650" y="2290763"/>
          <p14:tracePt t="7657" x="2406650" y="2322513"/>
          <p14:tracePt t="7665" x="2406650" y="2338388"/>
          <p14:tracePt t="7674" x="2406650" y="2376488"/>
          <p14:tracePt t="7683" x="2406650" y="2392363"/>
          <p14:tracePt t="7690" x="2406650" y="2422525"/>
          <p14:tracePt t="7699" x="2406650" y="2454275"/>
          <p14:tracePt t="7707" x="2406650" y="2492375"/>
          <p14:tracePt t="7716" x="2406650" y="2538413"/>
          <p14:tracePt t="7724" x="2406650" y="2592388"/>
          <p14:tracePt t="7732" x="2400300" y="2647950"/>
          <p14:tracePt t="7740" x="2400300" y="2693988"/>
          <p14:tracePt t="7749" x="2384425" y="2747963"/>
          <p14:tracePt t="7766" x="2384425" y="2778125"/>
          <p14:tracePt t="7766" x="2384425" y="2794000"/>
          <p14:tracePt t="7775" x="2384425" y="2809875"/>
          <p14:tracePt t="7785" x="2384425" y="2833688"/>
          <p14:tracePt t="7793" x="2384425" y="2847975"/>
          <p14:tracePt t="7807" x="2392363" y="2863850"/>
          <p14:tracePt t="7824" x="2446338" y="2895600"/>
          <p14:tracePt t="7832" x="2462213" y="2917825"/>
          <p14:tracePt t="7840" x="2492375" y="2933700"/>
          <p14:tracePt t="7849" x="2532063" y="2949575"/>
          <p14:tracePt t="7857" x="2562225" y="2949575"/>
          <p14:tracePt t="7874" x="2616200" y="2949575"/>
          <p14:tracePt t="7882" x="2647950" y="2949575"/>
          <p14:tracePt t="7890" x="2678113" y="2949575"/>
          <p14:tracePt t="7907" x="2717800" y="2949575"/>
          <p14:tracePt t="7915" x="2717800" y="2941638"/>
          <p14:tracePt t="7924" x="2732088" y="2917825"/>
          <p14:tracePt t="7932" x="2732088" y="2901950"/>
          <p14:tracePt t="7949" x="2732088" y="2871788"/>
          <p14:tracePt t="7957" x="2732088" y="2855913"/>
          <p14:tracePt t="7969" x="2732088" y="2840038"/>
          <p14:tracePt t="7976" x="2724150" y="2840038"/>
          <p14:tracePt t="7985" x="2724150" y="2817813"/>
          <p14:tracePt t="7990" x="2709863" y="2817813"/>
          <p14:tracePt t="8000" x="2686050" y="2817813"/>
          <p14:tracePt t="8007" x="2686050" y="2801938"/>
          <p14:tracePt t="8016" x="2670175" y="2801938"/>
          <p14:tracePt t="8024" x="2655888" y="2786063"/>
          <p14:tracePt t="8037" x="2624138" y="2786063"/>
          <p14:tracePt t="8041" x="2600325" y="2786063"/>
          <p14:tracePt t="8049" x="2586038" y="2786063"/>
          <p14:tracePt t="8059" x="2570163" y="2786063"/>
          <p14:tracePt t="8068" x="2570163" y="2794000"/>
          <p14:tracePt t="8074" x="2554288" y="2794000"/>
          <p14:tracePt t="8090" x="2538413" y="2879725"/>
          <p14:tracePt t="8099" x="2538413" y="2917825"/>
          <p14:tracePt t="8107" x="2538413" y="2933700"/>
          <p14:tracePt t="8115" x="2538413" y="2963863"/>
          <p14:tracePt t="8124" x="2546350" y="2979738"/>
          <p14:tracePt t="8141" x="2578100" y="2995613"/>
          <p14:tracePt t="8149" x="2593975" y="2995613"/>
          <p14:tracePt t="8157" x="2632075" y="2995613"/>
          <p14:tracePt t="8165" x="2678113" y="2995613"/>
          <p14:tracePt t="8174" x="2747963" y="2995613"/>
          <p14:tracePt t="8182" x="2801938" y="2995613"/>
          <p14:tracePt t="8190" x="2863850" y="2995613"/>
          <p14:tracePt t="8191" x="2863850" y="2987675"/>
          <p14:tracePt t="8207" x="2987675" y="2941638"/>
          <p14:tracePt t="8216" x="3003550" y="2901950"/>
          <p14:tracePt t="8232" x="3019425" y="2840038"/>
          <p14:tracePt t="8240" x="3019425" y="2817813"/>
          <p14:tracePt t="8241" x="3019425" y="2801938"/>
          <p14:tracePt t="8250" x="2995613" y="2786063"/>
          <p14:tracePt t="8257" x="2957513" y="2786063"/>
          <p14:tracePt t="8265" x="2895600" y="2771775"/>
          <p14:tracePt t="8282" x="2740025" y="2755900"/>
          <p14:tracePt t="8290" x="2670175" y="2755900"/>
          <p14:tracePt t="8291" x="2655888" y="2755900"/>
          <p14:tracePt t="8299" x="2600325" y="2755900"/>
          <p14:tracePt t="8307" x="2538413" y="2755900"/>
          <p14:tracePt t="8324" x="2470150" y="2778125"/>
          <p14:tracePt t="8332" x="2454275" y="2778125"/>
          <p14:tracePt t="8340" x="2454275" y="2794000"/>
          <p14:tracePt t="8349" x="2454275" y="2809875"/>
          <p14:tracePt t="8357" x="2454275" y="2833688"/>
          <p14:tracePt t="8374" x="2532063" y="2863850"/>
          <p14:tracePt t="8382" x="2578100" y="2863850"/>
          <p14:tracePt t="8391" x="2632075" y="2863850"/>
          <p14:tracePt t="8399" x="2678113" y="2863850"/>
          <p14:tracePt t="8407" x="2732088" y="2863850"/>
          <p14:tracePt t="8416" x="2786063" y="2863850"/>
          <p14:tracePt t="8424" x="2817813" y="2863850"/>
          <p14:tracePt t="8432" x="2833688" y="2855913"/>
          <p14:tracePt t="8441" x="2847975" y="2840038"/>
          <p14:tracePt t="8449" x="2847975" y="2817813"/>
          <p14:tracePt t="8466" x="2847975" y="2786063"/>
          <p14:tracePt t="8482" x="2825750" y="2755900"/>
          <p14:tracePt t="8490" x="2786063" y="2732088"/>
          <p14:tracePt t="8499" x="2771775" y="2732088"/>
          <p14:tracePt t="8516" x="2686050" y="2732088"/>
          <p14:tracePt t="8524" x="2655888" y="2732088"/>
          <p14:tracePt t="8532" x="2600325" y="2732088"/>
          <p14:tracePt t="8540" x="2570163" y="2732088"/>
          <p14:tracePt t="8549" x="2538413" y="2747963"/>
          <p14:tracePt t="8557" x="2500313" y="2747963"/>
          <p14:tracePt t="8568" x="2484438" y="2763838"/>
          <p14:tracePt t="8574" x="2470150" y="2778125"/>
          <p14:tracePt t="8582" x="2470150" y="2794000"/>
          <p14:tracePt t="8593" x="2470150" y="2809875"/>
          <p14:tracePt t="8607" x="2476500" y="2833688"/>
          <p14:tracePt t="8624" x="2532063" y="2847975"/>
          <p14:tracePt t="8632" x="2562225" y="2847975"/>
          <p14:tracePt t="8640" x="2578100" y="2863850"/>
          <p14:tracePt t="8657" x="2593975" y="2863850"/>
          <p14:tracePt t="8705" x="2586038" y="2863850"/>
          <p14:tracePt t="8707" x="2586038" y="2855913"/>
          <p14:tracePt t="8715" x="2570163" y="2855913"/>
          <p14:tracePt t="8716" x="2554288" y="2840038"/>
          <p14:tracePt t="8724" x="2516188" y="2817813"/>
          <p14:tracePt t="8732" x="2470150" y="2801938"/>
          <p14:tracePt t="8749" x="2368550" y="2786063"/>
          <p14:tracePt t="8757" x="2314575" y="2786063"/>
          <p14:tracePt t="8765" x="2282825" y="2786063"/>
          <p14:tracePt t="8774" x="2244725" y="2786063"/>
          <p14:tracePt t="8782" x="2214563" y="2794000"/>
          <p14:tracePt t="8799" x="2198688" y="2833688"/>
          <p14:tracePt t="8807" x="2198688" y="2863850"/>
          <p14:tracePt t="8816" x="2198688" y="2879725"/>
          <p14:tracePt t="8829" x="2198688" y="2895600"/>
          <p14:tracePt t="8929" x="2198688" y="2917825"/>
          <p14:tracePt t="8949" x="2198688" y="2933700"/>
          <p14:tracePt t="8962" x="2198688" y="2949575"/>
          <p14:tracePt t="8971" x="2198688" y="2963863"/>
          <p14:tracePt t="8975" x="2182813" y="2963863"/>
          <p14:tracePt t="8982" x="2182813" y="2979738"/>
          <p14:tracePt t="8991" x="2144713" y="3019425"/>
          <p14:tracePt t="8999" x="2128838" y="3049588"/>
          <p14:tracePt t="9007" x="2097088" y="3103563"/>
          <p14:tracePt t="9016" x="2082800" y="3135313"/>
          <p14:tracePt t="9032" x="2082800" y="3165475"/>
          <p14:tracePt t="9041" x="2082800" y="3189288"/>
          <p14:tracePt t="9049" x="2090738" y="3205163"/>
          <p14:tracePt t="9057" x="2105025" y="3219450"/>
          <p14:tracePt t="9066" x="2136775" y="3235325"/>
          <p14:tracePt t="9074" x="2174875" y="3267075"/>
          <p14:tracePt t="9091" x="2260600" y="3321050"/>
          <p14:tracePt t="9099" x="2322513" y="3351213"/>
          <p14:tracePt t="9107" x="2392363" y="3375025"/>
          <p14:tracePt t="9115" x="2462213" y="3390900"/>
          <p14:tracePt t="9124" x="2532063" y="3405188"/>
          <p14:tracePt t="9132" x="2593975" y="3405188"/>
          <p14:tracePt t="9140" x="2647950" y="3421063"/>
          <p14:tracePt t="9149" x="2662238" y="3421063"/>
          <p14:tracePt t="9157" x="2678113" y="3421063"/>
          <p14:tracePt t="9166" x="2701925" y="3413125"/>
          <p14:tracePt t="9174" x="2701925" y="3397250"/>
          <p14:tracePt t="9182" x="2701925" y="3359150"/>
          <p14:tracePt t="9190" x="2701925" y="3328988"/>
          <p14:tracePt t="9199" x="2701925" y="3313113"/>
          <p14:tracePt t="9207" x="2686050" y="3297238"/>
          <p14:tracePt t="9216" x="2670175" y="3259138"/>
          <p14:tracePt t="9232" x="2655888" y="3243263"/>
          <p14:tracePt t="9242" x="2640013" y="3227388"/>
          <p14:tracePt t="9251" x="2624138" y="3227388"/>
          <p14:tracePt t="9259" x="2600325" y="3227388"/>
          <p14:tracePt t="9266" x="2586038" y="3211513"/>
          <p14:tracePt t="9282" x="2516188" y="3211513"/>
          <p14:tracePt t="9290" x="2500313" y="3189288"/>
          <p14:tracePt t="9291" x="2484438" y="3189288"/>
          <p14:tracePt t="9299" x="2470150" y="3189288"/>
          <p14:tracePt t="9307" x="2438400" y="3189288"/>
          <p14:tracePt t="9315" x="2414588" y="3189288"/>
          <p14:tracePt t="9324" x="2400300" y="3189288"/>
          <p14:tracePt t="9332" x="2384425" y="3189288"/>
          <p14:tracePt t="9340" x="2368550" y="3189288"/>
          <p14:tracePt t="9357" x="2368550" y="3205163"/>
          <p14:tracePt t="9365" x="2368550" y="3219450"/>
          <p14:tracePt t="9374" x="2392363" y="3235325"/>
          <p14:tracePt t="9387" x="2462213" y="3251200"/>
          <p14:tracePt t="9387" x="2462213" y="3267075"/>
          <p14:tracePt t="9390" x="2492375" y="3267075"/>
          <p14:tracePt t="9407" x="2616200" y="3289300"/>
          <p14:tracePt t="9424" x="2717800" y="3289300"/>
          <p14:tracePt t="9432" x="2747963" y="3289300"/>
          <p14:tracePt t="9440" x="2786063" y="3289300"/>
          <p14:tracePt t="9449" x="2817813" y="3289300"/>
          <p14:tracePt t="9457" x="2833688" y="3273425"/>
          <p14:tracePt t="9465" x="2833688" y="3243263"/>
          <p14:tracePt t="9474" x="2833688" y="3189288"/>
          <p14:tracePt t="9482" x="2809875" y="3143250"/>
          <p14:tracePt t="9490" x="2771775" y="3087688"/>
          <p14:tracePt t="9491" x="2755900" y="3087688"/>
          <p14:tracePt t="9499" x="2724150" y="3041650"/>
          <p14:tracePt t="9507" x="2670175" y="3025775"/>
          <p14:tracePt t="9516" x="2624138" y="3003550"/>
          <p14:tracePt t="9524" x="2586038" y="2987675"/>
          <p14:tracePt t="9532" x="2554288" y="2987675"/>
          <p14:tracePt t="9540" x="2516188" y="2987675"/>
          <p14:tracePt t="9549" x="2500313" y="2995613"/>
          <p14:tracePt t="9557" x="2484438" y="3033713"/>
          <p14:tracePt t="9566" x="2470150" y="3065463"/>
          <p14:tracePt t="9574" x="2470150" y="3081338"/>
          <p14:tracePt t="9582" x="2470150" y="3103563"/>
          <p14:tracePt t="9591" x="2470150" y="3119438"/>
          <p14:tracePt t="9599" x="2476500" y="3135313"/>
          <p14:tracePt t="9607" x="2492375" y="3135313"/>
          <p14:tracePt t="9616" x="2492375" y="3149600"/>
          <p14:tracePt t="9626" x="2516188" y="3149600"/>
          <p14:tracePt t="9652" x="2516188" y="3165475"/>
          <p14:tracePt t="9668" x="2516188" y="3189288"/>
          <p14:tracePt t="9676" x="2516188" y="3205163"/>
          <p14:tracePt t="9684" x="2516188" y="3219450"/>
          <p14:tracePt t="9691" x="2516188" y="3235325"/>
          <p14:tracePt t="9698" x="2516188" y="3251200"/>
          <p14:tracePt t="9704" x="2500313" y="3267075"/>
          <p14:tracePt t="9710" x="2500313" y="3289300"/>
          <p14:tracePt t="9715" x="2484438" y="3289300"/>
          <p14:tracePt t="9716" x="2484438" y="3305175"/>
          <p14:tracePt t="9724" x="2470150" y="3321050"/>
          <p14:tracePt t="9733" x="2454275" y="3335338"/>
          <p14:tracePt t="9733" x="2454275" y="3351213"/>
          <p14:tracePt t="9741" x="2414588" y="3390900"/>
          <p14:tracePt t="9749" x="2400300" y="3405188"/>
          <p14:tracePt t="9757" x="2384425" y="3421063"/>
          <p14:tracePt t="9765" x="2368550" y="3460750"/>
          <p14:tracePt t="9774" x="2368550" y="3475038"/>
          <p14:tracePt t="9782" x="2368550" y="3506788"/>
          <p14:tracePt t="9791" x="2368550" y="3522663"/>
          <p14:tracePt t="9799" x="2368550" y="3560763"/>
          <p14:tracePt t="9807" x="2368550" y="3576638"/>
          <p14:tracePt t="9816" x="2368550" y="3606800"/>
          <p14:tracePt t="9824" x="2376488" y="3606800"/>
          <p14:tracePt t="9832" x="2392363" y="3622675"/>
          <p14:tracePt t="9841" x="2430463" y="3622675"/>
          <p14:tracePt t="9849" x="2462213" y="3622675"/>
          <p14:tracePt t="9857" x="2492375" y="3622675"/>
          <p14:tracePt t="9865" x="2532063" y="3622675"/>
          <p14:tracePt t="9874" x="2578100" y="3622675"/>
          <p14:tracePt t="9891" x="2662238" y="3598863"/>
          <p14:tracePt t="9891" x="2678113" y="3598863"/>
          <p14:tracePt t="9899" x="2717800" y="3568700"/>
          <p14:tracePt t="9907" x="2747963" y="3544888"/>
          <p14:tracePt t="9924" x="2763838" y="3498850"/>
          <p14:tracePt t="9932" x="2763838" y="3482975"/>
          <p14:tracePt t="9940" x="2763838" y="3460750"/>
          <p14:tracePt t="9949" x="2763838" y="3429000"/>
          <p14:tracePt t="9957" x="2763838" y="3413125"/>
          <p14:tracePt t="9966" x="2740025" y="3397250"/>
          <p14:tracePt t="9974" x="2724150" y="3397250"/>
          <p14:tracePt t="9982" x="2686050" y="3382963"/>
          <p14:tracePt t="9991" x="2655888" y="3382963"/>
          <p14:tracePt t="9999" x="2624138" y="3382963"/>
          <p14:tracePt t="10007" x="2586038" y="3382963"/>
          <p14:tracePt t="10016" x="2554288" y="3382963"/>
          <p14:tracePt t="10024" x="2516188" y="3382963"/>
          <p14:tracePt t="10032" x="2484438" y="3382963"/>
          <p14:tracePt t="10040" x="2470150" y="3390900"/>
          <p14:tracePt t="10049" x="2470150" y="3405188"/>
          <p14:tracePt t="10058" x="2470150" y="3421063"/>
          <p14:tracePt t="10074" x="2470150" y="3475038"/>
          <p14:tracePt t="10082" x="2476500" y="3490913"/>
          <p14:tracePt t="10090" x="2492375" y="3506788"/>
          <p14:tracePt t="10099" x="2532063" y="3506788"/>
          <p14:tracePt t="10108" x="2562225" y="3522663"/>
          <p14:tracePt t="10115" x="2593975" y="3522663"/>
          <p14:tracePt t="10124" x="2632075" y="3522663"/>
          <p14:tracePt t="10132" x="2662238" y="3522663"/>
          <p14:tracePt t="10141" x="2678113" y="3522663"/>
          <p14:tracePt t="10149" x="2717800" y="3522663"/>
          <p14:tracePt t="10157" x="2732088" y="3522663"/>
          <p14:tracePt t="10165" x="2747963" y="3514725"/>
          <p14:tracePt t="10174" x="2763838" y="3498850"/>
          <p14:tracePt t="10182" x="2763838" y="3460750"/>
          <p14:tracePt t="10191" x="2763838" y="3429000"/>
          <p14:tracePt t="10199" x="2763838" y="3397250"/>
          <p14:tracePt t="10216" x="2740025" y="3343275"/>
          <p14:tracePt t="10224" x="2724150" y="3328988"/>
          <p14:tracePt t="10232" x="2686050" y="3313113"/>
          <p14:tracePt t="10241" x="2640013" y="3313113"/>
          <p14:tracePt t="10249" x="2600325" y="3297238"/>
          <p14:tracePt t="10257" x="2554288" y="3297238"/>
          <p14:tracePt t="10265" x="2516188" y="3297238"/>
          <p14:tracePt t="10274" x="2484438" y="3297238"/>
          <p14:tracePt t="10282" x="2470150" y="3305175"/>
          <p14:tracePt t="10290" x="2454275" y="3335338"/>
          <p14:tracePt t="10299" x="2438400" y="3351213"/>
          <p14:tracePt t="10307" x="2438400" y="3375025"/>
          <p14:tracePt t="10316" x="2438400" y="3390900"/>
          <p14:tracePt t="10324" x="2438400" y="3405188"/>
          <p14:tracePt t="10332" x="2446338" y="3421063"/>
          <p14:tracePt t="10340" x="2462213" y="3436938"/>
          <p14:tracePt t="10357" x="2516188" y="3460750"/>
          <p14:tracePt t="10366" x="2532063" y="3475038"/>
          <p14:tracePt t="10374" x="2562225" y="3475038"/>
          <p14:tracePt t="10382" x="2578100" y="3475038"/>
          <p14:tracePt t="10399" x="2593975" y="3475038"/>
          <p14:tracePt t="10411" x="2616200" y="3475038"/>
          <p14:tracePt t="10421" x="2616200" y="3460750"/>
          <p14:tracePt t="10427" x="2616200" y="3444875"/>
          <p14:tracePt t="10432" x="2632075" y="3429000"/>
          <p14:tracePt t="10449" x="2624138" y="3382963"/>
          <p14:tracePt t="10476" x="2600325" y="3382963"/>
          <p14:tracePt t="10483" x="2586038" y="3382963"/>
          <p14:tracePt t="10491" x="2570163" y="3382963"/>
          <p14:tracePt t="10491" x="2570163" y="3390900"/>
          <p14:tracePt t="10499" x="2538413" y="3405188"/>
          <p14:tracePt t="10507" x="2500313" y="3421063"/>
          <p14:tracePt t="10516" x="2470150" y="3460750"/>
          <p14:tracePt t="10516" x="2470150" y="3475038"/>
          <p14:tracePt t="10524" x="2414588" y="3522663"/>
          <p14:tracePt t="10532" x="2384425" y="3560763"/>
          <p14:tracePt t="10541" x="2330450" y="3606800"/>
          <p14:tracePt t="10541" x="2330450" y="3622675"/>
          <p14:tracePt t="10549" x="2298700" y="3660775"/>
          <p14:tracePt t="10557" x="2282825" y="3692525"/>
          <p14:tracePt t="10566" x="2268538" y="3730625"/>
          <p14:tracePt t="10574" x="2268538" y="3762375"/>
          <p14:tracePt t="10591" x="2290763" y="3832225"/>
          <p14:tracePt t="10599" x="2306638" y="3862388"/>
          <p14:tracePt t="10607" x="2344738" y="3894138"/>
          <p14:tracePt t="10616" x="2392363" y="3932238"/>
          <p14:tracePt t="10624" x="2430463" y="3962400"/>
          <p14:tracePt t="10641" x="2492375" y="4017963"/>
          <p14:tracePt t="10649" x="2516188" y="4032250"/>
          <p14:tracePt t="10657" x="2532063" y="4064000"/>
          <p14:tracePt t="10666" x="2532063" y="4079875"/>
          <p14:tracePt t="10666" x="2546350" y="4079875"/>
          <p14:tracePt t="10695" x="2546350" y="4102100"/>
          <p14:tracePt t="10731" x="2546350" y="4117975"/>
          <p14:tracePt t="10740" x="2546350" y="4133850"/>
          <p14:tracePt t="10748" x="2546350" y="4148138"/>
          <p14:tracePt t="10755" x="2546350" y="4164013"/>
          <p14:tracePt t="10759" x="2546350" y="4187825"/>
          <p14:tracePt t="10765" x="2546350" y="4203700"/>
          <p14:tracePt t="10783" x="2546350" y="4249738"/>
          <p14:tracePt t="10791" x="2546350" y="4271963"/>
          <p14:tracePt t="10799" x="2546350" y="4287838"/>
          <p14:tracePt t="10809" x="2546350" y="4303713"/>
          <p14:tracePt t="10846" x="2546350" y="4319588"/>
          <p14:tracePt t="10859" x="2538413" y="4319588"/>
          <p14:tracePt t="10886" x="2538413" y="4333875"/>
          <p14:tracePt t="10899" x="2516188" y="4333875"/>
          <p14:tracePt t="10923" x="2500313" y="4333875"/>
          <p14:tracePt t="10925" x="2500313" y="4349750"/>
          <p14:tracePt t="10941" x="2484438" y="4349750"/>
          <p14:tracePt t="10949" x="2470150" y="4349750"/>
          <p14:tracePt t="10957" x="2454275" y="4373563"/>
          <p14:tracePt t="10966" x="2414588" y="4373563"/>
          <p14:tracePt t="10974" x="2400300" y="4389438"/>
          <p14:tracePt t="10982" x="2352675" y="4389438"/>
          <p14:tracePt t="10991" x="2314575" y="4389438"/>
          <p14:tracePt t="10999" x="2268538" y="4403725"/>
          <p14:tracePt t="11016" x="2166938" y="4419600"/>
          <p14:tracePt t="11026" x="2128838" y="4457700"/>
          <p14:tracePt t="11032" x="2097088" y="4457700"/>
          <p14:tracePt t="11041" x="2082800" y="4457700"/>
          <p14:tracePt t="11049" x="2082800" y="4473575"/>
          <p14:tracePt t="11077" x="2082800" y="4489450"/>
          <p14:tracePt t="11084" x="2105025" y="4489450"/>
          <p14:tracePt t="11091" x="2136775" y="4489450"/>
          <p14:tracePt t="11099" x="2206625" y="4489450"/>
          <p14:tracePt t="11107" x="2244725" y="4505325"/>
          <p14:tracePt t="11116" x="2306638" y="4505325"/>
          <p14:tracePt t="11124" x="2344738" y="4505325"/>
          <p14:tracePt t="11132" x="2376488" y="4505325"/>
          <p14:tracePt t="11141" x="2406650" y="4497388"/>
          <p14:tracePt t="11157" x="2462213" y="4481513"/>
          <p14:tracePt t="11166" x="2476500" y="4465638"/>
          <p14:tracePt t="11174" x="2476500" y="4443413"/>
          <p14:tracePt t="11182" x="2476500" y="4427538"/>
          <p14:tracePt t="11191" x="2476500" y="4411663"/>
          <p14:tracePt t="11207" x="2476500" y="4395788"/>
          <p14:tracePt t="11223" x="2476500" y="4381500"/>
          <p14:tracePt t="11270" x="2476500" y="4357688"/>
          <p14:tracePt t="11305" x="2476500" y="4341813"/>
          <p14:tracePt t="11330" x="2476500" y="4327525"/>
          <p14:tracePt t="11341" x="2492375" y="4327525"/>
          <p14:tracePt t="11463" x="2516188" y="4327525"/>
          <p14:tracePt t="11468" x="2516188" y="4311650"/>
          <p14:tracePt t="11474" x="2532063" y="4311650"/>
          <p14:tracePt t="11491" x="2546350" y="4311650"/>
          <p14:tracePt t="11499" x="2562225" y="4295775"/>
          <p14:tracePt t="11536" x="2578100" y="4295775"/>
          <p14:tracePt t="11540" x="2578100" y="4271963"/>
          <p14:tracePt t="11572" x="2578100" y="4257675"/>
          <p14:tracePt t="11603" x="2578100" y="4241800"/>
          <p14:tracePt t="11655" x="2578100" y="4225925"/>
          <p14:tracePt t="11657" x="2570163" y="4225925"/>
          <p14:tracePt t="11674" x="2554288" y="4225925"/>
          <p14:tracePt t="11684" x="2538413" y="4225925"/>
          <p14:tracePt t="11700" x="2516188" y="4225925"/>
          <p14:tracePt t="11705" x="2516188" y="4210050"/>
          <p14:tracePt t="11757" x="2532063" y="4210050"/>
          <p14:tracePt t="11768" x="2546350" y="4210050"/>
          <p14:tracePt t="11778" x="2562225" y="4210050"/>
          <p14:tracePt t="11782" x="2562225" y="4195763"/>
          <p14:tracePt t="11791" x="2578100" y="4195763"/>
          <p14:tracePt t="11799" x="2593975" y="4195763"/>
          <p14:tracePt t="11809" x="2616200" y="4195763"/>
          <p14:tracePt t="11821" x="2632075" y="4195763"/>
          <p14:tracePt t="11832" x="2647950" y="4195763"/>
          <p14:tracePt t="11840" x="2662238" y="4195763"/>
          <p14:tracePt t="11847" x="2678113" y="4171950"/>
          <p14:tracePt t="11852" x="2701925" y="4171950"/>
          <p14:tracePt t="11874" x="2747963" y="4086225"/>
          <p14:tracePt t="11882" x="2763838" y="4024313"/>
          <p14:tracePt t="11891" x="2786063" y="3940175"/>
          <p14:tracePt t="11899" x="2786063" y="3854450"/>
          <p14:tracePt t="11907" x="2771775" y="3730625"/>
          <p14:tracePt t="11916" x="2755900" y="3652838"/>
          <p14:tracePt t="11924" x="2724150" y="3598863"/>
          <p14:tracePt t="11932" x="2709863" y="3529013"/>
          <p14:tracePt t="11941" x="2670175" y="3482975"/>
          <p14:tracePt t="11941" x="2670175" y="3460750"/>
          <p14:tracePt t="11950" x="2640013" y="3413125"/>
          <p14:tracePt t="11957" x="2624138" y="3382963"/>
          <p14:tracePt t="11966" x="2624138" y="3343275"/>
          <p14:tracePt t="11974" x="2600325" y="3328988"/>
          <p14:tracePt t="11982" x="2600325" y="3313113"/>
          <p14:tracePt t="11991" x="2600325" y="3297238"/>
          <p14:tracePt t="12128" x="2600325" y="3305175"/>
          <p14:tracePt t="12139" x="2616200" y="3305175"/>
          <p14:tracePt t="12151" x="2632075" y="3321050"/>
          <p14:tracePt t="12173" x="2647950" y="3321050"/>
          <p14:tracePt t="12188" x="2647950" y="3335338"/>
          <p14:tracePt t="12199" x="2662238" y="3335338"/>
          <p14:tracePt t="12234" x="2662238" y="3351213"/>
          <p14:tracePt t="12238" x="2655888" y="3351213"/>
          <p14:tracePt t="12249" x="2655888" y="3375025"/>
          <p14:tracePt t="12251" x="2640013" y="3375025"/>
          <p14:tracePt t="12259" x="2624138" y="3375025"/>
          <p14:tracePt t="12266" x="2600325" y="3390900"/>
          <p14:tracePt t="12274" x="2586038" y="3390900"/>
          <p14:tracePt t="12291" x="2516188" y="3405188"/>
          <p14:tracePt t="12299" x="2500313" y="3405188"/>
          <p14:tracePt t="12307" x="2470150" y="3405188"/>
          <p14:tracePt t="12316" x="2454275" y="3405188"/>
          <p14:tracePt t="12324" x="2438400" y="3397250"/>
          <p14:tracePt t="12332" x="2414588" y="3382963"/>
          <p14:tracePt t="12349" x="2368550" y="3328988"/>
          <p14:tracePt t="12357" x="2352675" y="3313113"/>
          <p14:tracePt t="12365" x="2352675" y="3273425"/>
          <p14:tracePt t="12374" x="2330450" y="3243263"/>
          <p14:tracePt t="12382" x="2314575" y="3227388"/>
          <p14:tracePt t="12391" x="2314575" y="3189288"/>
          <p14:tracePt t="12399" x="2314575" y="3173413"/>
          <p14:tracePt t="12408" x="2314575" y="3157538"/>
          <p14:tracePt t="12421" x="2314575" y="3143250"/>
          <p14:tracePt t="12428" x="2322513" y="3143250"/>
          <p14:tracePt t="12441" x="2322513" y="3127375"/>
          <p14:tracePt t="12449" x="2344738" y="3127375"/>
          <p14:tracePt t="12458" x="2344738" y="3111500"/>
          <p14:tracePt t="12467" x="2360613" y="3111500"/>
          <p14:tracePt t="12474" x="2360613" y="3087688"/>
          <p14:tracePt t="12486" x="2376488" y="3087688"/>
          <p14:tracePt t="12490" x="2376488" y="3073400"/>
          <p14:tracePt t="12499" x="2392363" y="3073400"/>
          <p14:tracePt t="12507" x="2392363" y="3057525"/>
          <p14:tracePt t="12516" x="2406650" y="3057525"/>
          <p14:tracePt t="12524" x="2430463" y="3041650"/>
          <p14:tracePt t="12539" x="2430463" y="3025775"/>
          <p14:tracePt t="12593" x="2430463" y="3003550"/>
          <p14:tracePt t="12631" x="2430463" y="2987675"/>
          <p14:tracePt t="12666" x="2430463" y="2971800"/>
          <p14:tracePt t="12674" x="2446338" y="2957513"/>
          <p14:tracePt t="12682" x="2446338" y="2941638"/>
          <p14:tracePt t="12692" x="2446338" y="2917825"/>
          <p14:tracePt t="12700" x="2446338" y="2901950"/>
          <p14:tracePt t="12716" x="2462213" y="2871788"/>
          <p14:tracePt t="12725" x="2462213" y="2855913"/>
          <p14:tracePt t="12725" x="2462213" y="2840038"/>
          <p14:tracePt t="12732" x="2462213" y="2817813"/>
          <p14:tracePt t="12741" x="2476500" y="2771775"/>
          <p14:tracePt t="12749" x="2476500" y="2732088"/>
          <p14:tracePt t="12766" x="2476500" y="2647950"/>
          <p14:tracePt t="12774" x="2470150" y="2616200"/>
          <p14:tracePt t="12782" x="2454275" y="2570163"/>
          <p14:tracePt t="12791" x="2438400" y="2546350"/>
          <p14:tracePt t="12799" x="2438400" y="2530475"/>
          <p14:tracePt t="12808" x="2414588" y="2516188"/>
          <p14:tracePt t="12866" x="2400300" y="2516188"/>
          <p14:tracePt t="12873" x="2400300" y="2500313"/>
          <p14:tracePt t="12889" x="2384425" y="2500313"/>
          <p14:tracePt t="12899" x="2384425" y="2484438"/>
          <p14:tracePt t="12916" x="2384425" y="2462213"/>
          <p14:tracePt t="12919" x="2368550" y="2462213"/>
          <p14:tracePt t="12932" x="2368550" y="2446338"/>
          <p14:tracePt t="12945" x="2368550" y="2430463"/>
          <p14:tracePt t="12958" x="2368550" y="2414588"/>
          <p14:tracePt t="12970" x="2376488" y="2400300"/>
          <p14:tracePt t="12985" x="2376488" y="2376488"/>
          <p14:tracePt t="13001" x="2376488" y="2360613"/>
          <p14:tracePt t="13029" x="2376488" y="2344738"/>
          <p14:tracePt t="13061" x="2392363" y="2344738"/>
          <p14:tracePt t="13064" x="2392363" y="2330450"/>
          <p14:tracePt t="13070" x="2406650" y="2330450"/>
          <p14:tracePt t="13077" x="2430463" y="2330450"/>
          <p14:tracePt t="13091" x="2476500" y="2314575"/>
          <p14:tracePt t="13099" x="2516188" y="2298700"/>
          <p14:tracePt t="13107" x="2546350" y="2298700"/>
          <p14:tracePt t="13116" x="2593975" y="2274888"/>
          <p14:tracePt t="13125" x="2647950" y="2274888"/>
          <p14:tracePt t="13141" x="2732088" y="2260600"/>
          <p14:tracePt t="13149" x="2801938" y="2260600"/>
          <p14:tracePt t="13157" x="2863850" y="2260600"/>
          <p14:tracePt t="13166" x="2971800" y="2260600"/>
          <p14:tracePt t="13166" x="3003550" y="2260600"/>
          <p14:tracePt t="13174" x="3119438" y="2260600"/>
          <p14:tracePt t="13191" x="3514725" y="2260600"/>
          <p14:tracePt t="13199" x="3716338" y="2260600"/>
          <p14:tracePt t="13207" x="3932238" y="2268538"/>
          <p14:tracePt t="13216" x="4203700" y="2268538"/>
          <p14:tracePt t="13233" x="4699000" y="2290763"/>
          <p14:tracePt t="13233" x="4714875" y="2290763"/>
          <p14:tracePt t="13241" x="4884738" y="2290763"/>
          <p14:tracePt t="13241" x="4900613" y="2290763"/>
          <p14:tracePt t="13249" x="5054600" y="2306638"/>
          <p14:tracePt t="13257" x="5186363" y="2306638"/>
          <p14:tracePt t="13267" x="5326063" y="2322513"/>
          <p14:tracePt t="13282" x="5410200" y="2322513"/>
          <p14:tracePt t="13302" x="5395913" y="2322513"/>
          <p14:tracePt t="13305" x="5380038" y="2322513"/>
          <p14:tracePt t="13308" x="5364163" y="2322513"/>
          <p14:tracePt t="13324" x="5178425" y="2322513"/>
          <p14:tracePt t="13332" x="5062538" y="2322513"/>
          <p14:tracePt t="13341" x="4892675" y="2338388"/>
          <p14:tracePt t="13349" x="4706938" y="2352675"/>
          <p14:tracePt t="13357" x="4481513" y="2392363"/>
          <p14:tracePt t="13374" x="3994150" y="2438400"/>
          <p14:tracePt t="13382" x="3754438" y="2476500"/>
          <p14:tracePt t="13391" x="3482975" y="2492375"/>
          <p14:tracePt t="13399" x="3282950" y="2508250"/>
          <p14:tracePt t="13407" x="3081338" y="2508250"/>
          <p14:tracePt t="13424" x="2709863" y="2524125"/>
          <p14:tracePt t="13432" x="2570163" y="2538413"/>
          <p14:tracePt t="13433" x="2554288" y="2538413"/>
          <p14:tracePt t="13441" x="2454275" y="2562225"/>
          <p14:tracePt t="13441" x="2438400" y="2562225"/>
          <p14:tracePt t="13449" x="2330450" y="2578100"/>
          <p14:tracePt t="13458" x="2244725" y="2592388"/>
          <p14:tracePt t="13466" x="2214563" y="2608263"/>
          <p14:tracePt t="13475" x="2182813" y="2624138"/>
          <p14:tracePt t="13482" x="2166938" y="2647950"/>
          <p14:tracePt t="13500" x="2166938" y="2662238"/>
          <p14:tracePt t="13503" x="2174875" y="2662238"/>
          <p14:tracePt t="13516" x="2220913" y="2662238"/>
          <p14:tracePt t="13525" x="2260600" y="2662238"/>
          <p14:tracePt t="13532" x="2306638" y="2662238"/>
          <p14:tracePt t="13541" x="2376488" y="2662238"/>
          <p14:tracePt t="13549" x="2430463" y="2662238"/>
          <p14:tracePt t="13558" x="2476500" y="2662238"/>
          <p14:tracePt t="13574" x="2632075" y="2662238"/>
          <p14:tracePt t="13582" x="2717800" y="2662238"/>
          <p14:tracePt t="13591" x="2833688" y="2662238"/>
          <p14:tracePt t="13599" x="2933700" y="2662238"/>
          <p14:tracePt t="13608" x="3057525" y="2678113"/>
          <p14:tracePt t="13608" x="3073400" y="2693988"/>
          <p14:tracePt t="13616" x="3205163" y="2709863"/>
          <p14:tracePt t="13624" x="3305175" y="2747963"/>
          <p14:tracePt t="13632" x="3406775" y="2763838"/>
          <p14:tracePt t="13641" x="3514725" y="2794000"/>
          <p14:tracePt t="13657" x="3630613" y="2863850"/>
          <p14:tracePt t="13658" x="3646488" y="2863850"/>
          <p14:tracePt t="13666" x="3660775" y="2895600"/>
          <p14:tracePt t="13666" x="3676650" y="2917825"/>
          <p14:tracePt t="13674" x="3700463" y="2949575"/>
          <p14:tracePt t="13682" x="3700463" y="2995613"/>
          <p14:tracePt t="13691" x="3700463" y="3049588"/>
          <p14:tracePt t="13691" x="3700463" y="3065463"/>
          <p14:tracePt t="13699" x="3684588" y="3119438"/>
          <p14:tracePt t="13716" x="3598863" y="3267075"/>
          <p14:tracePt t="13724" x="3536950" y="3335338"/>
          <p14:tracePt t="13732" x="3468688" y="3405188"/>
          <p14:tracePt t="13741" x="3398838" y="3460750"/>
          <p14:tracePt t="13749" x="3328988" y="3490913"/>
          <p14:tracePt t="13757" x="3251200" y="3522663"/>
          <p14:tracePt t="13766" x="3143250" y="3560763"/>
          <p14:tracePt t="13774" x="3041650" y="3590925"/>
          <p14:tracePt t="13782" x="2941638" y="3622675"/>
          <p14:tracePt t="13783" x="2941638" y="3646488"/>
          <p14:tracePt t="13791" x="2855913" y="3676650"/>
          <p14:tracePt t="13799" x="2771775" y="3708400"/>
          <p14:tracePt t="13807" x="2686050" y="3746500"/>
          <p14:tracePt t="13816" x="2624138" y="3792538"/>
          <p14:tracePt t="13824" x="2554288" y="3832225"/>
          <p14:tracePt t="13832" x="2516188" y="3862388"/>
          <p14:tracePt t="13841" x="2484438" y="3878263"/>
          <p14:tracePt t="13849" x="2484438" y="3894138"/>
          <p14:tracePt t="13858" x="2484438" y="3916363"/>
          <p14:tracePt t="13866" x="2484438" y="3932238"/>
          <p14:tracePt t="13879" x="2484438" y="3948113"/>
          <p14:tracePt t="13922" x="2484438" y="3962400"/>
          <p14:tracePt t="13935" x="2484438" y="3978275"/>
          <p14:tracePt t="13942" x="2492375" y="3978275"/>
          <p14:tracePt t="13949" x="2492375" y="4002088"/>
          <p14:tracePt t="13957" x="2516188" y="4017963"/>
          <p14:tracePt t="13966" x="2532063" y="4032250"/>
          <p14:tracePt t="13974" x="2546350" y="4048125"/>
          <p14:tracePt t="13983" x="2578100" y="4064000"/>
          <p14:tracePt t="13991" x="2578100" y="4079875"/>
          <p14:tracePt t="13999" x="2593975" y="4079875"/>
          <p14:tracePt t="14007" x="2593975" y="4102100"/>
          <p14:tracePt t="14016" x="2616200" y="4102100"/>
          <p14:tracePt t="14118" x="2616200" y="4117975"/>
          <p14:tracePt t="14128" x="2616200" y="4133850"/>
          <p14:tracePt t="14141" x="2600325" y="4133850"/>
          <p14:tracePt t="14149" x="2586038" y="4148138"/>
          <p14:tracePt t="14157" x="2570163" y="4148138"/>
          <p14:tracePt t="14166" x="2554288" y="4148138"/>
          <p14:tracePt t="14174" x="2538413" y="4148138"/>
          <p14:tracePt t="14183" x="2516188" y="4148138"/>
          <p14:tracePt t="14191" x="2484438" y="4148138"/>
          <p14:tracePt t="14199" x="2470150" y="4148138"/>
          <p14:tracePt t="14207" x="2454275" y="4164013"/>
          <p14:tracePt t="14216" x="2414588" y="4164013"/>
          <p14:tracePt t="14232" x="2384425" y="4187825"/>
          <p14:tracePt t="14241" x="2368550" y="4203700"/>
          <p14:tracePt t="14249" x="2368550" y="4233863"/>
          <p14:tracePt t="14258" x="2368550" y="4271963"/>
          <p14:tracePt t="14266" x="2376488" y="4287838"/>
          <p14:tracePt t="14274" x="2430463" y="4319588"/>
          <p14:tracePt t="14282" x="2492375" y="4333875"/>
          <p14:tracePt t="14291" x="2578100" y="4349750"/>
          <p14:tracePt t="14300" x="2678113" y="4373563"/>
          <p14:tracePt t="14307" x="2763838" y="4389438"/>
          <p14:tracePt t="14316" x="2863850" y="4389438"/>
          <p14:tracePt t="14324" x="2971800" y="4389438"/>
          <p14:tracePt t="14334" x="3033713" y="4389438"/>
          <p14:tracePt t="14334" x="3057525" y="4389438"/>
          <p14:tracePt t="14341" x="3089275" y="4381500"/>
          <p14:tracePt t="14341" x="3103563" y="4381500"/>
          <p14:tracePt t="14349" x="3135313" y="4341813"/>
          <p14:tracePt t="14358" x="3157538" y="4311650"/>
          <p14:tracePt t="14366" x="3157538" y="4295775"/>
          <p14:tracePt t="14374" x="3157538" y="4271963"/>
          <p14:tracePt t="14382" x="3143250" y="4271963"/>
          <p14:tracePt t="14391" x="3111500" y="4257675"/>
          <p14:tracePt t="14399" x="3057525" y="4257675"/>
          <p14:tracePt t="14408" x="2995613" y="4241800"/>
          <p14:tracePt t="14416" x="2909888" y="4225925"/>
          <p14:tracePt t="14424" x="2841625" y="4225925"/>
          <p14:tracePt t="14432" x="2755900" y="4225925"/>
          <p14:tracePt t="14441" x="2686050" y="4225925"/>
          <p14:tracePt t="14441" x="2670175" y="4210050"/>
          <p14:tracePt t="14449" x="2600325" y="4210050"/>
          <p14:tracePt t="14458" x="2554288" y="4210050"/>
          <p14:tracePt t="14466" x="2500313" y="4210050"/>
          <p14:tracePt t="14474" x="2470150" y="4210050"/>
          <p14:tracePt t="14507" x="2492375" y="4210050"/>
          <p14:tracePt t="14508" x="2516188" y="4210050"/>
          <p14:tracePt t="14516" x="2578100" y="4210050"/>
          <p14:tracePt t="14524" x="2662238" y="4210050"/>
          <p14:tracePt t="14532" x="2763838" y="4217988"/>
          <p14:tracePt t="14541" x="2863850" y="4217988"/>
          <p14:tracePt t="14549" x="2971800" y="4233863"/>
          <p14:tracePt t="14557" x="3057525" y="4233863"/>
          <p14:tracePt t="14566" x="3119438" y="4233863"/>
          <p14:tracePt t="14574" x="3173413" y="4249738"/>
          <p14:tracePt t="14582" x="3189288" y="4249738"/>
          <p14:tracePt t="14610" x="3181350" y="4249738"/>
          <p14:tracePt t="14614" x="3165475" y="4249738"/>
          <p14:tracePt t="14617" x="3143250" y="4249738"/>
          <p14:tracePt t="14624" x="3095625" y="4249738"/>
          <p14:tracePt t="14632" x="3027363" y="4249738"/>
          <p14:tracePt t="14641" x="2957513" y="4249738"/>
          <p14:tracePt t="14657" x="2871788" y="4249738"/>
          <p14:tracePt t="14666" x="2825750" y="4249738"/>
          <p14:tracePt t="14674" x="2786063" y="4249738"/>
          <p14:tracePt t="14682" x="2771775" y="4249738"/>
          <p14:tracePt t="14699" x="2755900" y="4249738"/>
          <p14:tracePt t="14730" x="2763838" y="4271963"/>
          <p14:tracePt t="14746" x="2786063" y="4271963"/>
          <p14:tracePt t="14794" x="2786063" y="4287838"/>
          <p14:tracePt t="14813" x="2801938" y="4287838"/>
          <p14:tracePt t="14815" x="2801938" y="4303713"/>
          <p14:tracePt t="14833" x="2801938" y="4319588"/>
          <p14:tracePt t="14841" x="2817813" y="4319588"/>
          <p14:tracePt t="14849" x="2817813" y="4333875"/>
          <p14:tracePt t="14871" x="2817813" y="4349750"/>
          <p14:tracePt t="14882" x="2809875" y="4349750"/>
          <p14:tracePt t="14891" x="2786063" y="4349750"/>
          <p14:tracePt t="14899" x="2755900" y="4349750"/>
          <p14:tracePt t="14907" x="2724150" y="4349750"/>
          <p14:tracePt t="14916" x="2686050" y="4373563"/>
          <p14:tracePt t="14933" x="2640013" y="4373563"/>
          <p14:tracePt t="14941" x="2624138" y="4373563"/>
          <p14:tracePt t="14949" x="2600325" y="4389438"/>
          <p14:tracePt t="14979" x="2600325" y="4403725"/>
          <p14:tracePt t="14989" x="2616200" y="4403725"/>
          <p14:tracePt t="14995" x="2632075" y="4403725"/>
          <p14:tracePt t="15001" x="2647950" y="4403725"/>
          <p14:tracePt t="15007" x="2647950" y="4419600"/>
          <p14:tracePt t="15016" x="2678113" y="4419600"/>
          <p14:tracePt t="15024" x="2701925" y="4419600"/>
          <p14:tracePt t="15096" x="2701925" y="4435475"/>
          <p14:tracePt t="15119" x="2686050" y="4435475"/>
          <p14:tracePt t="15126" x="2686050" y="4457700"/>
          <p14:tracePt t="15142" x="2686050" y="4473575"/>
          <p14:tracePt t="15144" x="2670175" y="4473575"/>
          <p14:tracePt t="15158" x="2655888" y="4473575"/>
          <p14:tracePt t="15166" x="2655888" y="4489450"/>
          <p14:tracePt t="15174" x="2640013" y="4489450"/>
          <p14:tracePt t="15182" x="2640013" y="4505325"/>
          <p14:tracePt t="15191" x="2624138" y="4505325"/>
          <p14:tracePt t="15199" x="2624138" y="4519613"/>
          <p14:tracePt t="15216" x="2600325" y="4519613"/>
          <p14:tracePt t="15224" x="2586038" y="4543425"/>
          <p14:tracePt t="15243" x="2570163" y="4543425"/>
          <p14:tracePt t="15245" x="2570163" y="4559300"/>
          <p14:tracePt t="15300" x="2570163" y="4575175"/>
          <p14:tracePt t="15308" x="2554288" y="4575175"/>
          <p14:tracePt t="15341" x="2538413" y="4589463"/>
          <p14:tracePt t="15367" x="2516188" y="4589463"/>
          <p14:tracePt t="15378" x="2500313" y="4589463"/>
          <p14:tracePt t="15383" x="2484438" y="4589463"/>
          <p14:tracePt t="15391" x="2470150" y="4605338"/>
          <p14:tracePt t="15399" x="2454275" y="4605338"/>
          <p14:tracePt t="15407" x="2438400" y="4605338"/>
          <p14:tracePt t="15424" x="2400300" y="4605338"/>
          <p14:tracePt t="15441" x="2368550" y="4605338"/>
          <p14:tracePt t="15452" x="2368550" y="4621213"/>
          <p14:tracePt t="15459" x="2352675" y="4621213"/>
          <p14:tracePt t="15481" x="2352675" y="4645025"/>
          <p14:tracePt t="15490" x="2352675" y="4659313"/>
          <p14:tracePt t="15499" x="2352675" y="4675188"/>
          <p14:tracePt t="15508" x="2352675" y="4691063"/>
          <p14:tracePt t="15514" x="2352675" y="4706938"/>
          <p14:tracePt t="15517" x="2360613" y="4706938"/>
          <p14:tracePt t="15524" x="2376488" y="4745038"/>
          <p14:tracePt t="15533" x="2392363" y="4760913"/>
          <p14:tracePt t="15541" x="2430463" y="4775200"/>
          <p14:tracePt t="15549" x="2462213" y="4791075"/>
          <p14:tracePt t="15558" x="2516188" y="4830763"/>
          <p14:tracePt t="15566" x="2546350" y="4845050"/>
          <p14:tracePt t="15574" x="2578100" y="4860925"/>
          <p14:tracePt t="15582" x="2616200" y="4876800"/>
          <p14:tracePt t="15591" x="2647950" y="4892675"/>
          <p14:tracePt t="15599" x="2662238" y="4892675"/>
          <p14:tracePt t="15608" x="2678113" y="4892675"/>
          <p14:tracePt t="15616" x="2701925" y="4892675"/>
          <p14:tracePt t="15624" x="2717800" y="4914900"/>
          <p14:tracePt t="15633" x="2732088" y="4914900"/>
          <p14:tracePt t="15633" x="2747963" y="4914900"/>
          <p14:tracePt t="15682" x="2747963" y="4930775"/>
          <p14:tracePt t="15686" x="2740025" y="4930775"/>
          <p14:tracePt t="15691" x="2724150" y="4930775"/>
          <p14:tracePt t="15699" x="2670175" y="4930775"/>
          <p14:tracePt t="15707" x="2640013" y="4946650"/>
          <p14:tracePt t="15716" x="2570163" y="4946650"/>
          <p14:tracePt t="15724" x="2538413" y="4960938"/>
          <p14:tracePt t="15733" x="2484438" y="4960938"/>
          <p14:tracePt t="15741" x="2470150" y="4960938"/>
          <p14:tracePt t="15765" x="2476500" y="4960938"/>
          <p14:tracePt t="15774" x="2532063" y="4960938"/>
          <p14:tracePt t="15783" x="2578100" y="4960938"/>
          <p14:tracePt t="15783" x="2593975" y="4960938"/>
          <p14:tracePt t="15791" x="2678113" y="4960938"/>
          <p14:tracePt t="15799" x="2763838" y="4960938"/>
          <p14:tracePt t="15808" x="2847975" y="4976813"/>
          <p14:tracePt t="15808" x="2863850" y="4976813"/>
          <p14:tracePt t="15824" x="3003550" y="5000625"/>
          <p14:tracePt t="15833" x="3033713" y="5000625"/>
          <p14:tracePt t="15833" x="3057525" y="5000625"/>
          <p14:tracePt t="15841" x="3073400" y="5000625"/>
          <p14:tracePt t="15873" x="3073400" y="5016500"/>
          <p14:tracePt t="15876" x="3057525" y="5016500"/>
          <p14:tracePt t="15883" x="3041650" y="5016500"/>
          <p14:tracePt t="15883" x="3027363" y="5016500"/>
          <p14:tracePt t="15891" x="2995613" y="5016500"/>
          <p14:tracePt t="15899" x="2941638" y="5016500"/>
          <p14:tracePt t="15908" x="2895600" y="5008563"/>
          <p14:tracePt t="15924" x="2786063" y="4984750"/>
          <p14:tracePt t="15932" x="2755900" y="4984750"/>
          <p14:tracePt t="15941" x="2740025" y="4968875"/>
          <p14:tracePt t="15949" x="2724150" y="4968875"/>
          <p14:tracePt t="15958" x="2709863" y="4968875"/>
          <p14:tracePt t="15983" x="2717800" y="4968875"/>
          <p14:tracePt t="15985" x="2717800" y="4954588"/>
          <p14:tracePt t="15992" x="2732088" y="4954588"/>
          <p14:tracePt t="15999" x="2763838" y="4954588"/>
          <p14:tracePt t="16007" x="2817813" y="4954588"/>
          <p14:tracePt t="16016" x="2887663" y="4938713"/>
          <p14:tracePt t="16024" x="2933700" y="4938713"/>
          <p14:tracePt t="16033" x="2971800" y="4938713"/>
          <p14:tracePt t="16041" x="3003550" y="4938713"/>
          <p14:tracePt t="16041" x="3019425" y="4938713"/>
          <p14:tracePt t="16049" x="3033713" y="4938713"/>
          <p14:tracePt t="16058" x="3057525" y="4938713"/>
          <p14:tracePt t="16091" x="3041650" y="4938713"/>
          <p14:tracePt t="16099" x="3011488" y="4946650"/>
          <p14:tracePt t="16108" x="2995613" y="4946650"/>
          <p14:tracePt t="16116" x="2941638" y="4946650"/>
          <p14:tracePt t="16126" x="2895600" y="4946650"/>
          <p14:tracePt t="16132" x="2855913" y="4946650"/>
          <p14:tracePt t="16141" x="2825750" y="4946650"/>
          <p14:tracePt t="16149" x="2786063" y="4946650"/>
          <p14:tracePt t="16158" x="2771775" y="4946650"/>
          <p14:tracePt t="16166" x="2740025" y="4946650"/>
          <p14:tracePt t="16174" x="2724150" y="4946650"/>
          <p14:tracePt t="16246" x="2732088" y="4946650"/>
          <p14:tracePt t="16260" x="2747963" y="4946650"/>
          <p14:tracePt t="16272" x="2763838" y="4946650"/>
          <p14:tracePt t="16283" x="2786063" y="4946650"/>
          <p14:tracePt t="16291" x="2801938" y="4946650"/>
          <p14:tracePt t="16299" x="2817813" y="4960938"/>
          <p14:tracePt t="16307" x="2833688" y="4960938"/>
          <p14:tracePt t="16316" x="2847975" y="4960938"/>
          <p14:tracePt t="16413" x="2841625" y="4960938"/>
          <p14:tracePt t="16424" x="2809875" y="4960938"/>
          <p14:tracePt t="16432" x="2755900" y="4954588"/>
          <p14:tracePt t="16441" x="2709863" y="4954588"/>
          <p14:tracePt t="16449" x="2640013" y="4938713"/>
          <p14:tracePt t="16457" x="2570163" y="4938713"/>
          <p14:tracePt t="16466" x="2484438" y="4938713"/>
          <p14:tracePt t="16474" x="2438400" y="4922838"/>
          <p14:tracePt t="16483" x="2368550" y="4922838"/>
          <p14:tracePt t="16491" x="2330450" y="4922838"/>
          <p14:tracePt t="16499" x="2314575" y="4922838"/>
          <p14:tracePt t="16507" x="2314575" y="4899025"/>
          <p14:tracePt t="16524" x="2322513" y="4899025"/>
          <p14:tracePt t="16533" x="2376488" y="4899025"/>
          <p14:tracePt t="16541" x="2462213" y="4899025"/>
          <p14:tracePt t="16549" x="2546350" y="4899025"/>
          <p14:tracePt t="16558" x="2632075" y="4899025"/>
          <p14:tracePt t="16558" x="2647950" y="4899025"/>
          <p14:tracePt t="16574" x="2833688" y="4930775"/>
          <p14:tracePt t="16583" x="2933700" y="4930775"/>
          <p14:tracePt t="16591" x="3003550" y="4946650"/>
          <p14:tracePt t="16599" x="3073400" y="4946650"/>
          <p14:tracePt t="16608" x="3103563" y="4960938"/>
          <p14:tracePt t="16635" x="3095625" y="4960938"/>
          <p14:tracePt t="16639" x="3081338" y="4960938"/>
          <p14:tracePt t="16643" x="3057525" y="4960938"/>
          <p14:tracePt t="16649" x="3027363" y="4960938"/>
          <p14:tracePt t="16658" x="2957513" y="4960938"/>
          <p14:tracePt t="16658" x="2941638" y="4960938"/>
          <p14:tracePt t="16666" x="2871788" y="4954588"/>
          <p14:tracePt t="16674" x="2809875" y="4954588"/>
          <p14:tracePt t="16682" x="2740025" y="4938713"/>
          <p14:tracePt t="16691" x="2655888" y="4922838"/>
          <p14:tracePt t="16699" x="2586038" y="4922838"/>
          <p14:tracePt t="16716" x="2516188" y="4899025"/>
          <p14:tracePt t="16764" x="2532063" y="4899025"/>
          <p14:tracePt t="16768" x="2546350" y="4899025"/>
          <p14:tracePt t="16774" x="2562225" y="4899025"/>
          <p14:tracePt t="16783" x="2616200" y="4899025"/>
          <p14:tracePt t="16791" x="2647950" y="4914900"/>
          <p14:tracePt t="16799" x="2678113" y="4914900"/>
          <p14:tracePt t="16808" x="2717800" y="4914900"/>
          <p14:tracePt t="16808" x="2732088" y="4914900"/>
          <p14:tracePt t="16816" x="2747963" y="4914900"/>
          <p14:tracePt t="16824" x="2786063" y="4914900"/>
          <p14:tracePt t="16833" x="2801938" y="4914900"/>
          <p14:tracePt t="16873" x="2801938" y="4930775"/>
          <p14:tracePt t="16876" x="2786063" y="4930775"/>
          <p14:tracePt t="16885" x="2771775" y="4930775"/>
          <p14:tracePt t="16899" x="2755900" y="4930775"/>
          <p14:tracePt t="16907" x="2724150" y="4930775"/>
          <p14:tracePt t="16916" x="2709863" y="4946650"/>
          <p14:tracePt t="16928" x="2686050" y="4946650"/>
          <p14:tracePt t="16941" x="2670175" y="4946650"/>
          <p14:tracePt t="16952" x="2655888" y="4946650"/>
          <p14:tracePt t="16959" x="2640013" y="4946650"/>
          <p14:tracePt t="16968" x="2624138" y="4946650"/>
          <p14:tracePt t="17022" x="2632075" y="4946650"/>
          <p14:tracePt t="17028" x="2647950" y="4946650"/>
          <p14:tracePt t="17033" x="2662238" y="4946650"/>
          <p14:tracePt t="17041" x="2701925" y="4946650"/>
          <p14:tracePt t="17049" x="2732088" y="4946650"/>
          <p14:tracePt t="17058" x="2763838" y="4946650"/>
          <p14:tracePt t="17066" x="2786063" y="4946650"/>
          <p14:tracePt t="17123" x="2771775" y="4946650"/>
          <p14:tracePt t="17130" x="2755900" y="4946650"/>
          <p14:tracePt t="17133" x="2740025" y="4946650"/>
          <p14:tracePt t="17141" x="2724150" y="4946650"/>
          <p14:tracePt t="17149" x="2686050" y="4946650"/>
          <p14:tracePt t="17157" x="2655888" y="4946650"/>
          <p14:tracePt t="17166" x="2624138" y="4938713"/>
          <p14:tracePt t="17175" x="2586038" y="4938713"/>
          <p14:tracePt t="17183" x="2570163" y="4938713"/>
          <p14:tracePt t="17191" x="2554288" y="4938713"/>
          <p14:tracePt t="17199" x="2538413" y="4938713"/>
          <p14:tracePt t="17208" x="2516188" y="4938713"/>
          <p14:tracePt t="17216" x="2500313" y="4938713"/>
          <p14:tracePt t="17273" x="2500313" y="4922838"/>
          <p14:tracePt t="17283" x="2500313" y="4899025"/>
          <p14:tracePt t="17290" x="2500313" y="4884738"/>
          <p14:tracePt t="17296" x="2500313" y="4868863"/>
          <p14:tracePt t="17302" x="2500313" y="4852988"/>
          <p14:tracePt t="17307" x="2500313" y="4837113"/>
          <p14:tracePt t="17325" x="2454275" y="4713288"/>
          <p14:tracePt t="17333" x="2414588" y="4613275"/>
          <p14:tracePt t="17341" x="2384425" y="4497388"/>
          <p14:tracePt t="17349" x="2368550" y="4381500"/>
          <p14:tracePt t="17358" x="2352675" y="4271963"/>
          <p14:tracePt t="17358" x="2352675" y="4257675"/>
          <p14:tracePt t="17366" x="2352675" y="4171950"/>
          <p14:tracePt t="17374" x="2352675" y="4110038"/>
          <p14:tracePt t="17382" x="2352675" y="4040188"/>
          <p14:tracePt t="17391" x="2360613" y="3986213"/>
          <p14:tracePt t="17399" x="2360613" y="3956050"/>
          <p14:tracePt t="17408" x="2360613" y="3924300"/>
          <p14:tracePt t="17408" x="2376488" y="3900488"/>
          <p14:tracePt t="17416" x="2376488" y="3870325"/>
          <p14:tracePt t="17424" x="2376488" y="3854450"/>
          <p14:tracePt t="17433" x="2392363" y="3800475"/>
          <p14:tracePt t="17441" x="2430463" y="3754438"/>
          <p14:tracePt t="17449" x="2446338" y="3684588"/>
          <p14:tracePt t="17466" x="2516188" y="3529013"/>
          <p14:tracePt t="17474" x="2546350" y="3444875"/>
          <p14:tracePt t="17483" x="2562225" y="3359150"/>
          <p14:tracePt t="17491" x="2578100" y="3297238"/>
          <p14:tracePt t="17500" x="2593975" y="3227388"/>
          <p14:tracePt t="17516" x="2616200" y="3111500"/>
          <p14:tracePt t="17524" x="2616200" y="3073400"/>
          <p14:tracePt t="17533" x="2616200" y="3025775"/>
          <p14:tracePt t="17541" x="2616200" y="2971800"/>
          <p14:tracePt t="17560" x="2632075" y="2840038"/>
          <p14:tracePt t="17566" x="2632075" y="2786063"/>
          <p14:tracePt t="17574" x="2647950" y="2701925"/>
          <p14:tracePt t="17583" x="2662238" y="2632075"/>
          <p14:tracePt t="17583" x="2662238" y="2616200"/>
          <p14:tracePt t="17591" x="2678113" y="2546350"/>
          <p14:tracePt t="17608" x="2701925" y="2430463"/>
          <p14:tracePt t="17616" x="2717800" y="2376488"/>
          <p14:tracePt t="17624" x="2717800" y="2344738"/>
          <p14:tracePt t="17633" x="2717800" y="2314575"/>
          <p14:tracePt t="17641" x="2732088" y="2298700"/>
          <p14:tracePt t="17649" x="2732088" y="2274888"/>
          <p14:tracePt t="17658" x="2732088" y="2244725"/>
          <p14:tracePt t="17674" x="2732088" y="2212975"/>
          <p14:tracePt t="17699" x="2732088" y="2190750"/>
          <p14:tracePt t="17717" x="2747963" y="2190750"/>
          <p14:tracePt t="17732" x="2763838" y="2190750"/>
          <p14:tracePt t="17744" x="2786063" y="2190750"/>
          <p14:tracePt t="17758" x="2801938" y="2174875"/>
          <p14:tracePt t="17766" x="2817813" y="2174875"/>
          <p14:tracePt t="17782" x="2833688" y="2174875"/>
          <p14:tracePt t="17896" x="2825750" y="2174875"/>
          <p14:tracePt t="17925" x="2809875" y="2174875"/>
          <p14:tracePt t="17938" x="2786063" y="2174875"/>
          <p14:tracePt t="17989" x="2786063" y="2159000"/>
          <p14:tracePt t="18005" x="2786063" y="2144713"/>
          <p14:tracePt t="18013" x="2801938" y="2144713"/>
          <p14:tracePt t="18019" x="2801938" y="2128838"/>
          <p14:tracePt t="18033" x="2801938" y="2105025"/>
          <p14:tracePt t="18058" x="2801938" y="2089150"/>
          <p14:tracePt t="18131" x="2786063" y="2089150"/>
          <p14:tracePt t="18137" x="2786063" y="2105025"/>
          <p14:tracePt t="18141" x="2771775" y="2105025"/>
          <p14:tracePt t="18149" x="2755900" y="2120900"/>
          <p14:tracePt t="18158" x="2740025" y="2151063"/>
          <p14:tracePt t="18167" x="2724150" y="2182813"/>
          <p14:tracePt t="18174" x="2724150" y="2206625"/>
          <p14:tracePt t="18183" x="2709863" y="2252663"/>
          <p14:tracePt t="18191" x="2709863" y="2290763"/>
          <p14:tracePt t="18199" x="2709863" y="2322513"/>
          <p14:tracePt t="18208" x="2709863" y="2376488"/>
          <p14:tracePt t="18216" x="2709863" y="2422525"/>
          <p14:tracePt t="18224" x="2709863" y="2454275"/>
          <p14:tracePt t="18233" x="2709863" y="2508250"/>
          <p14:tracePt t="18241" x="2717800" y="2562225"/>
          <p14:tracePt t="18249" x="2717800" y="2608263"/>
          <p14:tracePt t="18258" x="2717800" y="2647950"/>
          <p14:tracePt t="18266" x="2717800" y="2678113"/>
          <p14:tracePt t="18274" x="2717800" y="2693988"/>
          <p14:tracePt t="18285" x="2717800" y="2709863"/>
          <p14:tracePt t="18301" x="2717800" y="2724150"/>
          <p14:tracePt t="18308" x="2709863" y="2724150"/>
          <p14:tracePt t="18316" x="2709863" y="2747963"/>
          <p14:tracePt t="18324" x="2709863" y="2763838"/>
          <p14:tracePt t="18333" x="2709863" y="2778125"/>
          <p14:tracePt t="18341" x="2709863" y="2794000"/>
          <p14:tracePt t="18349" x="2686050" y="2809875"/>
          <p14:tracePt t="18358" x="2686050" y="2833688"/>
          <p14:tracePt t="18366" x="2686050" y="2847975"/>
          <p14:tracePt t="18375" x="2686050" y="2863850"/>
          <p14:tracePt t="18384" x="2686050" y="2879725"/>
          <p14:tracePt t="18396" x="2686050" y="2895600"/>
          <p14:tracePt t="18400" x="2701925" y="2895600"/>
          <p14:tracePt t="18408" x="2701925" y="2917825"/>
          <p14:tracePt t="18416" x="2701925" y="2933700"/>
          <p14:tracePt t="18424" x="2701925" y="2949575"/>
          <p14:tracePt t="18433" x="2701925" y="2979738"/>
          <p14:tracePt t="18441" x="2701925" y="2995613"/>
          <p14:tracePt t="18450" x="2701925" y="3033713"/>
          <p14:tracePt t="18458" x="2701925" y="3065463"/>
          <p14:tracePt t="18466" x="2701925" y="3103563"/>
          <p14:tracePt t="18474" x="2701925" y="3149600"/>
          <p14:tracePt t="18483" x="2701925" y="3189288"/>
          <p14:tracePt t="18491" x="2701925" y="3219450"/>
          <p14:tracePt t="18500" x="2701925" y="3267075"/>
          <p14:tracePt t="18508" x="2686050" y="3289300"/>
          <p14:tracePt t="18516" x="2686050" y="3305175"/>
          <p14:tracePt t="18552" x="2670175" y="3305175"/>
          <p14:tracePt t="18560" x="2670175" y="3297238"/>
          <p14:tracePt t="18567" x="2655888" y="3259138"/>
          <p14:tracePt t="18574" x="2640013" y="3227388"/>
          <p14:tracePt t="18583" x="2624138" y="3143250"/>
          <p14:tracePt t="18591" x="2586038" y="3041650"/>
          <p14:tracePt t="18599" x="2554288" y="2917825"/>
          <p14:tracePt t="18608" x="2516188" y="2817813"/>
          <p14:tracePt t="18608" x="2516188" y="2801938"/>
          <p14:tracePt t="18616" x="2470150" y="2701925"/>
          <p14:tracePt t="18624" x="2438400" y="2616200"/>
          <p14:tracePt t="18633" x="2400300" y="2546350"/>
          <p14:tracePt t="18641" x="2368550" y="2516188"/>
          <p14:tracePt t="18649" x="2368550" y="2500313"/>
          <p14:tracePt t="18658" x="2352675" y="2484438"/>
          <p14:tracePt t="18675" x="2352675" y="2462213"/>
          <p14:tracePt t="18677" x="2360613" y="2462213"/>
          <p14:tracePt t="18683" x="2360613" y="2446338"/>
          <p14:tracePt t="18691" x="2392363" y="2446338"/>
          <p14:tracePt t="18700" x="2406650" y="2430463"/>
          <p14:tracePt t="18707" x="2430463" y="2400300"/>
          <p14:tracePt t="18716" x="2446338" y="2376488"/>
          <p14:tracePt t="18724" x="2462213" y="2360613"/>
          <p14:tracePt t="18733" x="2462213" y="2344738"/>
          <p14:tracePt t="18741" x="2476500" y="2344738"/>
          <p14:tracePt t="18783" x="2492375" y="2344738"/>
          <p14:tracePt t="18792" x="2516188" y="2344738"/>
          <p14:tracePt t="18797" x="2532063" y="2344738"/>
          <p14:tracePt t="18802" x="2546350" y="2344738"/>
          <p14:tracePt t="18808" x="2562225" y="2344738"/>
          <p14:tracePt t="18816" x="2616200" y="2344738"/>
          <p14:tracePt t="18824" x="2662238" y="2344738"/>
          <p14:tracePt t="18841" x="2786063" y="2330450"/>
          <p14:tracePt t="18849" x="2833688" y="2330450"/>
          <p14:tracePt t="18858" x="2887663" y="2330450"/>
          <p14:tracePt t="18866" x="2917825" y="2314575"/>
          <p14:tracePt t="18875" x="2949575" y="2314575"/>
          <p14:tracePt t="18883" x="2987675" y="2314575"/>
          <p14:tracePt t="18883" x="2987675" y="2298700"/>
          <p14:tracePt t="18891" x="3003550" y="2298700"/>
          <p14:tracePt t="18900" x="3033713" y="2274888"/>
          <p14:tracePt t="18908" x="3057525" y="2260600"/>
          <p14:tracePt t="18916" x="3103563" y="2244725"/>
          <p14:tracePt t="18933" x="3189288" y="2244725"/>
          <p14:tracePt t="18933" x="3205163" y="2244725"/>
          <p14:tracePt t="18941" x="3243263" y="2228850"/>
          <p14:tracePt t="18949" x="3305175" y="2228850"/>
          <p14:tracePt t="18957" x="3344863" y="2228850"/>
          <p14:tracePt t="18966" x="3390900" y="2228850"/>
          <p14:tracePt t="18974" x="3429000" y="2228850"/>
          <p14:tracePt t="18983" x="3460750" y="2212975"/>
          <p14:tracePt t="18991" x="3490913" y="2212975"/>
          <p14:tracePt t="18999" x="3514725" y="2212975"/>
          <p14:tracePt t="19008" x="3530600" y="2190750"/>
          <p14:tracePt t="19016" x="3560763" y="2190750"/>
          <p14:tracePt t="19024" x="3576638" y="2174875"/>
          <p14:tracePt t="19033" x="3630613" y="2174875"/>
          <p14:tracePt t="19041" x="3676650" y="2159000"/>
          <p14:tracePt t="19049" x="3716338" y="2159000"/>
          <p14:tracePt t="19058" x="3762375" y="2159000"/>
          <p14:tracePt t="19058" x="3762375" y="2144713"/>
          <p14:tracePt t="19075" x="3846513" y="2144713"/>
          <p14:tracePt t="19083" x="3902075" y="2144713"/>
          <p14:tracePt t="19091" x="3948113" y="2144713"/>
          <p14:tracePt t="19100" x="4002088" y="2144713"/>
          <p14:tracePt t="19108" x="4032250" y="2144713"/>
          <p14:tracePt t="19125" x="4102100" y="2144713"/>
          <p14:tracePt t="19132" x="4141788" y="2144713"/>
          <p14:tracePt t="19141" x="4157663" y="2128838"/>
          <p14:tracePt t="19149" x="4171950" y="2128838"/>
          <p14:tracePt t="19158" x="4187825" y="2128838"/>
          <p14:tracePt t="19158" x="4203700" y="2128838"/>
          <p14:tracePt t="19166" x="4203700" y="2105025"/>
          <p14:tracePt t="19174" x="4219575" y="2105025"/>
          <p14:tracePt t="19183" x="4241800" y="2105025"/>
          <p14:tracePt t="19191" x="4257675" y="2089150"/>
          <p14:tracePt t="19199" x="4287838" y="2089150"/>
          <p14:tracePt t="19216" x="4327525" y="2089150"/>
          <p14:tracePt t="19224" x="4357688" y="2089150"/>
          <p14:tracePt t="19233" x="4373563" y="2089150"/>
          <p14:tracePt t="19242" x="4389438" y="2074863"/>
          <p14:tracePt t="19249" x="4411663" y="2074863"/>
          <p14:tracePt t="19266" x="4473575" y="2074863"/>
          <p14:tracePt t="19274" x="4513263" y="2074863"/>
          <p14:tracePt t="19283" x="4559300" y="2058988"/>
          <p14:tracePt t="19291" x="4613275" y="2058988"/>
          <p14:tracePt t="19308" x="4729163" y="2058988"/>
          <p14:tracePt t="19316" x="4814888" y="2043113"/>
          <p14:tracePt t="19324" x="4900613" y="2043113"/>
          <p14:tracePt t="19333" x="4984750" y="2043113"/>
          <p14:tracePt t="19341" x="5086350" y="2043113"/>
          <p14:tracePt t="19358" x="5272088" y="2051050"/>
          <p14:tracePt t="19358" x="5286375" y="2051050"/>
          <p14:tracePt t="19366" x="5387975" y="2066925"/>
          <p14:tracePt t="19374" x="5472113" y="2066925"/>
          <p14:tracePt t="19383" x="5557838" y="2082800"/>
          <p14:tracePt t="19383" x="5573713" y="2082800"/>
          <p14:tracePt t="19392" x="5657850" y="2082800"/>
          <p14:tracePt t="19408" x="5813425" y="2082800"/>
          <p14:tracePt t="19416" x="5883275" y="2082800"/>
          <p14:tracePt t="19424" x="5953125" y="2082800"/>
          <p14:tracePt t="19433" x="6015038" y="2082800"/>
          <p14:tracePt t="19450" x="6115050" y="2082800"/>
          <p14:tracePt t="19450" x="6138863" y="2082800"/>
          <p14:tracePt t="19458" x="6184900" y="2082800"/>
          <p14:tracePt t="19466" x="6254750" y="2082800"/>
          <p14:tracePt t="19474" x="6324600" y="2082800"/>
          <p14:tracePt t="19483" x="6370638" y="2082800"/>
          <p14:tracePt t="19499" x="6510338" y="2074863"/>
          <p14:tracePt t="19508" x="6580188" y="2074863"/>
          <p14:tracePt t="19508" x="6596063" y="2074863"/>
          <p14:tracePt t="19516" x="6680200" y="2074863"/>
          <p14:tracePt t="19524" x="6781800" y="2074863"/>
          <p14:tracePt t="19533" x="6897688" y="2074863"/>
          <p14:tracePt t="19533" x="6911975" y="2082800"/>
          <p14:tracePt t="19541" x="7013575" y="2082800"/>
          <p14:tracePt t="19549" x="7153275" y="2082800"/>
          <p14:tracePt t="19558" x="7283450" y="2105025"/>
          <p14:tracePt t="19558" x="7307263" y="2105025"/>
          <p14:tracePt t="19566" x="7439025" y="2120900"/>
          <p14:tracePt t="19574" x="7554913" y="2136775"/>
          <p14:tracePt t="19591" x="7780338" y="2136775"/>
          <p14:tracePt t="19599" x="7880350" y="2136775"/>
          <p14:tracePt t="19608" x="7966075" y="2136775"/>
          <p14:tracePt t="19608" x="7980363" y="2136775"/>
          <p14:tracePt t="19616" x="8066088" y="2136775"/>
          <p14:tracePt t="19624" x="8151813" y="2136775"/>
          <p14:tracePt t="19633" x="8251825" y="2128838"/>
          <p14:tracePt t="19641" x="8337550" y="2128838"/>
          <p14:tracePt t="19649" x="8437563" y="2105025"/>
          <p14:tracePt t="19658" x="8537575" y="2105025"/>
          <p14:tracePt t="19658" x="8553450" y="2105025"/>
          <p14:tracePt t="19666" x="8661400" y="2105025"/>
          <p14:tracePt t="19674" x="8763000" y="2105025"/>
          <p14:tracePt t="19683" x="8863013" y="2120900"/>
          <p14:tracePt t="19683" x="8878888" y="2120900"/>
          <p14:tracePt t="19691" x="8964613" y="2120900"/>
          <p14:tracePt t="19700" x="9034463" y="2136775"/>
          <p14:tracePt t="19708" x="9118600" y="2136775"/>
          <p14:tracePt t="19716" x="9164638" y="2136775"/>
          <p14:tracePt t="19733" x="9220200" y="2136775"/>
          <p14:tracePt t="19850" x="9220200" y="2151063"/>
          <p14:tracePt t="19857" x="9212263" y="2151063"/>
          <p14:tracePt t="19858" x="9212263" y="2166938"/>
          <p14:tracePt t="19860" x="9188450" y="2166938"/>
          <p14:tracePt t="19874" x="9126538" y="2206625"/>
          <p14:tracePt t="19883" x="9072563" y="2252663"/>
          <p14:tracePt t="19891" x="9002713" y="2306638"/>
          <p14:tracePt t="19900" x="8916988" y="2352675"/>
          <p14:tracePt t="19900" x="8902700" y="2352675"/>
          <p14:tracePt t="19907" x="8816975" y="2392363"/>
          <p14:tracePt t="19924" x="8545513" y="2476500"/>
          <p14:tracePt t="19933" x="8399463" y="2508250"/>
          <p14:tracePt t="19933" x="8375650" y="2508250"/>
          <p14:tracePt t="19941" x="8243888" y="2524125"/>
          <p14:tracePt t="19949" x="8074025" y="2538413"/>
          <p14:tracePt t="19958" x="7888288" y="2562225"/>
          <p14:tracePt t="19959" x="7834313" y="2562225"/>
          <p14:tracePt t="19966" x="7686675" y="2562225"/>
          <p14:tracePt t="19974" x="7500938" y="2592388"/>
          <p14:tracePt t="19983" x="7331075" y="2608263"/>
          <p14:tracePt t="19983" x="7315200" y="2608263"/>
          <p14:tracePt t="19991" x="7145338" y="2647950"/>
          <p14:tracePt t="19999" x="6959600" y="2693988"/>
          <p14:tracePt t="20016" x="6602413" y="2809875"/>
          <p14:tracePt t="20024" x="6432550" y="2895600"/>
          <p14:tracePt t="20033" x="6262688" y="2963863"/>
          <p14:tracePt t="20050" x="5937250" y="3065463"/>
          <p14:tracePt t="20058" x="5805488" y="3103563"/>
          <p14:tracePt t="20058" x="5789613" y="3119438"/>
          <p14:tracePt t="20066" x="5651500" y="3149600"/>
          <p14:tracePt t="20074" x="5549900" y="3165475"/>
          <p14:tracePt t="20083" x="5465763" y="3205163"/>
          <p14:tracePt t="20091" x="5418138" y="3251200"/>
          <p14:tracePt t="20108" x="5334000" y="3351213"/>
          <p14:tracePt t="20108" x="5310188" y="3351213"/>
          <p14:tracePt t="20116" x="5280025" y="3421063"/>
          <p14:tracePt t="20124" x="5248275" y="3506788"/>
          <p14:tracePt t="20133" x="5210175" y="3622675"/>
          <p14:tracePt t="20133" x="5210175" y="3646488"/>
          <p14:tracePt t="20141" x="5178425" y="3746500"/>
          <p14:tracePt t="20158" x="5124450" y="3932238"/>
          <p14:tracePt t="20158" x="5124450" y="3948113"/>
          <p14:tracePt t="20166" x="5094288" y="4017963"/>
          <p14:tracePt t="20174" x="5062538" y="4079875"/>
          <p14:tracePt t="20183" x="5024438" y="4133850"/>
          <p14:tracePt t="20183" x="5024438" y="4148138"/>
          <p14:tracePt t="20191" x="4992688" y="4203700"/>
          <p14:tracePt t="20200" x="4954588" y="4249738"/>
          <p14:tracePt t="20208" x="4938713" y="4333875"/>
          <p14:tracePt t="20216" x="4908550" y="4389438"/>
          <p14:tracePt t="20225" x="4876800" y="4489450"/>
          <p14:tracePt t="20226" x="4876800" y="4505325"/>
          <p14:tracePt t="20234" x="4838700" y="4589463"/>
          <p14:tracePt t="20250" x="4752975" y="4775200"/>
          <p14:tracePt t="20258" x="4706938" y="4876800"/>
          <p14:tracePt t="20266" x="4652963" y="4976813"/>
          <p14:tracePt t="20274" x="4621213" y="5046663"/>
          <p14:tracePt t="20283" x="4583113" y="5116513"/>
          <p14:tracePt t="20283" x="4583113" y="5132388"/>
          <p14:tracePt t="20299" x="4521200" y="5270500"/>
          <p14:tracePt t="20308" x="4497388" y="5318125"/>
          <p14:tracePt t="20308" x="4481513" y="5318125"/>
          <p14:tracePt t="20316" x="4467225" y="5387975"/>
          <p14:tracePt t="20324" x="4435475" y="5418138"/>
          <p14:tracePt t="20341" x="4381500" y="5503863"/>
          <p14:tracePt t="20349" x="4365625" y="5541963"/>
          <p14:tracePt t="20358" x="4349750" y="5588000"/>
          <p14:tracePt t="20366" x="4335463" y="5627688"/>
          <p14:tracePt t="20374" x="4295775" y="5657850"/>
          <p14:tracePt t="20391" x="4249738" y="5743575"/>
          <p14:tracePt t="20399" x="4211638" y="5773738"/>
          <p14:tracePt t="20408" x="4195763" y="5813425"/>
          <p14:tracePt t="20416" x="4164013" y="5843588"/>
          <p14:tracePt t="20424" x="4141788" y="5897563"/>
          <p14:tracePt t="20433" x="4125913" y="5929313"/>
          <p14:tracePt t="20441" x="4125913" y="5959475"/>
          <p14:tracePt t="20449" x="4110038" y="5999163"/>
          <p14:tracePt t="20458" x="4110038" y="6029325"/>
          <p14:tracePt t="20466" x="4110038" y="6061075"/>
          <p14:tracePt t="20474" x="4110038" y="6099175"/>
          <p14:tracePt t="20483" x="4110038" y="6130925"/>
          <p14:tracePt t="20491" x="4110038" y="6169025"/>
          <p14:tracePt t="20500" x="4110038" y="6184900"/>
          <p14:tracePt t="20508" x="4110038" y="6215063"/>
          <p14:tracePt t="20516" x="4117975" y="6246813"/>
          <p14:tracePt t="20533" x="4117975" y="6269038"/>
          <p14:tracePt t="20543" x="4141788" y="6269038"/>
          <p14:tracePt t="20569" x="4141788" y="6284913"/>
          <p14:tracePt t="20578" x="4157663" y="6284913"/>
          <p14:tracePt t="20596" x="4157663" y="6276975"/>
          <p14:tracePt t="20603" x="4171950" y="6276975"/>
          <p14:tracePt t="20609" x="4171950" y="6254750"/>
          <p14:tracePt t="20625" x="4187825" y="6238875"/>
          <p14:tracePt t="20633" x="4187825" y="6223000"/>
          <p14:tracePt t="20642" x="4203700" y="6223000"/>
          <p14:tracePt t="20649" x="4203700" y="6207125"/>
          <p14:tracePt t="20658" x="4203700" y="6192838"/>
          <p14:tracePt t="20674" x="4219575" y="6169025"/>
          <p14:tracePt t="20683" x="4219575" y="6153150"/>
          <p14:tracePt t="20691" x="4219575" y="6138863"/>
          <p14:tracePt t="20699" x="4241800" y="6107113"/>
          <p14:tracePt t="20708" x="4241800" y="6069013"/>
          <p14:tracePt t="20717" x="4241800" y="6021388"/>
          <p14:tracePt t="20725" x="4257675" y="5983288"/>
          <p14:tracePt t="20733" x="4257675" y="5953125"/>
          <p14:tracePt t="20741" x="4273550" y="5921375"/>
          <p14:tracePt t="20755" x="4273550" y="5897563"/>
          <p14:tracePt t="20894" x="4273550" y="5913438"/>
          <p14:tracePt t="20902" x="4273550" y="5929313"/>
          <p14:tracePt t="20907" x="4273550" y="5945188"/>
          <p14:tracePt t="20913" x="4273550" y="5959475"/>
          <p14:tracePt t="20919" x="4273550" y="5975350"/>
          <p14:tracePt t="20925" x="4273550" y="5999163"/>
          <p14:tracePt t="20933" x="4273550" y="6029325"/>
          <p14:tracePt t="20941" x="4273550" y="6061075"/>
          <p14:tracePt t="20950" x="4265613" y="6099175"/>
          <p14:tracePt t="20951" x="4265613" y="6115050"/>
          <p14:tracePt t="20958" x="4265613" y="6145213"/>
          <p14:tracePt t="20966" x="4249738" y="6184900"/>
          <p14:tracePt t="20974" x="4249738" y="6215063"/>
          <p14:tracePt t="20983" x="4249738" y="6230938"/>
          <p14:tracePt t="20983" x="4249738" y="6246813"/>
          <p14:tracePt t="20991" x="4249738" y="6269038"/>
          <p14:tracePt t="21000" x="4249738" y="6284913"/>
          <p14:tracePt t="21008" x="4249738" y="6300788"/>
          <p14:tracePt t="21008" x="4249738" y="6316663"/>
          <p14:tracePt t="21016" x="4249738" y="6330950"/>
          <p14:tracePt t="21024" x="4249738" y="6370638"/>
          <p14:tracePt t="21033" x="4249738" y="6400800"/>
          <p14:tracePt t="21041" x="4249738" y="6440488"/>
          <p14:tracePt t="21058" x="4249738" y="6516688"/>
          <p14:tracePt t="21066" x="4249738" y="6556375"/>
          <p14:tracePt t="21074" x="4249738" y="6586538"/>
          <p14:tracePt t="21083" x="4249738" y="6626225"/>
          <p14:tracePt t="21091" x="4249738" y="6656388"/>
          <p14:tracePt t="21100" x="4249738" y="6672263"/>
          <p14:tracePt t="21108" x="4249738" y="6688138"/>
          <p14:tracePt t="21121" x="4225925" y="6688138"/>
          <p14:tracePt t="21162" x="4225925" y="6680200"/>
          <p14:tracePt t="21165" x="4225925" y="6664325"/>
          <p14:tracePt t="21168" x="4225925" y="6648450"/>
          <p14:tracePt t="21174" x="4225925" y="6634163"/>
          <p14:tracePt t="21183" x="4225925" y="6564313"/>
          <p14:tracePt t="21183" x="4241800" y="6564313"/>
          <p14:tracePt t="21200" x="4241800" y="6392863"/>
          <p14:tracePt t="21208" x="4241800" y="6308725"/>
          <p14:tracePt t="21216" x="4225925" y="6223000"/>
          <p14:tracePt t="21224" x="4225925" y="6153150"/>
          <p14:tracePt t="21234" x="4225925" y="6091238"/>
          <p14:tracePt t="21234" x="4225925" y="6069013"/>
          <p14:tracePt t="21242" x="4225925" y="6021388"/>
          <p14:tracePt t="21250" x="4225925" y="5983288"/>
          <p14:tracePt t="21258" x="4225925" y="5953125"/>
          <p14:tracePt t="21266" x="4225925" y="5921375"/>
          <p14:tracePt t="21277" x="4225925" y="5897563"/>
          <p14:tracePt t="21297" x="4225925" y="5883275"/>
          <p14:tracePt t="21369" x="4225925" y="5897563"/>
          <p14:tracePt t="21373" x="4225925" y="5913438"/>
          <p14:tracePt t="21383" x="4225925" y="5929313"/>
          <p14:tracePt t="21383" x="4225925" y="5945188"/>
          <p14:tracePt t="21391" x="4225925" y="5975350"/>
          <p14:tracePt t="21399" x="4241800" y="6015038"/>
          <p14:tracePt t="21408" x="4241800" y="6061075"/>
          <p14:tracePt t="21416" x="4241800" y="6115050"/>
          <p14:tracePt t="21433" x="4241800" y="6200775"/>
          <p14:tracePt t="21433" x="4241800" y="6215063"/>
          <p14:tracePt t="21443" x="4241800" y="6269038"/>
          <p14:tracePt t="21449" x="4241800" y="6284913"/>
          <p14:tracePt t="21458" x="4241800" y="6330950"/>
          <p14:tracePt t="21466" x="4241800" y="6370638"/>
          <p14:tracePt t="21483" x="4241800" y="6440488"/>
          <p14:tracePt t="21491" x="4241800" y="6470650"/>
          <p14:tracePt t="21500" x="4241800" y="6502400"/>
          <p14:tracePt t="21508" x="4257675" y="6516688"/>
          <p14:tracePt t="21516" x="4257675" y="6540500"/>
          <p14:tracePt t="21533" x="4273550" y="6586538"/>
          <p14:tracePt t="21543" x="4273550" y="6602413"/>
          <p14:tracePt t="21549" x="4287838" y="6602413"/>
          <p14:tracePt t="21558" x="4287838" y="6626225"/>
          <p14:tracePt t="21558" x="4303713" y="6626225"/>
          <p14:tracePt t="21574" x="4343400" y="6656388"/>
          <p14:tracePt t="21583" x="4389438" y="6656388"/>
          <p14:tracePt t="21591" x="4443413" y="6672263"/>
          <p14:tracePt t="21599" x="4489450" y="6672263"/>
          <p14:tracePt t="21608" x="4559300" y="6672263"/>
          <p14:tracePt t="21608" x="4575175" y="6672263"/>
          <p14:tracePt t="21625" x="4714875" y="6672263"/>
          <p14:tracePt t="21633" x="4760913" y="6672263"/>
          <p14:tracePt t="21633" x="4783138" y="6664325"/>
          <p14:tracePt t="21641" x="4845050" y="6634163"/>
          <p14:tracePt t="21650" x="4900613" y="6578600"/>
          <p14:tracePt t="21658" x="4970463" y="6494463"/>
          <p14:tracePt t="21675" x="5054600" y="6324600"/>
          <p14:tracePt t="21683" x="5086350" y="6254750"/>
          <p14:tracePt t="21691" x="5116513" y="6192838"/>
          <p14:tracePt t="21699" x="5140325" y="6138863"/>
          <p14:tracePt t="21716" x="5156200" y="6037263"/>
          <p14:tracePt t="21724" x="5156200" y="6007100"/>
          <p14:tracePt t="21733" x="5156200" y="5953125"/>
          <p14:tracePt t="21741" x="5156200" y="5921375"/>
          <p14:tracePt t="21749" x="5156200" y="5883275"/>
          <p14:tracePt t="21766" x="5156200" y="5821363"/>
          <p14:tracePt t="21774" x="5156200" y="5781675"/>
          <p14:tracePt t="21783" x="5170488" y="5751513"/>
          <p14:tracePt t="21783" x="5186363" y="5751513"/>
          <p14:tracePt t="21791" x="5224463" y="5711825"/>
          <p14:tracePt t="21799" x="5240338" y="5681663"/>
          <p14:tracePt t="21808" x="5272088" y="5649913"/>
          <p14:tracePt t="21816" x="5272088" y="5627688"/>
          <p14:tracePt t="21859" x="5272088" y="5641975"/>
          <p14:tracePt t="21864" x="5272088" y="5657850"/>
          <p14:tracePt t="21869" x="5272088" y="5673725"/>
          <p14:tracePt t="21874" x="5264150" y="5689600"/>
          <p14:tracePt t="21883" x="5264150" y="5703888"/>
          <p14:tracePt t="21891" x="5248275" y="5759450"/>
          <p14:tracePt t="21908" x="5224463" y="5829300"/>
          <p14:tracePt t="21916" x="5224463" y="5875338"/>
          <p14:tracePt t="21924" x="5224463" y="5913438"/>
          <p14:tracePt t="21933" x="5224463" y="5959475"/>
          <p14:tracePt t="21941" x="5224463" y="6015038"/>
          <p14:tracePt t="21950" x="5224463" y="6045200"/>
          <p14:tracePt t="21958" x="5224463" y="6099175"/>
          <p14:tracePt t="21966" x="5240338" y="6145213"/>
          <p14:tracePt t="21974" x="5240338" y="6200775"/>
          <p14:tracePt t="21983" x="5240338" y="6230938"/>
          <p14:tracePt t="21983" x="5240338" y="6246813"/>
          <p14:tracePt t="21991" x="5240338" y="6284913"/>
          <p14:tracePt t="21999" x="5240338" y="6330950"/>
          <p14:tracePt t="22008" x="5240338" y="6370638"/>
          <p14:tracePt t="22016" x="5240338" y="6400800"/>
          <p14:tracePt t="22024" x="5240338" y="6416675"/>
          <p14:tracePt t="22033" x="5256213" y="6416675"/>
          <p14:tracePt t="22074" x="5256213" y="6408738"/>
          <p14:tracePt t="22075" x="5256213" y="6392863"/>
          <p14:tracePt t="22083" x="5272088" y="6362700"/>
          <p14:tracePt t="22091" x="5272088" y="6292850"/>
          <p14:tracePt t="22100" x="5272088" y="6238875"/>
          <p14:tracePt t="22108" x="5272088" y="6169025"/>
          <p14:tracePt t="22108" x="5272088" y="6153150"/>
          <p14:tracePt t="22116" x="5272088" y="6091238"/>
          <p14:tracePt t="22124" x="5272088" y="6021388"/>
          <p14:tracePt t="22141" x="5272088" y="5953125"/>
          <p14:tracePt t="22150" x="5272088" y="5937250"/>
          <p14:tracePt t="22158" x="5272088" y="5921375"/>
          <p14:tracePt t="22233" x="5272088" y="5929313"/>
          <p14:tracePt t="22241" x="5272088" y="5945188"/>
          <p14:tracePt t="22250" x="5272088" y="5975350"/>
          <p14:tracePt t="22261" x="5272088" y="6045200"/>
          <p14:tracePt t="22266" x="5272088" y="6083300"/>
          <p14:tracePt t="22274" x="5286375" y="6115050"/>
          <p14:tracePt t="22283" x="5286375" y="6145213"/>
          <p14:tracePt t="22291" x="5286375" y="6184900"/>
          <p14:tracePt t="22299" x="5286375" y="6215063"/>
          <p14:tracePt t="22308" x="5286375" y="6230938"/>
          <p14:tracePt t="22316" x="5302250" y="6269038"/>
          <p14:tracePt t="22325" x="5326063" y="6284913"/>
          <p14:tracePt t="22333" x="5326063" y="6316663"/>
          <p14:tracePt t="22341" x="5341938" y="6330950"/>
          <p14:tracePt t="22349" x="5356225" y="6354763"/>
          <p14:tracePt t="22358" x="5372100" y="6354763"/>
          <p14:tracePt t="22366" x="5387975" y="6370638"/>
          <p14:tracePt t="22375" x="5410200" y="6370638"/>
          <p14:tracePt t="22383" x="5426075" y="6370638"/>
          <p14:tracePt t="22391" x="5472113" y="6370638"/>
          <p14:tracePt t="22399" x="5511800" y="6362700"/>
          <p14:tracePt t="22408" x="5557838" y="6362700"/>
          <p14:tracePt t="22416" x="5627688" y="6338888"/>
          <p14:tracePt t="22433" x="5783263" y="6292850"/>
          <p14:tracePt t="22441" x="5867400" y="6276975"/>
          <p14:tracePt t="22450" x="5953125" y="6254750"/>
          <p14:tracePt t="22458" x="6037263" y="6238875"/>
          <p14:tracePt t="22467" x="6099175" y="6238875"/>
          <p14:tracePt t="22475" x="6169025" y="6238875"/>
          <p14:tracePt t="22483" x="6223000" y="6238875"/>
          <p14:tracePt t="22483" x="6238875" y="6238875"/>
          <p14:tracePt t="22491" x="6308725" y="6238875"/>
          <p14:tracePt t="22499" x="6370638" y="6238875"/>
          <p14:tracePt t="22516" x="6510338" y="6238875"/>
          <p14:tracePt t="22524" x="6556375" y="6238875"/>
          <p14:tracePt t="22533" x="6610350" y="6246813"/>
          <p14:tracePt t="22541" x="6657975" y="6246813"/>
          <p14:tracePt t="22549" x="6711950" y="6246813"/>
          <p14:tracePt t="22558" x="6742113" y="6269038"/>
          <p14:tracePt t="22566" x="6781800" y="6269038"/>
          <p14:tracePt t="22574" x="6796088" y="6284913"/>
          <p14:tracePt t="22583" x="6827838" y="6284913"/>
          <p14:tracePt t="22583" x="6827838" y="6300788"/>
          <p14:tracePt t="22591" x="6850063" y="6316663"/>
          <p14:tracePt t="22600" x="6881813" y="6330950"/>
          <p14:tracePt t="22608" x="6911975" y="6354763"/>
          <p14:tracePt t="22616" x="6927850" y="6370638"/>
          <p14:tracePt t="22624" x="6967538" y="6400800"/>
          <p14:tracePt t="22633" x="6997700" y="6416675"/>
          <p14:tracePt t="22641" x="7035800" y="6440488"/>
          <p14:tracePt t="22658" x="7083425" y="6454775"/>
          <p14:tracePt t="22675" x="7097713" y="6454775"/>
          <p14:tracePt t="22709" x="7121525" y="6454775"/>
          <p14:tracePt t="22723" x="7137400" y="6440488"/>
          <p14:tracePt t="22730" x="7137400" y="6424613"/>
          <p14:tracePt t="22734" x="7153275" y="6408738"/>
          <p14:tracePt t="22750" x="7167563" y="6362700"/>
          <p14:tracePt t="22758" x="7183438" y="6308725"/>
          <p14:tracePt t="22766" x="7199313" y="6254750"/>
          <p14:tracePt t="22774" x="7221538" y="6207125"/>
          <p14:tracePt t="22783" x="7237413" y="6153150"/>
          <p14:tracePt t="22791" x="7253288" y="6122988"/>
          <p14:tracePt t="22799" x="7253288" y="6091238"/>
          <p14:tracePt t="22808" x="7269163" y="6069013"/>
          <p14:tracePt t="22816" x="7269163" y="6053138"/>
          <p14:tracePt t="22825" x="7269163" y="6037263"/>
          <p14:tracePt t="22841" x="7269163" y="6021388"/>
          <p14:tracePt t="22858" x="7269163" y="6007100"/>
          <p14:tracePt t="22866" x="7269163" y="5983288"/>
          <p14:tracePt t="22874" x="7269163" y="5967413"/>
          <p14:tracePt t="22883" x="7269163" y="5953125"/>
          <p14:tracePt t="22884" x="7269163" y="5937250"/>
          <p14:tracePt t="22891" x="7269163" y="5921375"/>
          <p14:tracePt t="22899" x="7269163" y="5897563"/>
          <p14:tracePt t="22917" x="7283450" y="5897563"/>
          <p14:tracePt t="22942" x="7283450" y="5913438"/>
          <p14:tracePt t="22945" x="7283450" y="5929313"/>
          <p14:tracePt t="22949" x="7283450" y="5945188"/>
          <p14:tracePt t="22958" x="7283450" y="5999163"/>
          <p14:tracePt t="22958" x="7283450" y="6015038"/>
          <p14:tracePt t="22966" x="7283450" y="6045200"/>
          <p14:tracePt t="22974" x="7277100" y="6115050"/>
          <p14:tracePt t="22983" x="7277100" y="6169025"/>
          <p14:tracePt t="22991" x="7261225" y="6230938"/>
          <p14:tracePt t="22999" x="7261225" y="6284913"/>
          <p14:tracePt t="23008" x="7261225" y="6330950"/>
          <p14:tracePt t="23016" x="7261225" y="6386513"/>
          <p14:tracePt t="23025" x="7261225" y="6440488"/>
          <p14:tracePt t="23041" x="7269163" y="6502400"/>
          <p14:tracePt t="23050" x="7283450" y="6540500"/>
          <p14:tracePt t="23058" x="7283450" y="6556375"/>
          <p14:tracePt t="23066" x="7307263" y="6556375"/>
          <p14:tracePt t="23125" x="7307263" y="6548438"/>
          <p14:tracePt t="23128" x="7307263" y="6524625"/>
          <p14:tracePt t="23133" x="7307263" y="6510338"/>
          <p14:tracePt t="23141" x="7307263" y="6440488"/>
          <p14:tracePt t="23149" x="7307263" y="6378575"/>
          <p14:tracePt t="23158" x="7323138" y="6308725"/>
          <p14:tracePt t="23158" x="7323138" y="6292850"/>
          <p14:tracePt t="23168" x="7323138" y="6207125"/>
          <p14:tracePt t="23183" x="7339013" y="6037263"/>
          <p14:tracePt t="23184" x="7339013" y="6021388"/>
          <p14:tracePt t="23191" x="7353300" y="5953125"/>
          <p14:tracePt t="23199" x="7353300" y="5897563"/>
          <p14:tracePt t="23208" x="7353300" y="5867400"/>
          <p14:tracePt t="23208" x="7353300" y="5851525"/>
          <p14:tracePt t="23216" x="7353300" y="5835650"/>
          <p14:tracePt t="23224" x="7353300" y="5821363"/>
          <p14:tracePt t="23274" x="7353300" y="5829300"/>
          <p14:tracePt t="23278" x="7353300" y="5843588"/>
          <p14:tracePt t="23284" x="7353300" y="5859463"/>
          <p14:tracePt t="23284" x="7353300" y="5875338"/>
          <p14:tracePt t="23291" x="7353300" y="5913438"/>
          <p14:tracePt t="23299" x="7353300" y="5945188"/>
          <p14:tracePt t="23308" x="7353300" y="5999163"/>
          <p14:tracePt t="23309" x="7369175" y="6015038"/>
          <p14:tracePt t="23325" x="7392988" y="6099175"/>
          <p14:tracePt t="23333" x="7392988" y="6145213"/>
          <p14:tracePt t="23341" x="7408863" y="6200775"/>
          <p14:tracePt t="23349" x="7408863" y="6230938"/>
          <p14:tracePt t="23358" x="7423150" y="6269038"/>
          <p14:tracePt t="23366" x="7423150" y="6300788"/>
          <p14:tracePt t="23375" x="7439025" y="6330950"/>
          <p14:tracePt t="23383" x="7454900" y="6354763"/>
          <p14:tracePt t="23391" x="7470775" y="6370638"/>
          <p14:tracePt t="23399" x="7470775" y="6386513"/>
          <p14:tracePt t="23409" x="7493000" y="6386513"/>
          <p14:tracePt t="23419" x="7493000" y="6400800"/>
          <p14:tracePt t="23424" x="7508875" y="6400800"/>
          <p14:tracePt t="23435" x="7524750" y="6400800"/>
          <p14:tracePt t="23447" x="7539038" y="6416675"/>
          <p14:tracePt t="23466" x="7554913" y="6416675"/>
          <p14:tracePt t="23474" x="7578725" y="6440488"/>
          <p14:tracePt t="23483" x="7594600" y="6440488"/>
          <p14:tracePt t="23491" x="7608888" y="6454775"/>
          <p14:tracePt t="23500" x="7624763" y="6454775"/>
          <p14:tracePt t="23508" x="7640638" y="6454775"/>
          <p14:tracePt t="23508" x="7662863" y="6454775"/>
          <p14:tracePt t="23516" x="7678738" y="6470650"/>
          <p14:tracePt t="23533" x="7740650" y="6486525"/>
          <p14:tracePt t="23541" x="7764463" y="6486525"/>
          <p14:tracePt t="23558" x="7826375" y="6502400"/>
          <p14:tracePt t="23566" x="7848600" y="6502400"/>
          <p14:tracePt t="23574" x="7880350" y="6516688"/>
          <p14:tracePt t="23583" x="7910513" y="6516688"/>
          <p14:tracePt t="23591" x="7934325" y="6540500"/>
          <p14:tracePt t="23608" x="7996238" y="6540500"/>
          <p14:tracePt t="23616" x="8034338" y="6540500"/>
          <p14:tracePt t="23624" x="8066088" y="6540500"/>
          <p14:tracePt t="23633" x="8120063" y="6540500"/>
          <p14:tracePt t="23641" x="8166100" y="6540500"/>
          <p14:tracePt t="23650" x="8221663" y="6524625"/>
          <p14:tracePt t="23658" x="8267700" y="6510338"/>
          <p14:tracePt t="23666" x="8321675" y="6494463"/>
          <p14:tracePt t="23675" x="8367713" y="6478588"/>
          <p14:tracePt t="23683" x="8407400" y="6462713"/>
          <p14:tracePt t="23683" x="8421688" y="6462713"/>
          <p14:tracePt t="23700" x="8475663" y="6392863"/>
          <p14:tracePt t="23708" x="8491538" y="6338888"/>
          <p14:tracePt t="23708" x="8507413" y="6338888"/>
          <p14:tracePt t="23716" x="8507413" y="6292850"/>
          <p14:tracePt t="23724" x="8523288" y="6238875"/>
          <p14:tracePt t="23733" x="8523288" y="6192838"/>
          <p14:tracePt t="23742" x="8523288" y="6138863"/>
          <p14:tracePt t="23750" x="8515350" y="6107113"/>
          <p14:tracePt t="23758" x="8515350" y="6053138"/>
          <p14:tracePt t="23766" x="8499475" y="6037263"/>
          <p14:tracePt t="23774" x="8475663" y="6021388"/>
          <p14:tracePt t="23801" x="8475663" y="6007100"/>
          <p14:tracePt t="23828" x="8461375" y="6007100"/>
          <p14:tracePt t="23856" x="8445500" y="6007100"/>
          <p14:tracePt t="23859" x="8445500" y="6015038"/>
          <p14:tracePt t="23905" x="8445500" y="6029325"/>
          <p14:tracePt t="23933" x="8445500" y="6045200"/>
          <p14:tracePt t="23942" x="8445500" y="6061075"/>
          <p14:tracePt t="23950" x="8445500" y="6083300"/>
          <p14:tracePt t="23958" x="8453438" y="6083300"/>
          <p14:tracePt t="23958" x="8453438" y="6099175"/>
          <p14:tracePt t="23966" x="8453438" y="6115050"/>
          <p14:tracePt t="23983" x="8491538" y="6169025"/>
          <p14:tracePt t="23991" x="8491538" y="6184900"/>
          <p14:tracePt t="23999" x="8507413" y="6200775"/>
          <p14:tracePt t="24030" x="8523288" y="6200775"/>
          <p14:tracePt t="24095" x="8523288" y="6215063"/>
          <p14:tracePt t="24103" x="8537575" y="6215063"/>
          <p14:tracePt t="24246" x="8537575" y="6230938"/>
          <p14:tracePt t="24260" x="8553450" y="6230938"/>
          <p14:tracePt t="24266" x="8553450" y="6246813"/>
          <p14:tracePt t="24276" x="8577263" y="6246813"/>
          <p14:tracePt t="24283" x="8577263" y="6269038"/>
          <p14:tracePt t="24291" x="8577263" y="6284913"/>
          <p14:tracePt t="24308" x="8607425" y="6300788"/>
          <p14:tracePt t="24323" x="8623300" y="6300788"/>
          <p14:tracePt t="24326" x="8623300" y="6316663"/>
          <p14:tracePt t="24339" x="8639175" y="6316663"/>
          <p14:tracePt t="24350" x="8661400" y="6316663"/>
          <p14:tracePt t="24359" x="8677275" y="6316663"/>
          <p14:tracePt t="24367" x="8677275" y="6308725"/>
          <p14:tracePt t="24375" x="8709025" y="6308725"/>
          <p14:tracePt t="24383" x="8723313" y="6292850"/>
          <p14:tracePt t="24391" x="8747125" y="6276975"/>
          <p14:tracePt t="24400" x="8763000" y="6276975"/>
          <p14:tracePt t="24409" x="8778875" y="6254750"/>
          <p14:tracePt t="24419" x="8778875" y="6238875"/>
          <p14:tracePt t="24424" x="8793163" y="6238875"/>
          <p14:tracePt t="24433" x="8793163" y="6223000"/>
          <p14:tracePt t="24450" x="8809038" y="6192838"/>
          <p14:tracePt t="24458" x="8809038" y="6153150"/>
          <p14:tracePt t="24466" x="8809038" y="6122988"/>
          <p14:tracePt t="24475" x="8809038" y="6069013"/>
          <p14:tracePt t="24483" x="8809038" y="6037263"/>
          <p14:tracePt t="24500" x="8801100" y="5967413"/>
          <p14:tracePt t="24508" x="8785225" y="5953125"/>
          <p14:tracePt t="24517" x="8785225" y="5937250"/>
          <p14:tracePt t="24525" x="8785225" y="5897563"/>
          <p14:tracePt t="24533" x="8785225" y="5883275"/>
          <p14:tracePt t="24541" x="8785225" y="5867400"/>
          <p14:tracePt t="24549" x="8785225" y="5851525"/>
          <p14:tracePt t="24562" x="8785225" y="5835650"/>
          <p14:tracePt t="24591" x="8785225" y="5821363"/>
          <p14:tracePt t="24682" x="8785225" y="5829300"/>
          <p14:tracePt t="24698" x="8785225" y="5843588"/>
          <p14:tracePt t="24722" x="8785225" y="5859463"/>
          <p14:tracePt t="24735" x="8785225" y="5875338"/>
          <p14:tracePt t="24753" x="8785225" y="5897563"/>
          <p14:tracePt t="24768" x="8785225" y="5913438"/>
          <p14:tracePt t="24792" x="8785225" y="5929313"/>
          <p14:tracePt t="24800" x="8785225" y="5945188"/>
          <p14:tracePt t="24802" x="8793163" y="5945188"/>
          <p14:tracePt t="24810" x="8793163" y="5975350"/>
          <p14:tracePt t="24816" x="8793163" y="6015038"/>
          <p14:tracePt t="24825" x="8809038" y="6061075"/>
          <p14:tracePt t="24833" x="8809038" y="6130925"/>
          <p14:tracePt t="24841" x="8809038" y="6200775"/>
          <p14:tracePt t="24858" x="8809038" y="6330950"/>
          <p14:tracePt t="24858" x="8809038" y="6354763"/>
          <p14:tracePt t="24875" x="8809038" y="6502400"/>
          <p14:tracePt t="24883" x="8809038" y="6556375"/>
          <p14:tracePt t="24900" x="8809038" y="6586538"/>
          <p14:tracePt t="24933" x="8809038" y="6578600"/>
          <p14:tracePt t="24936" x="8809038" y="6564313"/>
          <p14:tracePt t="24943" x="8801100" y="6510338"/>
          <p14:tracePt t="24950" x="8785225" y="6462713"/>
          <p14:tracePt t="24958" x="8747125" y="6378575"/>
          <p14:tracePt t="24959" x="8747125" y="6362700"/>
          <p14:tracePt t="24959" x="8731250" y="6362700"/>
          <p14:tracePt t="24966" x="8716963" y="6292850"/>
          <p14:tracePt t="24975" x="8685213" y="6207125"/>
          <p14:tracePt t="24983" x="8647113" y="6107113"/>
          <p14:tracePt t="24991" x="8615363" y="6037263"/>
          <p14:tracePt t="24999" x="8585200" y="5983288"/>
          <p14:tracePt t="25017" x="8561388" y="5953125"/>
          <p14:tracePt t="25025" x="8545513" y="5937250"/>
          <p14:tracePt t="25047" x="8545513" y="5921375"/>
          <p14:tracePt t="25064" x="8531225" y="5921375"/>
          <p14:tracePt t="25104" x="8531225" y="5929313"/>
          <p14:tracePt t="25108" x="8531225" y="5945188"/>
          <p14:tracePt t="25116" x="8515350" y="6015038"/>
          <p14:tracePt t="25125" x="8499475" y="6083300"/>
          <p14:tracePt t="25133" x="8475663" y="6130925"/>
          <p14:tracePt t="25133" x="8461375" y="6145213"/>
          <p14:tracePt t="25142" x="8429625" y="6200775"/>
          <p14:tracePt t="25158" x="8359775" y="6316663"/>
          <p14:tracePt t="25166" x="8345488" y="6354763"/>
          <p14:tracePt t="25174" x="8329613" y="6370638"/>
          <p14:tracePt t="25229" x="8329613" y="6362700"/>
          <p14:tracePt t="25234" x="8329613" y="6338888"/>
          <p14:tracePt t="25240" x="8337550" y="6324600"/>
          <p14:tracePt t="25250" x="8337550" y="6308725"/>
          <p14:tracePt t="25258" x="8337550" y="6276975"/>
          <p14:tracePt t="25266" x="8337550" y="6238875"/>
          <p14:tracePt t="25275" x="8329613" y="6192838"/>
          <p14:tracePt t="25283" x="8329613" y="6138863"/>
          <p14:tracePt t="25300" x="8289925" y="6037263"/>
          <p14:tracePt t="25308" x="8275638" y="6007100"/>
          <p14:tracePt t="25316" x="8259763" y="5967413"/>
          <p14:tracePt t="25325" x="8243888" y="5937250"/>
          <p14:tracePt t="25341" x="8243888" y="5921375"/>
          <p14:tracePt t="25420" x="8243888" y="5929313"/>
          <p14:tracePt t="25422" x="8243888" y="5945188"/>
          <p14:tracePt t="25426" x="8243888" y="5959475"/>
          <p14:tracePt t="25426" x="8243888" y="5975350"/>
          <p14:tracePt t="25433" x="8251825" y="6015038"/>
          <p14:tracePt t="25434" x="8251825" y="6029325"/>
          <p14:tracePt t="25450" x="8267700" y="6145213"/>
          <p14:tracePt t="25450" x="8267700" y="6169025"/>
          <p14:tracePt t="25458" x="8267700" y="6200775"/>
          <p14:tracePt t="25458" x="8267700" y="6215063"/>
          <p14:tracePt t="25466" x="8283575" y="6269038"/>
          <p14:tracePt t="25475" x="8283575" y="6300788"/>
          <p14:tracePt t="25483" x="8283575" y="6330950"/>
          <p14:tracePt t="25500" x="8305800" y="6370638"/>
          <p14:tracePt t="25549" x="8305800" y="6362700"/>
          <p14:tracePt t="25552" x="8305800" y="6338888"/>
          <p14:tracePt t="25558" x="8305800" y="6324600"/>
          <p14:tracePt t="25566" x="8305800" y="6276975"/>
          <p14:tracePt t="25575" x="8305800" y="6223000"/>
          <p14:tracePt t="25592" x="8305800" y="6091238"/>
          <p14:tracePt t="25600" x="8289925" y="6037263"/>
          <p14:tracePt t="25608" x="8275638" y="5967413"/>
          <p14:tracePt t="25616" x="8275638" y="5937250"/>
          <p14:tracePt t="25625" x="8275638" y="5897563"/>
          <p14:tracePt t="25633" x="8275638" y="5883275"/>
          <p14:tracePt t="25641" x="8275638" y="5867400"/>
          <p14:tracePt t="25704" x="8275638" y="5875338"/>
          <p14:tracePt t="25719" x="8275638" y="5897563"/>
          <p14:tracePt t="25738" x="8275638" y="5913438"/>
          <p14:tracePt t="25757" x="8275638" y="5929313"/>
          <p14:tracePt t="25770" x="8275638" y="5945188"/>
          <p14:tracePt t="25783" x="8275638" y="5959475"/>
          <p14:tracePt t="25791" x="8275638" y="5975350"/>
          <p14:tracePt t="25804" x="8275638" y="5999163"/>
          <p14:tracePt t="25813" x="8259763" y="5999163"/>
          <p14:tracePt t="25821" x="8259763" y="6015038"/>
          <p14:tracePt t="25838" x="8259763" y="6029325"/>
          <p14:tracePt t="25840" x="8243888" y="6029325"/>
          <p14:tracePt t="25870" x="8228013" y="6029325"/>
          <p14:tracePt t="25872" x="8228013" y="6045200"/>
          <p14:tracePt t="25895" x="8205788" y="6045200"/>
          <p14:tracePt t="25919" x="8189913" y="6045200"/>
          <p14:tracePt t="25932" x="8189913" y="6037263"/>
          <p14:tracePt t="25949" x="8189913" y="6021388"/>
          <p14:tracePt t="25967" x="8189913" y="6007100"/>
          <p14:tracePt t="25978" x="8189913" y="5983288"/>
          <p14:tracePt t="25988" x="8189913" y="5967413"/>
          <p14:tracePt t="25997" x="8189913" y="5953125"/>
          <p14:tracePt t="26008" x="8189913" y="5937250"/>
          <p14:tracePt t="26016" x="8189913" y="5921375"/>
          <p14:tracePt t="26025" x="8189913" y="5897563"/>
          <p14:tracePt t="26033" x="8189913" y="5883275"/>
          <p14:tracePt t="26041" x="8189913" y="5851525"/>
          <p14:tracePt t="26058" x="8189913" y="5821363"/>
          <p14:tracePt t="26066" x="8189913" y="5797550"/>
          <p14:tracePt t="26075" x="8189913" y="5781675"/>
          <p14:tracePt t="26083" x="8189913" y="5767388"/>
          <p14:tracePt t="26108" x="8189913" y="5751513"/>
          <p14:tracePt t="26120" x="8189913" y="5735638"/>
          <p14:tracePt t="26145" x="8189913" y="5711825"/>
          <p14:tracePt t="26322" x="8174038" y="5711825"/>
          <p14:tracePt t="26381" x="8174038" y="5697538"/>
          <p14:tracePt t="26393" x="8174038" y="5681663"/>
          <p14:tracePt t="26408" x="8174038" y="5665788"/>
          <p14:tracePt t="26419" x="8174038" y="5649913"/>
          <p14:tracePt t="26434" x="8174038" y="5627688"/>
          <p14:tracePt t="26446" x="8174038" y="5611813"/>
          <p14:tracePt t="26459" x="8174038" y="5595938"/>
          <p14:tracePt t="26467" x="8174038" y="5580063"/>
          <p14:tracePt t="26478" x="8174038" y="5565775"/>
          <p14:tracePt t="26488" x="8174038" y="5549900"/>
          <p14:tracePt t="26496" x="8174038" y="5526088"/>
          <p14:tracePt t="26503" x="8159750" y="5526088"/>
          <p14:tracePt t="26508" x="8159750" y="5511800"/>
          <p14:tracePt t="26517" x="8159750" y="5495925"/>
          <p14:tracePt t="26533" x="8159750" y="5480050"/>
          <p14:tracePt t="26542" x="8166100" y="5464175"/>
          <p14:tracePt t="26558" x="8181975" y="5441950"/>
          <p14:tracePt t="26566" x="8181975" y="5426075"/>
          <p14:tracePt t="26583" x="8205788" y="5410200"/>
          <p14:tracePt t="26591" x="8205788" y="5394325"/>
          <p14:tracePt t="26600" x="8205788" y="5380038"/>
          <p14:tracePt t="26609" x="8205788" y="5356225"/>
          <p14:tracePt t="26625" x="8221663" y="5326063"/>
          <p14:tracePt t="26633" x="8221663" y="5310188"/>
          <p14:tracePt t="26641" x="8221663" y="5294313"/>
          <p14:tracePt t="26650" x="8221663" y="5278438"/>
          <p14:tracePt t="26658" x="8221663" y="5256213"/>
          <p14:tracePt t="26675" x="8221663" y="5240338"/>
          <p14:tracePt t="26690" x="8221663" y="5224463"/>
          <p14:tracePt t="26731" x="8235950" y="5224463"/>
          <p14:tracePt t="26743" x="8235950" y="5208588"/>
          <p14:tracePt t="26765" x="8228013" y="5208588"/>
          <p14:tracePt t="26786" x="8228013" y="5194300"/>
          <p14:tracePt t="26802" x="8205788" y="5194300"/>
          <p14:tracePt t="26825" x="8189913" y="5194300"/>
          <p14:tracePt t="26938" x="8205788" y="5194300"/>
          <p14:tracePt t="26962" x="8205788" y="5170488"/>
          <p14:tracePt t="26964" x="8221663" y="5170488"/>
          <p14:tracePt t="26982" x="8221663" y="5154613"/>
          <p14:tracePt t="26984" x="8235950" y="5154613"/>
          <p14:tracePt t="27000" x="8235950" y="5140325"/>
          <p14:tracePt t="27008" x="8228013" y="5124450"/>
          <p14:tracePt t="27016" x="8205788" y="5084763"/>
          <p14:tracePt t="27025" x="8189913" y="5054600"/>
          <p14:tracePt t="27033" x="8159750" y="5008563"/>
          <p14:tracePt t="27034" x="8159750" y="4984750"/>
          <p14:tracePt t="27041" x="8104188" y="4922838"/>
          <p14:tracePt t="27050" x="8074025" y="4852988"/>
          <p14:tracePt t="27050" x="8058150" y="4852988"/>
          <p14:tracePt t="27058" x="8020050" y="4768850"/>
          <p14:tracePt t="27059" x="8004175" y="4752975"/>
          <p14:tracePt t="27066" x="7904163" y="4613275"/>
          <p14:tracePt t="27075" x="7802563" y="4481513"/>
          <p14:tracePt t="27075" x="7786688" y="4465638"/>
          <p14:tracePt t="27092" x="7500938" y="4141788"/>
          <p14:tracePt t="27100" x="7361238" y="4002088"/>
          <p14:tracePt t="27108" x="7229475" y="3854450"/>
          <p14:tracePt t="27108" x="7229475" y="3838575"/>
          <p14:tracePt t="27116" x="7145338" y="3730625"/>
          <p14:tracePt t="27125" x="7075488" y="3652838"/>
          <p14:tracePt t="27142" x="7021513" y="3529013"/>
          <p14:tracePt t="27150" x="7005638" y="3514725"/>
          <p14:tracePt t="27158" x="7005638" y="3482975"/>
          <p14:tracePt t="27167" x="7035800" y="3482975"/>
          <p14:tracePt t="27183" x="7097713" y="3482975"/>
          <p14:tracePt t="27191" x="7137400" y="3482975"/>
          <p14:tracePt t="27200" x="7167563" y="3482975"/>
          <p14:tracePt t="27208" x="7183438" y="3482975"/>
          <p14:tracePt t="27216" x="7199313" y="3490913"/>
          <p14:tracePt t="27257" x="7199313" y="3506788"/>
          <p14:tracePt t="27264" x="7199313" y="3522663"/>
          <p14:tracePt t="27275" x="7191375" y="3536950"/>
          <p14:tracePt t="27283" x="7175500" y="3560763"/>
          <p14:tracePt t="27284" x="7159625" y="3560763"/>
          <p14:tracePt t="27293" x="7159625" y="3576638"/>
          <p14:tracePt t="27300" x="7145338" y="3576638"/>
          <p14:tracePt t="27308" x="7145338" y="3590925"/>
          <p14:tracePt t="27325" x="7121525" y="3660775"/>
          <p14:tracePt t="27333" x="7105650" y="3692525"/>
          <p14:tracePt t="27334" x="7105650" y="3708400"/>
          <p14:tracePt t="27341" x="7091363" y="3746500"/>
          <p14:tracePt t="27350" x="7075488" y="3808413"/>
          <p14:tracePt t="27358" x="7075488" y="3878263"/>
          <p14:tracePt t="27375" x="7059613" y="4002088"/>
          <p14:tracePt t="27383" x="7059613" y="4032250"/>
          <p14:tracePt t="27391" x="7067550" y="4064000"/>
          <p14:tracePt t="27400" x="7083425" y="4064000"/>
          <p14:tracePt t="27408" x="7097713" y="4079875"/>
          <p14:tracePt t="27416" x="7121525" y="4079875"/>
          <p14:tracePt t="27425" x="7137400" y="4079875"/>
          <p14:tracePt t="27433" x="7137400" y="4056063"/>
          <p14:tracePt t="27433" x="7153275" y="4056063"/>
          <p14:tracePt t="27441" x="7167563" y="3986213"/>
          <p14:tracePt t="27450" x="7167563" y="3924300"/>
          <p14:tracePt t="27450" x="7183438" y="3900488"/>
          <p14:tracePt t="27467" x="7183438" y="3700463"/>
          <p14:tracePt t="27475" x="7183438" y="3584575"/>
          <p14:tracePt t="27475" x="7183438" y="3568700"/>
          <p14:tracePt t="27483" x="7183438" y="3429000"/>
          <p14:tracePt t="27491" x="7183438" y="3297238"/>
          <p14:tracePt t="27500" x="7183438" y="3157538"/>
          <p14:tracePt t="27517" x="7199313" y="2971800"/>
          <p14:tracePt t="27525" x="7199313" y="2901950"/>
          <p14:tracePt t="27533" x="7191375" y="2855913"/>
          <p14:tracePt t="27534" x="7175500" y="2840038"/>
          <p14:tracePt t="27542" x="7159625" y="2801938"/>
          <p14:tracePt t="27558" x="7121525" y="2732088"/>
          <p14:tracePt t="27566" x="7121525" y="2716213"/>
          <p14:tracePt t="27608" x="7105650" y="2716213"/>
          <p14:tracePt t="27623" x="7105650" y="2724150"/>
          <p14:tracePt t="27627" x="7105650" y="2747963"/>
          <p14:tracePt t="27627" x="7105650" y="2763838"/>
          <p14:tracePt t="27633" x="7105650" y="2809875"/>
          <p14:tracePt t="27641" x="7121525" y="2895600"/>
          <p14:tracePt t="27658" x="7153275" y="3081338"/>
          <p14:tracePt t="27666" x="7153275" y="3219450"/>
          <p14:tracePt t="27675" x="7153275" y="3351213"/>
          <p14:tracePt t="27683" x="7153275" y="3475038"/>
          <p14:tracePt t="27684" x="7153275" y="3490913"/>
          <p14:tracePt t="27700" x="7153275" y="3792538"/>
          <p14:tracePt t="27701" x="7153275" y="3808413"/>
          <p14:tracePt t="27708" x="7153275" y="3962400"/>
          <p14:tracePt t="27709" x="7153275" y="3978275"/>
          <p14:tracePt t="27716" x="7153275" y="4117975"/>
          <p14:tracePt t="27725" x="7153275" y="4271963"/>
          <p14:tracePt t="27733" x="7153275" y="4403725"/>
          <p14:tracePt t="27750" x="7153275" y="4706938"/>
          <p14:tracePt t="27758" x="7153275" y="4876800"/>
          <p14:tracePt t="27766" x="7153275" y="5016500"/>
          <p14:tracePt t="27775" x="7167563" y="5186363"/>
          <p14:tracePt t="27783" x="7183438" y="5332413"/>
          <p14:tracePt t="27792" x="7199313" y="5472113"/>
          <p14:tracePt t="27808" x="7237413" y="5689600"/>
          <p14:tracePt t="27816" x="7253288" y="5759450"/>
          <p14:tracePt t="27825" x="7253288" y="5813425"/>
          <p14:tracePt t="27833" x="7269163" y="5843588"/>
          <p14:tracePt t="27834" x="7269163" y="5859463"/>
          <p14:tracePt t="27841" x="7269163" y="5875338"/>
          <p14:tracePt t="27850" x="7269163" y="5897563"/>
          <p14:tracePt t="27858" x="7269163" y="5913438"/>
          <p14:tracePt t="27866" x="7261225" y="5929313"/>
          <p14:tracePt t="27879" x="7261225" y="5945188"/>
          <p14:tracePt t="27893" x="7245350" y="5945188"/>
          <p14:tracePt t="27982" x="7245350" y="5937250"/>
          <p14:tracePt t="27986" x="7245350" y="5921375"/>
          <p14:tracePt t="27991" x="7245350" y="5897563"/>
          <p14:tracePt t="28000" x="7245350" y="5851525"/>
          <p14:tracePt t="28008" x="7245350" y="5781675"/>
          <p14:tracePt t="28017" x="7253288" y="5697538"/>
          <p14:tracePt t="28033" x="7269163" y="5511800"/>
          <p14:tracePt t="28041" x="7283450" y="5410200"/>
          <p14:tracePt t="28050" x="7307263" y="5278438"/>
          <p14:tracePt t="28058" x="7307263" y="5154613"/>
          <p14:tracePt t="28075" x="7339013" y="4884738"/>
          <p14:tracePt t="28075" x="7339013" y="4868863"/>
          <p14:tracePt t="28083" x="7353300" y="4713288"/>
          <p14:tracePt t="28083" x="7353300" y="4699000"/>
          <p14:tracePt t="28092" x="7369175" y="4543425"/>
          <p14:tracePt t="28100" x="7408863" y="4357688"/>
          <p14:tracePt t="28108" x="7408863" y="4195763"/>
          <p14:tracePt t="28109" x="7423150" y="4171950"/>
          <p14:tracePt t="28125" x="7439025" y="3838575"/>
          <p14:tracePt t="28133" x="7439025" y="3668713"/>
          <p14:tracePt t="28141" x="7439025" y="3544888"/>
          <p14:tracePt t="28150" x="7439025" y="3444875"/>
          <p14:tracePt t="28158" x="7439025" y="3343275"/>
          <p14:tracePt t="28167" x="7431088" y="3273425"/>
          <p14:tracePt t="28175" x="7431088" y="3211513"/>
          <p14:tracePt t="28183" x="7431088" y="3127375"/>
          <p14:tracePt t="28192" x="7439025" y="3073400"/>
          <p14:tracePt t="28200" x="7439025" y="3003550"/>
          <p14:tracePt t="28216" x="7454900" y="2855913"/>
          <p14:tracePt t="28226" x="7470775" y="2771775"/>
          <p14:tracePt t="28233" x="7493000" y="2701925"/>
          <p14:tracePt t="28234" x="7493000" y="2686050"/>
          <p14:tracePt t="28241" x="7493000" y="2616200"/>
          <p14:tracePt t="28250" x="7493000" y="2546350"/>
          <p14:tracePt t="28266" x="7493000" y="2430463"/>
          <p14:tracePt t="28275" x="7493000" y="2376488"/>
          <p14:tracePt t="28283" x="7477125" y="2344738"/>
          <p14:tracePt t="28292" x="7477125" y="2314575"/>
          <p14:tracePt t="28308" x="7462838" y="2298700"/>
          <p14:tracePt t="28319" x="7462838" y="2274888"/>
          <p14:tracePt t="28327" x="7446963" y="2274888"/>
          <p14:tracePt t="28351" x="7431088" y="2274888"/>
          <p14:tracePt t="28362" x="7431088" y="2290763"/>
          <p14:tracePt t="28366" x="7415213" y="2306638"/>
          <p14:tracePt t="28375" x="7415213" y="2392363"/>
          <p14:tracePt t="28383" x="7392988" y="2508250"/>
          <p14:tracePt t="28392" x="7377113" y="2647950"/>
          <p14:tracePt t="28408" x="7346950" y="2933700"/>
          <p14:tracePt t="28416" x="7315200" y="3049588"/>
          <p14:tracePt t="28425" x="7315200" y="3189288"/>
          <p14:tracePt t="28433" x="7291388" y="3351213"/>
          <p14:tracePt t="28450" x="7291388" y="3622675"/>
          <p14:tracePt t="28450" x="7291388" y="3646488"/>
          <p14:tracePt t="28458" x="7291388" y="3762375"/>
          <p14:tracePt t="28467" x="7323138" y="3916363"/>
          <p14:tracePt t="28475" x="7353300" y="4032250"/>
          <p14:tracePt t="28476" x="7369175" y="4048125"/>
          <p14:tracePt t="28483" x="7408863" y="4164013"/>
          <p14:tracePt t="28500" x="7493000" y="4403725"/>
          <p14:tracePt t="28508" x="7508875" y="4543425"/>
          <p14:tracePt t="28516" x="7539038" y="4645025"/>
          <p14:tracePt t="28525" x="7554913" y="4745038"/>
          <p14:tracePt t="28533" x="7578725" y="4830763"/>
          <p14:tracePt t="28542" x="7594600" y="4860925"/>
          <p14:tracePt t="28550" x="7594600" y="4876800"/>
          <p14:tracePt t="28603" x="7594600" y="4868863"/>
          <p14:tracePt t="28606" x="7594600" y="4852988"/>
          <p14:tracePt t="28610" x="7594600" y="4837113"/>
          <p14:tracePt t="28616" x="7608888" y="4783138"/>
          <p14:tracePt t="28625" x="7608888" y="4713288"/>
          <p14:tracePt t="28642" x="7624763" y="4481513"/>
          <p14:tracePt t="28658" x="7624763" y="4156075"/>
          <p14:tracePt t="28667" x="7624763" y="4002088"/>
          <p14:tracePt t="28675" x="7616825" y="3854450"/>
          <p14:tracePt t="28684" x="7562850" y="3714750"/>
          <p14:tracePt t="28691" x="7546975" y="3598863"/>
          <p14:tracePt t="28700" x="7516813" y="3498850"/>
          <p14:tracePt t="28708" x="7500938" y="3397250"/>
          <p14:tracePt t="28709" x="7477125" y="3382963"/>
          <p14:tracePt t="28725" x="7446963" y="3189288"/>
          <p14:tracePt t="28733" x="7415213" y="3111500"/>
          <p14:tracePt t="28750" x="7346950" y="2941638"/>
          <p14:tracePt t="28758" x="7291388" y="2855913"/>
          <p14:tracePt t="28767" x="7261225" y="2771775"/>
          <p14:tracePt t="28775" x="7207250" y="2701925"/>
          <p14:tracePt t="28783" x="7159625" y="2632075"/>
          <p14:tracePt t="28792" x="7091363" y="2570163"/>
          <p14:tracePt t="28800" x="7043738" y="2516188"/>
          <p14:tracePt t="28808" x="6973888" y="2462213"/>
          <p14:tracePt t="28816" x="6905625" y="2430463"/>
          <p14:tracePt t="28825" x="6819900" y="2400300"/>
          <p14:tracePt t="28826" x="6804025" y="2400300"/>
          <p14:tracePt t="28833" x="6750050" y="2360613"/>
          <p14:tracePt t="28841" x="6704013" y="2344738"/>
          <p14:tracePt t="28850" x="6650038" y="2330450"/>
          <p14:tracePt t="28858" x="6618288" y="2314575"/>
          <p14:tracePt t="28859" x="6602413" y="2314575"/>
          <p14:tracePt t="28866" x="6548438" y="2298700"/>
          <p14:tracePt t="28875" x="6502400" y="2260600"/>
          <p14:tracePt t="28876" x="6478588" y="2260600"/>
          <p14:tracePt t="28883" x="6432550" y="2244725"/>
          <p14:tracePt t="28891" x="6362700" y="2228850"/>
          <p14:tracePt t="28900" x="6292850" y="2228850"/>
          <p14:tracePt t="28908" x="6208713" y="2212975"/>
          <p14:tracePt t="28916" x="6107113" y="2212975"/>
          <p14:tracePt t="28925" x="5991225" y="2212975"/>
          <p14:tracePt t="28933" x="5851525" y="2212975"/>
          <p14:tracePt t="28941" x="5735638" y="2212975"/>
          <p14:tracePt t="28950" x="5603875" y="2212975"/>
          <p14:tracePt t="28958" x="5480050" y="2212975"/>
          <p14:tracePt t="28959" x="5465763" y="2212975"/>
          <p14:tracePt t="28967" x="5334000" y="2220913"/>
          <p14:tracePt t="28975" x="5210175" y="2220913"/>
          <p14:tracePt t="28984" x="5038725" y="2220913"/>
          <p14:tracePt t="28991" x="4922838" y="2220913"/>
          <p14:tracePt t="29001" x="4752975" y="2220913"/>
          <p14:tracePt t="29008" x="4652963" y="2220913"/>
          <p14:tracePt t="29009" x="4637088" y="2220913"/>
          <p14:tracePt t="29009" x="4621213" y="2212975"/>
          <p14:tracePt t="29016" x="4481513" y="2212975"/>
          <p14:tracePt t="29025" x="4349750" y="2190750"/>
          <p14:tracePt t="29033" x="4195763" y="2190750"/>
          <p14:tracePt t="29034" x="4179888" y="2190750"/>
          <p14:tracePt t="29041" x="4040188" y="2174875"/>
          <p14:tracePt t="29050" x="3908425" y="2174875"/>
          <p14:tracePt t="29058" x="3792538" y="2174875"/>
          <p14:tracePt t="29066" x="3684588" y="2174875"/>
          <p14:tracePt t="29075" x="3598863" y="2174875"/>
          <p14:tracePt t="29083" x="3552825" y="2159000"/>
          <p14:tracePt t="29092" x="3498850" y="2159000"/>
          <p14:tracePt t="29100" x="3468688" y="2159000"/>
          <p14:tracePt t="29108" x="3436938" y="2144713"/>
          <p14:tracePt t="29125" x="3398838" y="2144713"/>
          <p14:tracePt t="29133" x="3382963" y="2128838"/>
          <p14:tracePt t="29141" x="3367088" y="2128838"/>
          <p14:tracePt t="29150" x="3351213" y="2128838"/>
          <p14:tracePt t="29158" x="3328988" y="2128838"/>
          <p14:tracePt t="29166" x="3313113" y="2128838"/>
          <p14:tracePt t="29175" x="3313113" y="2105025"/>
          <p14:tracePt t="29183" x="3297238" y="2105025"/>
          <p14:tracePt t="29191" x="3282950" y="2105025"/>
          <p14:tracePt t="29204" x="3267075" y="2105025"/>
          <p14:tracePt t="29208" x="3251200" y="2105025"/>
          <p14:tracePt t="29217" x="3227388" y="2089150"/>
          <p14:tracePt t="29225" x="3213100" y="2089150"/>
          <p14:tracePt t="29233" x="3165475" y="2074863"/>
          <p14:tracePt t="29241" x="3143250" y="2074863"/>
          <p14:tracePt t="29250" x="3111500" y="2058988"/>
          <p14:tracePt t="29267" x="3081338" y="2058988"/>
          <p14:tracePt t="29275" x="3057525" y="2058988"/>
          <p14:tracePt t="29308" x="3057525" y="2043113"/>
          <p14:tracePt t="29389" x="3073400" y="2043113"/>
          <p14:tracePt t="29400" x="3089275" y="2043113"/>
          <p14:tracePt t="29408" x="3135313" y="2043113"/>
          <p14:tracePt t="29416" x="3189288" y="2043113"/>
          <p14:tracePt t="29425" x="3275013" y="2051050"/>
          <p14:tracePt t="29433" x="3429000" y="2066925"/>
          <p14:tracePt t="29434" x="3444875" y="2066925"/>
          <p14:tracePt t="29441" x="3598863" y="2105025"/>
          <p14:tracePt t="29450" x="3816350" y="2120900"/>
          <p14:tracePt t="29458" x="4032250" y="2151063"/>
          <p14:tracePt t="29459" x="4071938" y="2151063"/>
          <p14:tracePt t="29466" x="4343400" y="2182813"/>
          <p14:tracePt t="29475" x="4613275" y="2220913"/>
          <p14:tracePt t="29483" x="4930775" y="2252663"/>
          <p14:tracePt t="29491" x="5224463" y="2290763"/>
          <p14:tracePt t="29500" x="5541963" y="2322513"/>
          <p14:tracePt t="29508" x="5883275" y="2338388"/>
          <p14:tracePt t="29509" x="5913438" y="2352675"/>
          <p14:tracePt t="29517" x="6238875" y="2392363"/>
          <p14:tracePt t="29517" x="6308725" y="2392363"/>
          <p14:tracePt t="29525" x="6596063" y="2422525"/>
          <p14:tracePt t="29533" x="6927850" y="2438400"/>
          <p14:tracePt t="29534" x="6967538" y="2438400"/>
          <p14:tracePt t="29542" x="7237413" y="2454275"/>
          <p14:tracePt t="29550" x="7539038" y="2476500"/>
          <p14:tracePt t="29550" x="7594600" y="2476500"/>
          <p14:tracePt t="29558" x="7826375" y="2476500"/>
          <p14:tracePt t="29566" x="8081963" y="2476500"/>
          <p14:tracePt t="29575" x="8267700" y="2476500"/>
          <p14:tracePt t="29576" x="8305800" y="2476500"/>
          <p14:tracePt t="29584" x="8453438" y="2476500"/>
          <p14:tracePt t="29591" x="8577263" y="2476500"/>
          <p14:tracePt t="29600" x="8677275" y="2462213"/>
          <p14:tracePt t="29608" x="8723313" y="2462213"/>
          <p14:tracePt t="29616" x="8747125" y="2462213"/>
          <p14:tracePt t="29625" x="8763000" y="2462213"/>
          <p14:tracePt t="29697" x="8747125" y="2462213"/>
          <p14:tracePt t="29700" x="8731250" y="2462213"/>
          <p14:tracePt t="29708" x="8685213" y="2462213"/>
          <p14:tracePt t="29717" x="8585200" y="2476500"/>
          <p14:tracePt t="29718" x="8561388" y="2476500"/>
          <p14:tracePt t="29733" x="8259763" y="2476500"/>
          <p14:tracePt t="29742" x="8089900" y="2476500"/>
          <p14:tracePt t="29750" x="7888288" y="2492375"/>
          <p14:tracePt t="29758" x="7686675" y="2524125"/>
          <p14:tracePt t="29767" x="7477125" y="2562225"/>
          <p14:tracePt t="29775" x="7245350" y="2592388"/>
          <p14:tracePt t="29784" x="6973888" y="2608263"/>
          <p14:tracePt t="29785" x="6935788" y="2624138"/>
          <p14:tracePt t="29792" x="6734175" y="2647950"/>
          <p14:tracePt t="29800" x="6518275" y="2662238"/>
          <p14:tracePt t="29808" x="6246813" y="2662238"/>
          <p14:tracePt t="29825" x="5805488" y="2678113"/>
          <p14:tracePt t="29826" x="5767388" y="2678113"/>
          <p14:tracePt t="29833" x="5581650" y="2678113"/>
          <p14:tracePt t="29834" x="5549900" y="2678113"/>
          <p14:tracePt t="29841" x="5334000" y="2678113"/>
          <p14:tracePt t="29850" x="5094288" y="2678113"/>
          <p14:tracePt t="29859" x="4908550" y="2670175"/>
          <p14:tracePt t="29860" x="4892675" y="2670175"/>
          <p14:tracePt t="29866" x="4752975" y="2670175"/>
          <p14:tracePt t="29875" x="4605338" y="2647950"/>
          <p14:tracePt t="29883" x="4467225" y="2647950"/>
          <p14:tracePt t="29884" x="4451350" y="2647950"/>
          <p14:tracePt t="29891" x="4281488" y="2647950"/>
          <p14:tracePt t="29900" x="4125913" y="2647950"/>
          <p14:tracePt t="29908" x="3978275" y="2632075"/>
          <p14:tracePt t="29917" x="3840163" y="2632075"/>
          <p14:tracePt t="29918" x="3824288" y="2632075"/>
          <p14:tracePt t="29925" x="3722688" y="2632075"/>
          <p14:tracePt t="29933" x="3568700" y="2632075"/>
          <p14:tracePt t="29941" x="3452813" y="2616200"/>
          <p14:tracePt t="29950" x="3313113" y="2600325"/>
          <p14:tracePt t="29967" x="3081338" y="2570163"/>
          <p14:tracePt t="29983" x="2957513" y="2546350"/>
          <p14:tracePt t="29991" x="2925763" y="2530475"/>
          <p14:tracePt t="30008" x="2925763" y="2516188"/>
          <p14:tracePt t="30032" x="2925763" y="2500313"/>
          <p14:tracePt t="30039" x="2933700" y="2500313"/>
          <p14:tracePt t="30039" x="2933700" y="2484438"/>
          <p14:tracePt t="30042" x="2949575" y="2484438"/>
          <p14:tracePt t="30051" x="2987675" y="2462213"/>
          <p14:tracePt t="30058" x="3019425" y="2446338"/>
          <p14:tracePt t="30066" x="3033713" y="2414588"/>
          <p14:tracePt t="30075" x="3057525" y="2400300"/>
          <p14:tracePt t="30083" x="3073400" y="2376488"/>
          <p14:tracePt t="30091" x="3103563" y="2344738"/>
          <p14:tracePt t="30108" x="3119438" y="2330450"/>
          <p14:tracePt t="30122" x="3135313" y="2330450"/>
          <p14:tracePt t="30139" x="3157538" y="2330450"/>
          <p14:tracePt t="30152" x="3173413" y="2330450"/>
          <p14:tracePt t="30160" x="3189288" y="2330450"/>
          <p14:tracePt t="30166" x="3205163" y="2330450"/>
          <p14:tracePt t="30175" x="3243263" y="2330450"/>
          <p14:tracePt t="30184" x="3275013" y="2330450"/>
          <p14:tracePt t="30191" x="3305175" y="2330450"/>
          <p14:tracePt t="30200" x="3344863" y="2338388"/>
          <p14:tracePt t="30209" x="3390900" y="2352675"/>
          <p14:tracePt t="30216" x="3429000" y="2352675"/>
          <p14:tracePt t="30225" x="3490913" y="2376488"/>
          <p14:tracePt t="30233" x="3544888" y="2392363"/>
          <p14:tracePt t="30251" x="3646488" y="2406650"/>
          <p14:tracePt t="30258" x="3676650" y="2422525"/>
          <p14:tracePt t="30267" x="3730625" y="2422525"/>
          <p14:tracePt t="30275" x="3762375" y="2438400"/>
          <p14:tracePt t="30283" x="3800475" y="2438400"/>
          <p14:tracePt t="30291" x="3816350" y="2438400"/>
          <p14:tracePt t="30356" x="3832225" y="2438400"/>
          <p14:tracePt t="30387" x="3846513" y="2438400"/>
          <p14:tracePt t="30390" x="3846513" y="2430463"/>
          <p14:tracePt t="30394" x="3870325" y="2430463"/>
          <p14:tracePt t="30402" x="3886200" y="2430463"/>
          <p14:tracePt t="30409" x="3886200" y="2414588"/>
          <p14:tracePt t="30416" x="3902075" y="2414588"/>
          <p14:tracePt t="30425" x="3916363" y="2400300"/>
          <p14:tracePt t="30426" x="3932238" y="2400300"/>
          <p14:tracePt t="30433" x="3948113" y="2376488"/>
          <p14:tracePt t="30450" x="4002088" y="2360613"/>
          <p14:tracePt t="30458" x="4032250" y="2360613"/>
          <p14:tracePt t="30466" x="4071938" y="2344738"/>
          <p14:tracePt t="30475" x="4102100" y="2330450"/>
          <p14:tracePt t="30483" x="4157663" y="2330450"/>
          <p14:tracePt t="30491" x="4187825" y="2314575"/>
          <p14:tracePt t="30500" x="4241800" y="2314575"/>
          <p14:tracePt t="30508" x="4273550" y="2298700"/>
          <p14:tracePt t="30517" x="4327525" y="2298700"/>
          <p14:tracePt t="30534" x="4411663" y="2298700"/>
          <p14:tracePt t="30541" x="4443413" y="2298700"/>
          <p14:tracePt t="30550" x="4459288" y="2298700"/>
          <p14:tracePt t="30558" x="4489450" y="2298700"/>
          <p14:tracePt t="30567" x="4489450" y="2274888"/>
          <p14:tracePt t="30575" x="4513263" y="2274888"/>
          <p14:tracePt t="30594" x="4529138" y="2274888"/>
          <p14:tracePt t="30611" x="4543425" y="2274888"/>
          <p14:tracePt t="30619" x="4559300" y="2274888"/>
          <p14:tracePt t="30624" x="4575175" y="2274888"/>
          <p14:tracePt t="30633" x="4597400" y="2274888"/>
          <p14:tracePt t="30641" x="4645025" y="2290763"/>
          <p14:tracePt t="30650" x="4683125" y="2290763"/>
          <p14:tracePt t="30658" x="4714875" y="2306638"/>
          <p14:tracePt t="30667" x="4760913" y="2306638"/>
          <p14:tracePt t="30675" x="4799013" y="2322513"/>
          <p14:tracePt t="30683" x="4830763" y="2322513"/>
          <p14:tracePt t="30684" x="4845050" y="2322513"/>
          <p14:tracePt t="30691" x="4884738" y="2338388"/>
          <p14:tracePt t="30700" x="4914900" y="2338388"/>
          <p14:tracePt t="30708" x="4930775" y="2338388"/>
          <p14:tracePt t="30793" x="4954588" y="2338388"/>
          <p14:tracePt t="30804" x="4970463" y="2338388"/>
          <p14:tracePt t="30810" x="4984750" y="2338388"/>
          <p14:tracePt t="30816" x="5000625" y="2338388"/>
          <p14:tracePt t="30825" x="5016500" y="2338388"/>
          <p14:tracePt t="30876" x="5008563" y="2338388"/>
          <p14:tracePt t="30878" x="4992688" y="2338388"/>
          <p14:tracePt t="30883" x="4954588" y="2338388"/>
          <p14:tracePt t="30892" x="4892675" y="2338388"/>
          <p14:tracePt t="30908" x="4683125" y="2314575"/>
          <p14:tracePt t="30917" x="4583113" y="2274888"/>
          <p14:tracePt t="30918" x="4567238" y="2274888"/>
          <p14:tracePt t="30925" x="4497388" y="2260600"/>
          <p14:tracePt t="30933" x="4435475" y="2244725"/>
          <p14:tracePt t="30941" x="4381500" y="2228850"/>
          <p14:tracePt t="30950" x="4335463" y="2212975"/>
          <p14:tracePt t="30958" x="4295775" y="2190750"/>
          <p14:tracePt t="30967" x="4281488" y="2174875"/>
          <p14:tracePt t="30975" x="4265613" y="2159000"/>
          <p14:tracePt t="31001" x="4273550" y="2159000"/>
          <p14:tracePt t="31003" x="4273550" y="2144713"/>
          <p14:tracePt t="31010" x="4287838" y="2144713"/>
          <p14:tracePt t="31020" x="4303713" y="2144713"/>
          <p14:tracePt t="31028" x="4327525" y="2144713"/>
          <p14:tracePt t="31033" x="4343400" y="2144713"/>
          <p14:tracePt t="31042" x="4357688" y="2144713"/>
          <p14:tracePt t="31050" x="4373563" y="2144713"/>
          <p14:tracePt t="31090" x="4373563" y="2128838"/>
          <p14:tracePt t="31100" x="4349750" y="2128838"/>
          <p14:tracePt t="31108" x="4349750" y="2105025"/>
          <p14:tracePt t="31117" x="4335463" y="2105025"/>
          <p14:tracePt t="31138" x="4335463" y="2120900"/>
          <p14:tracePt t="31142" x="4335463" y="2136775"/>
          <p14:tracePt t="31143" x="4311650" y="2136775"/>
          <p14:tracePt t="31150" x="4311650" y="2206625"/>
          <p14:tracePt t="31158" x="4295775" y="2306638"/>
          <p14:tracePt t="31166" x="4295775" y="2422525"/>
          <p14:tracePt t="31175" x="4295775" y="2538413"/>
          <p14:tracePt t="31183" x="4281488" y="2693988"/>
          <p14:tracePt t="31192" x="4281488" y="2809875"/>
          <p14:tracePt t="31200" x="4281488" y="2949575"/>
          <p14:tracePt t="31201" x="4281488" y="2979738"/>
          <p14:tracePt t="31208" x="4281488" y="3119438"/>
          <p14:tracePt t="31217" x="4281488" y="3251200"/>
          <p14:tracePt t="31225" x="4281488" y="3390900"/>
          <p14:tracePt t="31226" x="4281488" y="3405188"/>
          <p14:tracePt t="31234" x="4281488" y="3536950"/>
          <p14:tracePt t="31250" x="4225925" y="3808413"/>
          <p14:tracePt t="31258" x="4195763" y="4002088"/>
          <p14:tracePt t="31267" x="4179888" y="4148138"/>
          <p14:tracePt t="31283" x="4110038" y="4473575"/>
          <p14:tracePt t="31292" x="4095750" y="4621213"/>
          <p14:tracePt t="31300" x="4079875" y="4745038"/>
          <p14:tracePt t="31308" x="4079875" y="4860925"/>
          <p14:tracePt t="31325" x="4079875" y="5030788"/>
          <p14:tracePt t="31333" x="4079875" y="5100638"/>
          <p14:tracePt t="31342" x="4079875" y="5146675"/>
          <p14:tracePt t="31350" x="4079875" y="5202238"/>
          <p14:tracePt t="31358" x="4087813" y="5232400"/>
          <p14:tracePt t="31366" x="4087813" y="5286375"/>
          <p14:tracePt t="31375" x="4087813" y="5318125"/>
          <p14:tracePt t="31376" x="4087813" y="5332413"/>
          <p14:tracePt t="31384" x="4087813" y="5356225"/>
          <p14:tracePt t="31391" x="4102100" y="5387975"/>
          <p14:tracePt t="31400" x="4102100" y="5418138"/>
          <p14:tracePt t="31408" x="4117975" y="5434013"/>
          <p14:tracePt t="31417" x="4117975" y="5456238"/>
          <p14:tracePt t="31425" x="4141788" y="5472113"/>
          <p14:tracePt t="31433" x="4141788" y="5487988"/>
          <p14:tracePt t="31442" x="4141788" y="5503863"/>
          <p14:tracePt t="31473" x="4141788" y="5518150"/>
          <p14:tracePt t="31536" x="4141788" y="5541963"/>
          <p14:tracePt t="31552" x="4125913" y="5541963"/>
          <p14:tracePt t="31566" x="4125913" y="5557838"/>
          <p14:tracePt t="31575" x="4110038" y="5557838"/>
          <p14:tracePt t="31601" x="4110038" y="5573713"/>
          <p14:tracePt t="31635" x="4110038" y="5588000"/>
          <p14:tracePt t="31647" x="4095750" y="5588000"/>
          <p14:tracePt t="31664" x="4095750" y="5603875"/>
          <p14:tracePt t="31714" x="4079875" y="5603875"/>
          <p14:tracePt t="31769" x="4087813" y="5603875"/>
          <p14:tracePt t="31772" x="4087813" y="5595938"/>
          <p14:tracePt t="31785" x="4087813" y="5580063"/>
          <p14:tracePt t="31790" x="4102100" y="5580063"/>
          <p14:tracePt t="31800" x="4102100" y="5565775"/>
          <p14:tracePt t="31819" x="4117975" y="5565775"/>
          <p14:tracePt t="31823" x="4117975" y="5549900"/>
          <p14:tracePt t="31837" x="4141788" y="5549900"/>
          <p14:tracePt t="31854" x="4141788" y="5526088"/>
          <p14:tracePt t="31857" x="4157663" y="5526088"/>
          <p14:tracePt t="31872" x="4157663" y="5511800"/>
          <p14:tracePt t="31875" x="4171950" y="5511800"/>
          <p14:tracePt t="31885" x="4187825" y="5495925"/>
          <p14:tracePt t="31900" x="4203700" y="5480050"/>
          <p14:tracePt t="31908" x="4219575" y="5464175"/>
          <p14:tracePt t="31917" x="4241800" y="5426075"/>
          <p14:tracePt t="31925" x="4257675" y="5410200"/>
          <p14:tracePt t="31933" x="4273550" y="5394325"/>
          <p14:tracePt t="31942" x="4287838" y="5356225"/>
          <p14:tracePt t="31950" x="4327525" y="5340350"/>
          <p14:tracePt t="31958" x="4343400" y="5310188"/>
          <p14:tracePt t="31967" x="4357688" y="5278438"/>
          <p14:tracePt t="31975" x="4389438" y="5256213"/>
          <p14:tracePt t="31983" x="4411663" y="5224463"/>
          <p14:tracePt t="31991" x="4427538" y="5194300"/>
          <p14:tracePt t="32000" x="4443413" y="5170488"/>
          <p14:tracePt t="32017" x="4489450" y="5108575"/>
          <p14:tracePt t="32025" x="4513263" y="5084763"/>
          <p14:tracePt t="32033" x="4529138" y="5054600"/>
          <p14:tracePt t="32042" x="4543425" y="5038725"/>
          <p14:tracePt t="32050" x="4559300" y="5022850"/>
          <p14:tracePt t="32051" x="4559300" y="5008563"/>
          <p14:tracePt t="32058" x="4575175" y="4984750"/>
          <p14:tracePt t="32066" x="4597400" y="4954588"/>
          <p14:tracePt t="32075" x="4613275" y="4938713"/>
          <p14:tracePt t="32083" x="4645025" y="4899025"/>
          <p14:tracePt t="32092" x="4659313" y="4884738"/>
          <p14:tracePt t="32100" x="4683125" y="4868863"/>
          <p14:tracePt t="32108" x="4699000" y="4837113"/>
          <p14:tracePt t="32117" x="4699000" y="4814888"/>
          <p14:tracePt t="32125" x="4714875" y="4799013"/>
          <p14:tracePt t="32133" x="4729163" y="4783138"/>
          <p14:tracePt t="32142" x="4729163" y="4768850"/>
          <p14:tracePt t="32150" x="4729163" y="4752975"/>
          <p14:tracePt t="32158" x="4729163" y="4737100"/>
          <p14:tracePt t="32168" x="4729163" y="4713288"/>
          <p14:tracePt t="32178" x="4729163" y="4699000"/>
          <p14:tracePt t="32188" x="4729163" y="4683125"/>
          <p14:tracePt t="32195" x="4729163" y="4667250"/>
          <p14:tracePt t="32201" x="4729163" y="4651375"/>
          <p14:tracePt t="32213" x="4729163" y="4629150"/>
          <p14:tracePt t="32225" x="4729163" y="4613275"/>
          <p14:tracePt t="32239" x="4729163" y="4597400"/>
          <p14:tracePt t="32291" x="4729163" y="4583113"/>
          <p14:tracePt t="32309" x="4729163" y="4567238"/>
          <p14:tracePt t="32325" x="4729163" y="4543425"/>
          <p14:tracePt t="32336" x="4729163" y="4527550"/>
          <p14:tracePt t="32350" x="4729163" y="4513263"/>
          <p14:tracePt t="32372" x="4729163" y="4497388"/>
          <p14:tracePt t="32378" x="4721225" y="4497388"/>
          <p14:tracePt t="32386" x="4721225" y="4481513"/>
          <p14:tracePt t="32401" x="4721225" y="4465638"/>
          <p14:tracePt t="32417" x="4706938" y="4443413"/>
          <p14:tracePt t="32425" x="4706938" y="4427538"/>
          <p14:tracePt t="32433" x="4683125" y="4411663"/>
          <p14:tracePt t="32441" x="4683125" y="4395788"/>
          <p14:tracePt t="32450" x="4683125" y="4381500"/>
          <p14:tracePt t="32467" x="4683125" y="4341813"/>
          <p14:tracePt t="32475" x="4667250" y="4327525"/>
          <p14:tracePt t="32483" x="4667250" y="4295775"/>
          <p14:tracePt t="32491" x="4667250" y="4271963"/>
          <p14:tracePt t="32500" x="4667250" y="4257675"/>
          <p14:tracePt t="32508" x="4667250" y="4241800"/>
          <p14:tracePt t="32516" x="4667250" y="4225925"/>
          <p14:tracePt t="32525" x="4667250" y="4210050"/>
          <p14:tracePt t="32534" x="4667250" y="4195763"/>
          <p14:tracePt t="32545" x="4667250" y="4171950"/>
          <p14:tracePt t="32559" x="4667250" y="4156075"/>
          <p14:tracePt t="32566" x="4683125" y="4156075"/>
          <p14:tracePt t="32577" x="4683125" y="4141788"/>
          <p14:tracePt t="32617" x="4683125" y="4125913"/>
          <p14:tracePt t="32636" x="4683125" y="4110038"/>
          <p14:tracePt t="32648" x="4683125" y="4086225"/>
          <p14:tracePt t="32658" x="4683125" y="4071938"/>
          <p14:tracePt t="32666" x="4683125" y="4056063"/>
          <p14:tracePt t="32671" x="4683125" y="4040188"/>
          <p14:tracePt t="32676" x="4699000" y="4040188"/>
          <p14:tracePt t="32683" x="4699000" y="4002088"/>
          <p14:tracePt t="32700" x="4714875" y="3956050"/>
          <p14:tracePt t="32701" x="4729163" y="3956050"/>
          <p14:tracePt t="32708" x="4745038" y="3900488"/>
          <p14:tracePt t="32717" x="4745038" y="3870325"/>
          <p14:tracePt t="32725" x="4783138" y="3838575"/>
          <p14:tracePt t="32725" x="4783138" y="3816350"/>
          <p14:tracePt t="32733" x="4799013" y="3784600"/>
          <p14:tracePt t="32750" x="4830763" y="3700463"/>
          <p14:tracePt t="32758" x="4845050" y="3652838"/>
          <p14:tracePt t="32767" x="4884738" y="3598863"/>
          <p14:tracePt t="32775" x="4900613" y="3544888"/>
          <p14:tracePt t="32784" x="4930775" y="3514725"/>
          <p14:tracePt t="32792" x="4970463" y="3444875"/>
          <p14:tracePt t="32800" x="4984750" y="3413125"/>
          <p14:tracePt t="32809" x="5016500" y="3359150"/>
          <p14:tracePt t="32817" x="5032375" y="3313113"/>
          <p14:tracePt t="32834" x="5070475" y="3227388"/>
          <p14:tracePt t="32842" x="5086350" y="3189288"/>
          <p14:tracePt t="32850" x="5100638" y="3157538"/>
          <p14:tracePt t="32858" x="5100638" y="3127375"/>
          <p14:tracePt t="32867" x="5100638" y="3087688"/>
          <p14:tracePt t="32876" x="5100638" y="3041650"/>
          <p14:tracePt t="32892" x="5100638" y="2987675"/>
          <p14:tracePt t="32900" x="5100638" y="2957513"/>
          <p14:tracePt t="32908" x="5100638" y="2917825"/>
          <p14:tracePt t="32917" x="5100638" y="2887663"/>
          <p14:tracePt t="32933" x="5094288" y="2840038"/>
          <p14:tracePt t="32942" x="5062538" y="2801938"/>
          <p14:tracePt t="32950" x="5024438" y="2755900"/>
          <p14:tracePt t="32958" x="4992688" y="2716213"/>
          <p14:tracePt t="32966" x="4954588" y="2686050"/>
          <p14:tracePt t="32984" x="4892675" y="2616200"/>
          <p14:tracePt t="32991" x="4876800" y="2586038"/>
          <p14:tracePt t="33000" x="4838700" y="2570163"/>
          <p14:tracePt t="33008" x="4822825" y="2530475"/>
          <p14:tracePt t="33017" x="4806950" y="2500313"/>
          <p14:tracePt t="33025" x="4768850" y="2462213"/>
          <p14:tracePt t="33026" x="4768850" y="2446338"/>
          <p14:tracePt t="33034" x="4721225" y="2414588"/>
          <p14:tracePt t="33042" x="4683125" y="2360613"/>
          <p14:tracePt t="33050" x="4637088" y="2314575"/>
          <p14:tracePt t="33058" x="4605338" y="2274888"/>
          <p14:tracePt t="33075" x="4521200" y="2228850"/>
          <p14:tracePt t="33084" x="4467225" y="2212975"/>
          <p14:tracePt t="33100" x="4381500" y="2190750"/>
          <p14:tracePt t="33108" x="4349750" y="2190750"/>
          <p14:tracePt t="33125" x="4311650" y="2190750"/>
          <p14:tracePt t="33134" x="4295775" y="2190750"/>
          <p14:tracePt t="33205" x="4295775" y="2206625"/>
          <p14:tracePt t="33217" x="4265613" y="2220913"/>
          <p14:tracePt t="33226" x="4265613" y="2236788"/>
          <p14:tracePt t="33233" x="4249738" y="2268538"/>
          <p14:tracePt t="33242" x="4249738" y="2306638"/>
          <p14:tracePt t="33250" x="4249738" y="2338388"/>
          <p14:tracePt t="33267" x="4249738" y="2422525"/>
          <p14:tracePt t="33275" x="4249738" y="2476500"/>
          <p14:tracePt t="33283" x="4257675" y="2524125"/>
          <p14:tracePt t="33292" x="4273550" y="2562225"/>
          <p14:tracePt t="33300" x="4273550" y="2608263"/>
          <p14:tracePt t="33301" x="4287838" y="2608263"/>
          <p14:tracePt t="33302" x="4287838" y="2624138"/>
          <p14:tracePt t="33308" x="4287838" y="2662238"/>
          <p14:tracePt t="33316" x="4303713" y="2693988"/>
          <p14:tracePt t="33325" x="4327525" y="2724150"/>
          <p14:tracePt t="33333" x="4327525" y="2763838"/>
          <p14:tracePt t="33334" x="4327525" y="2778125"/>
          <p14:tracePt t="33341" x="4343400" y="2809875"/>
          <p14:tracePt t="33358" x="4357688" y="2863850"/>
          <p14:tracePt t="33367" x="4373563" y="2879725"/>
          <p14:tracePt t="33377" x="4373563" y="2895600"/>
          <p14:tracePt t="33385" x="4389438" y="2895600"/>
          <p14:tracePt t="33400" x="4411663" y="2917825"/>
          <p14:tracePt t="33411" x="4427538" y="2917825"/>
          <p14:tracePt t="33429" x="4443413" y="2917825"/>
          <p14:tracePt t="33454" x="4459288" y="2917825"/>
          <p14:tracePt t="33468" x="4473575" y="2917825"/>
          <p14:tracePt t="33485" x="4473575" y="2901950"/>
          <p14:tracePt t="33490" x="4489450" y="2901950"/>
          <p14:tracePt t="33500" x="4489450" y="2887663"/>
          <p14:tracePt t="33508" x="4489450" y="2871788"/>
          <p14:tracePt t="33517" x="4513263" y="2855913"/>
          <p14:tracePt t="33768" x="4513263" y="2863850"/>
          <p14:tracePt t="33779" x="4513263" y="2879725"/>
          <p14:tracePt t="33789" x="4513263" y="2895600"/>
          <p14:tracePt t="33800" x="4513263" y="2917825"/>
          <p14:tracePt t="33808" x="4513263" y="2933700"/>
          <p14:tracePt t="33810" x="4529138" y="2933700"/>
          <p14:tracePt t="33816" x="4529138" y="2949575"/>
          <p14:tracePt t="33834" x="4529138" y="2979738"/>
          <p14:tracePt t="33850" x="4543425" y="2995613"/>
          <p14:tracePt t="33858" x="4543425" y="3019425"/>
          <p14:tracePt t="33884" x="4575175" y="3065463"/>
          <p14:tracePt t="33892" x="4613275" y="3103563"/>
          <p14:tracePt t="33900" x="4629150" y="3135313"/>
          <p14:tracePt t="33908" x="4645025" y="3165475"/>
          <p14:tracePt t="33917" x="4683125" y="3205163"/>
          <p14:tracePt t="33925" x="4699000" y="3251200"/>
          <p14:tracePt t="33926" x="4714875" y="3251200"/>
          <p14:tracePt t="33942" x="4783138" y="3335338"/>
          <p14:tracePt t="33950" x="4814888" y="3375025"/>
          <p14:tracePt t="33958" x="4845050" y="3405188"/>
          <p14:tracePt t="33967" x="4884738" y="3436938"/>
          <p14:tracePt t="33975" x="4914900" y="3475038"/>
          <p14:tracePt t="33976" x="4930775" y="3475038"/>
          <p14:tracePt t="33983" x="4970463" y="3490913"/>
          <p14:tracePt t="33992" x="5016500" y="3522663"/>
          <p14:tracePt t="34000" x="5086350" y="3560763"/>
          <p14:tracePt t="34008" x="5140325" y="3590925"/>
          <p14:tracePt t="34017" x="5202238" y="3622675"/>
          <p14:tracePt t="34025" x="5256213" y="3646488"/>
          <p14:tracePt t="34033" x="5326063" y="3660775"/>
          <p14:tracePt t="34042" x="5372100" y="3692525"/>
          <p14:tracePt t="34050" x="5441950" y="3708400"/>
          <p14:tracePt t="34058" x="5511800" y="3730625"/>
          <p14:tracePt t="34067" x="5573713" y="3730625"/>
          <p14:tracePt t="34084" x="5697538" y="3746500"/>
          <p14:tracePt t="34092" x="5743575" y="3746500"/>
          <p14:tracePt t="34100" x="5797550" y="3746500"/>
          <p14:tracePt t="34109" x="5845175" y="3746500"/>
          <p14:tracePt t="34117" x="5883275" y="3746500"/>
          <p14:tracePt t="34125" x="5899150" y="3746500"/>
          <p14:tracePt t="34133" x="5929313" y="3746500"/>
          <p14:tracePt t="34142" x="5953125" y="3746500"/>
          <p14:tracePt t="34150" x="5983288" y="3746500"/>
          <p14:tracePt t="34167" x="5999163" y="3746500"/>
          <p14:tracePt t="34180" x="6015038" y="3746500"/>
          <p14:tracePt t="34184" x="6015038" y="3730625"/>
          <p14:tracePt t="34201" x="6037263" y="3730625"/>
          <p14:tracePt t="34217" x="6037263" y="3714750"/>
          <p14:tracePt t="34225" x="6053138" y="3714750"/>
          <p14:tracePt t="34234" x="6069013" y="3714750"/>
          <p14:tracePt t="34242" x="6069013" y="3700463"/>
          <p14:tracePt t="34250" x="6084888" y="3684588"/>
          <p14:tracePt t="34260" x="6099175" y="3652838"/>
          <p14:tracePt t="34267" x="6099175" y="3630613"/>
          <p14:tracePt t="34275" x="6099175" y="3598863"/>
          <p14:tracePt t="34283" x="6099175" y="3568700"/>
          <p14:tracePt t="34292" x="6099175" y="3529013"/>
          <p14:tracePt t="34300" x="6099175" y="3498850"/>
          <p14:tracePt t="34308" x="6092825" y="3460750"/>
          <p14:tracePt t="34317" x="6076950" y="3429000"/>
          <p14:tracePt t="34325" x="6061075" y="3397250"/>
          <p14:tracePt t="34326" x="6037263" y="3397250"/>
          <p14:tracePt t="34333" x="6007100" y="3343275"/>
          <p14:tracePt t="34342" x="5975350" y="3313113"/>
          <p14:tracePt t="34350" x="5907088" y="3273425"/>
          <p14:tracePt t="34359" x="5821363" y="3243263"/>
          <p14:tracePt t="34367" x="5735638" y="3189288"/>
          <p14:tracePt t="34375" x="5635625" y="3157538"/>
          <p14:tracePt t="34383" x="5519738" y="3127375"/>
          <p14:tracePt t="34392" x="5395913" y="3111500"/>
          <p14:tracePt t="34401" x="5280025" y="3073400"/>
          <p14:tracePt t="34401" x="5264150" y="3073400"/>
          <p14:tracePt t="34408" x="5162550" y="3073400"/>
          <p14:tracePt t="34417" x="5062538" y="3057525"/>
          <p14:tracePt t="34425" x="4954588" y="3041650"/>
          <p14:tracePt t="34426" x="4938713" y="3041650"/>
          <p14:tracePt t="34434" x="4852988" y="3041650"/>
          <p14:tracePt t="34442" x="4806950" y="3041650"/>
          <p14:tracePt t="34450" x="4752975" y="3041650"/>
          <p14:tracePt t="34451" x="4737100" y="3041650"/>
          <p14:tracePt t="34458" x="4706938" y="3041650"/>
          <p14:tracePt t="34467" x="4667250" y="3041650"/>
          <p14:tracePt t="34584" x="4667250" y="3025775"/>
          <p14:tracePt t="34598" x="4683125" y="3025775"/>
          <p14:tracePt t="34599" x="4683125" y="3003550"/>
          <p14:tracePt t="34608" x="4699000" y="2987675"/>
          <p14:tracePt t="34617" x="4729163" y="2971800"/>
          <p14:tracePt t="34625" x="4745038" y="2941638"/>
          <p14:tracePt t="34634" x="4783138" y="2901950"/>
          <p14:tracePt t="34642" x="4799013" y="2887663"/>
          <p14:tracePt t="34651" x="4830763" y="2855913"/>
          <p14:tracePt t="34658" x="4845050" y="2840038"/>
          <p14:tracePt t="34667" x="4845050" y="2801938"/>
          <p14:tracePt t="34675" x="4868863" y="2786063"/>
          <p14:tracePt t="34683" x="4868863" y="2755900"/>
          <p14:tracePt t="34692" x="4868863" y="2732088"/>
          <p14:tracePt t="34701" x="4868863" y="2716213"/>
          <p14:tracePt t="34713" x="4868863" y="2701925"/>
          <p14:tracePt t="34728" x="4868863" y="2686050"/>
          <p14:tracePt t="34749" x="4868863" y="2670175"/>
          <p14:tracePt t="34761" x="4852988" y="2670175"/>
          <p14:tracePt t="34767" x="4852988" y="2647950"/>
          <p14:tracePt t="34775" x="4838700" y="2647950"/>
          <p14:tracePt t="34783" x="4822825" y="2632075"/>
          <p14:tracePt t="34842" x="4822825" y="2616200"/>
          <p14:tracePt t="34858" x="4822825" y="2600325"/>
          <p14:tracePt t="34864" x="4806950" y="2600325"/>
          <p14:tracePt t="34875" x="4806950" y="2586038"/>
          <p14:tracePt t="34876" x="4791075" y="2586038"/>
          <p14:tracePt t="34908" x="4768850" y="2586038"/>
          <p14:tracePt t="34926" x="4752975" y="2586038"/>
          <p14:tracePt t="35009" x="4752975" y="2592388"/>
          <p14:tracePt t="35020" x="4752975" y="2608263"/>
          <p14:tracePt t="35028" x="4752975" y="2624138"/>
          <p14:tracePt t="35035" x="4752975" y="2647950"/>
          <p14:tracePt t="35041" x="4752975" y="2662238"/>
          <p14:tracePt t="35058" x="4752975" y="2678113"/>
          <p14:tracePt t="35151" x="4752975" y="2693988"/>
          <p14:tracePt t="35154" x="4760913" y="2693988"/>
          <p14:tracePt t="35167" x="4783138" y="2709863"/>
          <p14:tracePt t="35175" x="4799013" y="2747963"/>
          <p14:tracePt t="35176" x="4814888" y="2747963"/>
          <p14:tracePt t="35183" x="4830763" y="2763838"/>
          <p14:tracePt t="35200" x="4868863" y="2794000"/>
          <p14:tracePt t="35208" x="4900613" y="2809875"/>
          <p14:tracePt t="35217" x="4914900" y="2833688"/>
          <p14:tracePt t="35226" x="4914900" y="2847975"/>
          <p14:tracePt t="35252" x="4914900" y="2863850"/>
          <p14:tracePt t="35264" x="4914900" y="2879725"/>
          <p14:tracePt t="35273" x="4914900" y="2895600"/>
          <p14:tracePt t="35281" x="4914900" y="2917825"/>
          <p14:tracePt t="35283" x="4908550" y="2917825"/>
          <p14:tracePt t="35292" x="4892675" y="2933700"/>
          <p14:tracePt t="35308" x="4838700" y="2949575"/>
          <p14:tracePt t="35317" x="4806950" y="2949575"/>
          <p14:tracePt t="35325" x="4752975" y="2963863"/>
          <p14:tracePt t="35342" x="4637088" y="2963863"/>
          <p14:tracePt t="35350" x="4567238" y="2963863"/>
          <p14:tracePt t="35359" x="4497388" y="2963863"/>
          <p14:tracePt t="35367" x="4451350" y="2963863"/>
          <p14:tracePt t="35375" x="4381500" y="2963863"/>
          <p14:tracePt t="35376" x="4365625" y="2963863"/>
          <p14:tracePt t="35383" x="4295775" y="2957513"/>
          <p14:tracePt t="35392" x="4249738" y="2941638"/>
          <p14:tracePt t="35400" x="4195763" y="2917825"/>
          <p14:tracePt t="35401" x="4179888" y="2917825"/>
          <p14:tracePt t="35409" x="4125913" y="2901950"/>
          <p14:tracePt t="35417" x="4079875" y="2887663"/>
          <p14:tracePt t="35433" x="3994150" y="2855913"/>
          <p14:tracePt t="35442" x="3940175" y="2855913"/>
          <p14:tracePt t="35450" x="3908425" y="2840038"/>
          <p14:tracePt t="35458" x="3870325" y="2817813"/>
          <p14:tracePt t="35467" x="3840163" y="2801938"/>
          <p14:tracePt t="35484" x="3738563" y="2771775"/>
          <p14:tracePt t="35492" x="3684588" y="2755900"/>
          <p14:tracePt t="35500" x="3638550" y="2732088"/>
          <p14:tracePt t="35508" x="3568700" y="2701925"/>
          <p14:tracePt t="35517" x="3498850" y="2686050"/>
          <p14:tracePt t="35525" x="3436938" y="2670175"/>
          <p14:tracePt t="35533" x="3351213" y="2632075"/>
          <p14:tracePt t="35542" x="3282950" y="2616200"/>
          <p14:tracePt t="35550" x="3197225" y="2600325"/>
          <p14:tracePt t="35559" x="3111500" y="2570163"/>
          <p14:tracePt t="35575" x="2941638" y="2546350"/>
          <p14:tracePt t="35583" x="2855913" y="2530475"/>
          <p14:tracePt t="35592" x="2771775" y="2516188"/>
          <p14:tracePt t="35600" x="2709863" y="2516188"/>
          <p14:tracePt t="35608" x="2640013" y="2500313"/>
          <p14:tracePt t="35625" x="2500313" y="2500313"/>
          <p14:tracePt t="35633" x="2470150" y="2500313"/>
          <p14:tracePt t="35642" x="2438400" y="2500313"/>
          <p14:tracePt t="35653" x="2414588" y="2500313"/>
          <p14:tracePt t="35702" x="2414588" y="2508250"/>
          <p14:tracePt t="35709" x="2400300" y="2524125"/>
          <p14:tracePt t="35717" x="2384425" y="2538413"/>
          <p14:tracePt t="35725" x="2384425" y="2562225"/>
          <p14:tracePt t="35734" x="2368550" y="2592388"/>
          <p14:tracePt t="35742" x="2352675" y="2608263"/>
          <p14:tracePt t="35750" x="2330450" y="2647950"/>
          <p14:tracePt t="35767" x="2298700" y="2693988"/>
          <p14:tracePt t="35775" x="2298700" y="2709863"/>
          <p14:tracePt t="35783" x="2282825" y="2724150"/>
          <p14:tracePt t="35792" x="2282825" y="2747963"/>
          <p14:tracePt t="35809" x="2282825" y="2763838"/>
          <p14:tracePt t="35817" x="2282825" y="2778125"/>
          <p14:tracePt t="35827" x="2282825" y="2794000"/>
          <p14:tracePt t="35846" x="2282825" y="2809875"/>
          <p14:tracePt t="35883" x="2282825" y="2833688"/>
          <p14:tracePt t="36001" x="2290763" y="2833688"/>
          <p14:tracePt t="36009" x="2306638" y="2833688"/>
          <p14:tracePt t="36017" x="2322513" y="2833688"/>
          <p14:tracePt t="36028" x="2344738" y="2833688"/>
          <p14:tracePt t="36172" x="2330450" y="2833688"/>
          <p14:tracePt t="36186" x="2314575" y="2833688"/>
          <p14:tracePt t="36193" x="2298700" y="2833688"/>
          <p14:tracePt t="36199" x="2282825" y="2833688"/>
          <p14:tracePt t="36203" x="2268538" y="2833688"/>
          <p14:tracePt t="36209" x="2244725" y="2833688"/>
          <p14:tracePt t="36217" x="2198688" y="2833688"/>
          <p14:tracePt t="36234" x="2112963" y="2833688"/>
          <p14:tracePt t="36242" x="2082800" y="2833688"/>
          <p14:tracePt t="36250" x="2028825" y="2833688"/>
          <p14:tracePt t="36259" x="1997075" y="2833688"/>
          <p14:tracePt t="36267" x="1973263" y="2833688"/>
          <p14:tracePt t="36275" x="1958975" y="2833688"/>
          <p14:tracePt t="36283" x="1958975" y="2847975"/>
          <p14:tracePt t="36308" x="1943100" y="2847975"/>
          <p14:tracePt t="36555" x="1951038" y="2847975"/>
          <p14:tracePt t="40751" x="1943100" y="2847975"/>
          <p14:tracePt t="40775" x="1927225" y="2847975"/>
          <p14:tracePt t="40785" x="1911350" y="2847975"/>
          <p14:tracePt t="40793" x="1897063" y="2863850"/>
          <p14:tracePt t="40804" x="1873250" y="2863850"/>
          <p14:tracePt t="40848" x="1889125" y="2863850"/>
          <p14:tracePt t="40853" x="1905000" y="2863850"/>
          <p14:tracePt t="40859" x="1935163" y="2855913"/>
          <p14:tracePt t="40867" x="1989138" y="2840038"/>
          <p14:tracePt t="40868" x="2005013" y="2817813"/>
          <p14:tracePt t="40875" x="2074863" y="2786063"/>
          <p14:tracePt t="40884" x="2159000" y="2732088"/>
          <p14:tracePt t="40892" x="2260600" y="2701925"/>
          <p14:tracePt t="40900" x="2360613" y="2647950"/>
          <p14:tracePt t="40917" x="2662238" y="2546350"/>
          <p14:tracePt t="40925" x="2817813" y="2516188"/>
          <p14:tracePt t="40926" x="2847975" y="2516188"/>
          <p14:tracePt t="40934" x="3033713" y="2484438"/>
          <p14:tracePt t="40942" x="3219450" y="2462213"/>
          <p14:tracePt t="40951" x="3359150" y="2462213"/>
          <p14:tracePt t="40959" x="3429000" y="2462213"/>
          <p14:tracePt t="40967" x="3460750" y="2462213"/>
          <p14:tracePt t="40975" x="3460750" y="2476500"/>
          <p14:tracePt t="41087" x="3460750" y="2492375"/>
          <p14:tracePt t="41093" x="3460750" y="2508250"/>
          <p14:tracePt t="41094" x="3460750" y="2524125"/>
          <p14:tracePt t="41100" x="3475038" y="2562225"/>
          <p14:tracePt t="41109" x="3530600" y="2608263"/>
          <p14:tracePt t="41117" x="3598863" y="2678113"/>
          <p14:tracePt t="41126" x="3676650" y="2747963"/>
          <p14:tracePt t="41134" x="3784600" y="2794000"/>
          <p14:tracePt t="41143" x="3846513" y="2809875"/>
          <p14:tracePt t="41143" x="3870325" y="2833688"/>
          <p14:tracePt t="41150" x="3916363" y="2847975"/>
          <p14:tracePt t="41159" x="3948113" y="2863850"/>
          <p14:tracePt t="41167" x="3970338" y="2863850"/>
          <p14:tracePt t="41175" x="4002088" y="2863850"/>
          <p14:tracePt t="41176" x="4017963" y="2863850"/>
          <p14:tracePt t="41184" x="4032250" y="2863850"/>
          <p14:tracePt t="41448" x="4032250" y="2855913"/>
          <p14:tracePt t="41452" x="4032250" y="2840038"/>
          <p14:tracePt t="41459" x="4032250" y="2817813"/>
          <p14:tracePt t="41468" x="4087813" y="2817813"/>
          <p14:tracePt t="41476" x="4141788" y="2817813"/>
          <p14:tracePt t="41484" x="4219575" y="2833688"/>
          <p14:tracePt t="41492" x="4303713" y="2847975"/>
          <p14:tracePt t="41500" x="4389438" y="2879725"/>
          <p14:tracePt t="41501" x="4411663" y="2879725"/>
          <p14:tracePt t="41509" x="4489450" y="2895600"/>
          <p14:tracePt t="41517" x="4543425" y="2917825"/>
          <p14:tracePt t="41518" x="4559300" y="2933700"/>
          <p14:tracePt t="41526" x="4613275" y="2933700"/>
          <p14:tracePt t="41534" x="4645025" y="2933700"/>
          <p14:tracePt t="41542" x="4683125" y="2933700"/>
          <p14:tracePt t="41550" x="4714875" y="2933700"/>
          <p14:tracePt t="41559" x="4745038" y="2933700"/>
          <p14:tracePt t="41576" x="4845050" y="2933700"/>
          <p14:tracePt t="41584" x="4884738" y="2949575"/>
          <p14:tracePt t="41600" x="4954588" y="2963863"/>
          <p14:tracePt t="41609" x="4984750" y="2963863"/>
          <p14:tracePt t="41680" x="4984750" y="2979738"/>
          <p14:tracePt t="41683" x="5000625" y="2979738"/>
          <p14:tracePt t="41689" x="5016500" y="2979738"/>
          <p14:tracePt t="41694" x="5032375" y="2979738"/>
          <p14:tracePt t="41700" x="5054600" y="2979738"/>
          <p14:tracePt t="41717" x="5070475" y="2979738"/>
          <p14:tracePt t="41903" x="5086350" y="2979738"/>
          <p14:tracePt t="41939" x="5100638" y="2979738"/>
          <p14:tracePt t="41943" x="5116513" y="2979738"/>
          <p14:tracePt t="41950" x="5170488" y="2979738"/>
          <p14:tracePt t="41959" x="5272088" y="2971800"/>
          <p14:tracePt t="41967" x="5387975" y="2957513"/>
          <p14:tracePt t="41975" x="5472113" y="2917825"/>
          <p14:tracePt t="41984" x="5541963" y="2901950"/>
          <p14:tracePt t="42000" x="5595938" y="2871788"/>
          <p14:tracePt t="42009" x="5611813" y="2855913"/>
          <p14:tracePt t="42017" x="5627688" y="2840038"/>
          <p14:tracePt t="42025" x="5657850" y="2817813"/>
          <p14:tracePt t="42026" x="5657850" y="2801938"/>
          <p14:tracePt t="42034" x="5713413" y="2786063"/>
          <p14:tracePt t="42042" x="5767388" y="2755900"/>
          <p14:tracePt t="42043" x="5783263" y="2755900"/>
          <p14:tracePt t="42050" x="5829300" y="2732088"/>
          <p14:tracePt t="42051" x="5845175" y="2716213"/>
          <p14:tracePt t="42059" x="5913438" y="2701925"/>
          <p14:tracePt t="42067" x="5983288" y="2701925"/>
          <p14:tracePt t="42075" x="6053138" y="2686050"/>
          <p14:tracePt t="42092" x="6154738" y="2670175"/>
          <p14:tracePt t="42100" x="6169025" y="2670175"/>
          <p14:tracePt t="42168" x="6184900" y="2670175"/>
          <p14:tracePt t="42184" x="6200775" y="2670175"/>
          <p14:tracePt t="42192" x="6223000" y="2670175"/>
          <p14:tracePt t="42200" x="6238875" y="2670175"/>
          <p14:tracePt t="42210" x="6254750" y="2647950"/>
          <p14:tracePt t="42217" x="6284913" y="2647950"/>
          <p14:tracePt t="42234" x="6308725" y="2647950"/>
          <p14:tracePt t="42242" x="6324600" y="2647950"/>
          <p14:tracePt t="42250" x="6340475" y="2647950"/>
          <p14:tracePt t="42262" x="6354763" y="2647950"/>
          <p14:tracePt t="42275" x="6370638" y="2647950"/>
          <p14:tracePt t="42284" x="6386513" y="2647950"/>
          <p14:tracePt t="42300" x="6408738" y="2647950"/>
          <p14:tracePt t="42314" x="6424613" y="2647950"/>
          <p14:tracePt t="42334" x="6440488" y="2647950"/>
          <p14:tracePt t="42342" x="6456363" y="2647950"/>
          <p14:tracePt t="42351" x="6470650" y="2647950"/>
          <p14:tracePt t="42359" x="6494463" y="2647950"/>
          <p14:tracePt t="42376" x="6540500" y="2647950"/>
          <p14:tracePt t="42384" x="6580188" y="2662238"/>
          <p14:tracePt t="42392" x="6610350" y="2662238"/>
          <p14:tracePt t="42401" x="6642100" y="2678113"/>
          <p14:tracePt t="42409" x="6657975" y="2678113"/>
          <p14:tracePt t="42417" x="6680200" y="2693988"/>
          <p14:tracePt t="42427" x="6696075" y="2693988"/>
          <p14:tracePt t="42437" x="6711950" y="2709863"/>
          <p14:tracePt t="42447" x="6726238" y="2709863"/>
          <p14:tracePt t="42458" x="6742113" y="2709863"/>
          <p14:tracePt t="42468" x="6742113" y="2724150"/>
          <p14:tracePt t="42475" x="6765925" y="2724150"/>
          <p14:tracePt t="42599" x="6781800" y="2724150"/>
          <p14:tracePt t="42659" x="6796088" y="2724150"/>
          <p14:tracePt t="42668" x="6811963" y="2724150"/>
          <p14:tracePt t="42675" x="6827838" y="2724150"/>
          <p14:tracePt t="42681" x="6850063" y="2724150"/>
          <p14:tracePt t="42685" x="6865938" y="2724150"/>
          <p14:tracePt t="42692" x="6881813" y="2716213"/>
          <p14:tracePt t="42701" x="6927850" y="2716213"/>
          <p14:tracePt t="42709" x="6967538" y="2716213"/>
          <p14:tracePt t="42717" x="7013575" y="2716213"/>
          <p14:tracePt t="42725" x="7067550" y="2716213"/>
          <p14:tracePt t="42734" x="7121525" y="2716213"/>
          <p14:tracePt t="42742" x="7167563" y="2701925"/>
          <p14:tracePt t="42751" x="7237413" y="2701925"/>
          <p14:tracePt t="42759" x="7307263" y="2701925"/>
          <p14:tracePt t="42767" x="7353300" y="2701925"/>
          <p14:tracePt t="42776" x="7423150" y="2701925"/>
          <p14:tracePt t="42784" x="7470775" y="2701925"/>
          <p14:tracePt t="42792" x="7539038" y="2701925"/>
          <p14:tracePt t="42793" x="7554913" y="2701925"/>
          <p14:tracePt t="42801" x="7608888" y="2701925"/>
          <p14:tracePt t="42809" x="7662863" y="2701925"/>
          <p14:tracePt t="42817" x="7694613" y="2701925"/>
          <p14:tracePt t="42826" x="7740650" y="2701925"/>
          <p14:tracePt t="42834" x="7780338" y="2701925"/>
          <p14:tracePt t="42842" x="7810500" y="2701925"/>
          <p14:tracePt t="42850" x="7826375" y="2701925"/>
          <p14:tracePt t="42859" x="7848600" y="2701925"/>
          <p14:tracePt t="42922" x="7864475" y="2701925"/>
          <p14:tracePt t="42935" x="7880350" y="2701925"/>
          <p14:tracePt t="42952" x="7896225" y="2701925"/>
          <p14:tracePt t="42968" x="7910513" y="2701925"/>
          <p14:tracePt t="42998" x="7934325" y="2701925"/>
          <p14:tracePt t="46303" x="7934325" y="2709863"/>
          <p14:tracePt t="46306" x="7918450" y="2709863"/>
          <p14:tracePt t="46311" x="7904163" y="2709863"/>
          <p14:tracePt t="46317" x="7872413" y="2724150"/>
          <p14:tracePt t="46326" x="7786688" y="2763838"/>
          <p14:tracePt t="46334" x="7718425" y="2778125"/>
          <p14:tracePt t="46342" x="7662863" y="2778125"/>
          <p14:tracePt t="46343" x="7648575" y="2778125"/>
          <p14:tracePt t="46350" x="7632700" y="2778125"/>
          <p14:tracePt t="46359" x="7616825" y="2778125"/>
          <p14:tracePt t="46622" x="7616825" y="2771775"/>
          <p14:tracePt t="46626" x="7616825" y="2755900"/>
          <p14:tracePt t="46634" x="7586663" y="2716213"/>
          <p14:tracePt t="46643" x="7532688" y="2670175"/>
          <p14:tracePt t="46643" x="7532688" y="2647950"/>
          <p14:tracePt t="46650" x="7516813" y="2616200"/>
          <p14:tracePt t="46651" x="7500938" y="2616200"/>
          <p14:tracePt t="46659" x="7477125" y="2586038"/>
          <p14:tracePt t="46667" x="7477125" y="2570163"/>
          <p14:tracePt t="46676" x="7493000" y="2570163"/>
          <p14:tracePt t="46684" x="7539038" y="2570163"/>
          <p14:tracePt t="46692" x="7594600" y="2578100"/>
          <p14:tracePt t="46693" x="7594600" y="2592388"/>
          <p14:tracePt t="46701" x="7662863" y="2647950"/>
          <p14:tracePt t="46710" x="7740650" y="2693988"/>
          <p14:tracePt t="46717" x="7794625" y="2747963"/>
          <p14:tracePt t="46726" x="7810500" y="2763838"/>
          <p14:tracePt t="46993" x="7810500" y="2755900"/>
          <p14:tracePt t="46996" x="7802563" y="2755900"/>
          <p14:tracePt t="47008" x="7802563" y="2732088"/>
          <p14:tracePt t="47011" x="7786688" y="2732088"/>
          <p14:tracePt t="47022" x="7786688" y="2716213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343B76B8-91F1-E046-1D25-E795D59C52D3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08CABD78-7227-6BD1-A218-6A4A50668282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397B24BD-66BE-561C-C03C-5888F5748DAF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8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ABA07E80-CF37-0F02-8059-F9DA1EAA1B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C0431ECD-FE3A-AAC1-3B3D-310AA0547639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CDE27A8A-7746-8F05-0993-6F7AB0558CB5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13F503FC-1075-D485-2245-63B19820047D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A2C2187E-E249-985F-C82A-EA1741C5C0AF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457B497A-EB32-506D-6474-8AF49C440850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1DDDF9F-2260-FBAD-065E-EFED8F521C87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CONCLUSIONS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6675045-9050-1133-B813-A9A0AA785ECA}"/>
              </a:ext>
            </a:extLst>
          </p:cNvPr>
          <p:cNvSpPr txBox="1"/>
          <p:nvPr/>
        </p:nvSpPr>
        <p:spPr>
          <a:xfrm>
            <a:off x="1233234" y="159831"/>
            <a:ext cx="116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rPr>
              <a:t>Universitat Oberta</a:t>
            </a:r>
          </a:p>
          <a:p>
            <a:r>
              <a:rPr lang="es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rPr>
              <a:t>de Catalunya</a:t>
            </a:r>
            <a:endParaRPr lang="ca-ES" sz="900" dirty="0">
              <a:solidFill>
                <a:srgbClr val="3A3A8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51208FD-B3C2-FFEA-48E2-B19F14B4F909}"/>
              </a:ext>
            </a:extLst>
          </p:cNvPr>
          <p:cNvSpPr txBox="1"/>
          <p:nvPr/>
        </p:nvSpPr>
        <p:spPr>
          <a:xfrm>
            <a:off x="309243" y="1537237"/>
            <a:ext cx="10922236" cy="448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Primary aim: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Investigate and characterize cancer cell subpopulations responding to 5-FU.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9645F91-B189-EB93-3E05-5D304176CB0B}"/>
              </a:ext>
            </a:extLst>
          </p:cNvPr>
          <p:cNvSpPr txBox="1"/>
          <p:nvPr/>
        </p:nvSpPr>
        <p:spPr>
          <a:xfrm>
            <a:off x="309243" y="1976511"/>
            <a:ext cx="10922236" cy="29300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Key Findings: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Characterization of Seurat Subpopulations</a:t>
            </a:r>
          </a:p>
          <a:p>
            <a:pPr marL="1200150" lvl="2" indent="-28575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1" u="sng" dirty="0">
                <a:latin typeface="Lato" panose="020F0502020204030203" pitchFamily="34" charset="0"/>
                <a:cs typeface="Lato" panose="020F0502020204030203" pitchFamily="34" charset="0"/>
              </a:rPr>
              <a:t>6 clusters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identified by Seurat.</a:t>
            </a:r>
          </a:p>
          <a:p>
            <a:pPr marL="1200150" lvl="2" indent="-28575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Post-treatment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increases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cell population on </a:t>
            </a:r>
            <a:r>
              <a:rPr lang="en-US" b="1" u="sng" dirty="0">
                <a:latin typeface="Lato" panose="020F0502020204030203" pitchFamily="34" charset="0"/>
                <a:cs typeface="Lato" panose="020F0502020204030203" pitchFamily="34" charset="0"/>
              </a:rPr>
              <a:t>clusters 0 and 5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1200150" lvl="2" indent="-28575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By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day 14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absence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of </a:t>
            </a:r>
            <a:r>
              <a:rPr lang="en-US" b="1" u="sng" dirty="0">
                <a:latin typeface="Lato" panose="020F0502020204030203" pitchFamily="34" charset="0"/>
                <a:cs typeface="Lato" panose="020F0502020204030203" pitchFamily="34" charset="0"/>
              </a:rPr>
              <a:t>cluster 6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an </a:t>
            </a: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increase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in </a:t>
            </a:r>
            <a:r>
              <a:rPr lang="en-US" b="1" u="sng" dirty="0">
                <a:latin typeface="Lato" panose="020F0502020204030203" pitchFamily="34" charset="0"/>
                <a:cs typeface="Lato" panose="020F0502020204030203" pitchFamily="34" charset="0"/>
              </a:rPr>
              <a:t>cluster 3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US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65983EE-365B-F60B-4AC2-C79841116BA0}"/>
              </a:ext>
            </a:extLst>
          </p:cNvPr>
          <p:cNvSpPr txBox="1"/>
          <p:nvPr/>
        </p:nvSpPr>
        <p:spPr>
          <a:xfrm>
            <a:off x="309243" y="1976511"/>
            <a:ext cx="10922236" cy="29300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Key Findings: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 startAt="2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Cell Cycle Dynamics: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Increase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in </a:t>
            </a:r>
            <a:r>
              <a:rPr lang="en-US" b="1" u="sng" dirty="0">
                <a:latin typeface="Lato" panose="020F0502020204030203" pitchFamily="34" charset="0"/>
                <a:cs typeface="Lato" panose="020F0502020204030203" pitchFamily="34" charset="0"/>
              </a:rPr>
              <a:t>G1 phase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cells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post-treatment (day 2)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Resurgence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in </a:t>
            </a:r>
            <a:r>
              <a:rPr lang="en-US" b="1" u="sng" dirty="0">
                <a:latin typeface="Lato" panose="020F0502020204030203" pitchFamily="34" charset="0"/>
                <a:cs typeface="Lato" panose="020F0502020204030203" pitchFamily="34" charset="0"/>
              </a:rPr>
              <a:t>S/G2M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phases by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day 14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Initial </a:t>
            </a:r>
            <a:r>
              <a:rPr lang="en-US" b="1" u="sng" dirty="0">
                <a:latin typeface="Lato" panose="020F0502020204030203" pitchFamily="34" charset="0"/>
                <a:cs typeface="Lato" panose="020F0502020204030203" pitchFamily="34" charset="0"/>
              </a:rPr>
              <a:t>G1 phase arrest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, possible evading mechanism against 5-FU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US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D36FF2D-8BF5-C898-E506-2E62BFA30B62}"/>
              </a:ext>
            </a:extLst>
          </p:cNvPr>
          <p:cNvSpPr txBox="1"/>
          <p:nvPr/>
        </p:nvSpPr>
        <p:spPr>
          <a:xfrm>
            <a:off x="309243" y="1976511"/>
            <a:ext cx="10922236" cy="24187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Key Findings: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 startAt="3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Adaptation Mechanisms: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Increased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DNA repair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by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7</a:t>
            </a:r>
            <a:r>
              <a:rPr lang="en-US" u="sng" baseline="30000" dirty="0">
                <a:latin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 day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Higher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stemness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cell population by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day 7 and 14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Selection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of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high metastatic cells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from the CCC Analysis.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431A63D-F16C-2463-F08B-749813DC6BA2}"/>
              </a:ext>
            </a:extLst>
          </p:cNvPr>
          <p:cNvSpPr txBox="1"/>
          <p:nvPr/>
        </p:nvSpPr>
        <p:spPr>
          <a:xfrm>
            <a:off x="309243" y="1976511"/>
            <a:ext cx="10922236" cy="19262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Key Findings: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 startAt="4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CCC Networks: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Significant interactions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noted in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DNA damage, hypoxia, and proliferation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pathways.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Reduced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DNA repair interactions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increased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interactions in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DNA damage and stemness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89A0161-EBFC-C16B-578A-14A26A16718E}"/>
              </a:ext>
            </a:extLst>
          </p:cNvPr>
          <p:cNvSpPr txBox="1"/>
          <p:nvPr/>
        </p:nvSpPr>
        <p:spPr>
          <a:xfrm>
            <a:off x="309243" y="1976511"/>
            <a:ext cx="11874769" cy="5884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Biological Implications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High Plasticity and Heterogeneity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Therapeutic Targeting: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Stemness and metastatic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pathways could be </a:t>
            </a:r>
            <a:r>
              <a:rPr lang="en-US" b="1" u="sng" dirty="0">
                <a:solidFill>
                  <a:srgbClr val="00B050"/>
                </a:solidFill>
                <a:latin typeface="Lato" panose="020F0502020204030203" pitchFamily="34" charset="0"/>
                <a:cs typeface="Lato" panose="020F0502020204030203" pitchFamily="34" charset="0"/>
              </a:rPr>
              <a:t>key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to </a:t>
            </a:r>
            <a:r>
              <a:rPr lang="en-US" b="1" u="sng" dirty="0">
                <a:solidFill>
                  <a:srgbClr val="00B050"/>
                </a:solidFill>
                <a:latin typeface="Lato" panose="020F0502020204030203" pitchFamily="34" charset="0"/>
                <a:cs typeface="Lato" panose="020F0502020204030203" pitchFamily="34" charset="0"/>
              </a:rPr>
              <a:t>overcoming resistance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and preventing relapse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1" u="sng" dirty="0">
                <a:solidFill>
                  <a:srgbClr val="00B050"/>
                </a:solidFill>
                <a:latin typeface="Lato" panose="020F0502020204030203" pitchFamily="34" charset="0"/>
                <a:cs typeface="Lato" panose="020F0502020204030203" pitchFamily="34" charset="0"/>
              </a:rPr>
              <a:t>New therapies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that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target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DNA repair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pathways or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stem cell signaling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Future Research Directions: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Detailed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study of LR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Functional studies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are needed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Exploring new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combination therapies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with 5-FU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2" algn="just">
              <a:lnSpc>
                <a:spcPct val="150000"/>
              </a:lnSpc>
              <a:spcAft>
                <a:spcPts val="600"/>
              </a:spcAft>
            </a:pPr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929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393"/>
    </mc:Choice>
    <mc:Fallback xmlns="">
      <p:transition spd="slow" advTm="189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  <p:bldP spid="16" grpId="0" animBg="1"/>
    </p:bldLst>
  </p:timing>
  <p:extLst>
    <p:ext uri="{3A86A75C-4F4B-4683-9AE1-C65F6400EC91}">
      <p14:laserTraceLst xmlns:p14="http://schemas.microsoft.com/office/powerpoint/2010/main">
        <p14:tracePtLst>
          <p14:tracePt t="19" x="7740650" y="2632075"/>
          <p14:tracePt t="52" x="7732713" y="2632075"/>
          <p14:tracePt t="100" x="7718425" y="2632075"/>
          <p14:tracePt t="105" x="7702550" y="2632075"/>
          <p14:tracePt t="111" x="7686675" y="2632075"/>
          <p14:tracePt t="122" x="7662863" y="2632075"/>
          <p14:tracePt t="130" x="7648575" y="2632075"/>
          <p14:tracePt t="139" x="7600950" y="2647950"/>
          <p14:tracePt t="147" x="7546975" y="2662238"/>
          <p14:tracePt t="155" x="7477125" y="2678113"/>
          <p14:tracePt t="164" x="7392988" y="2693988"/>
          <p14:tracePt t="172" x="7331075" y="2709863"/>
          <p14:tracePt t="180" x="7261225" y="2709863"/>
          <p14:tracePt t="189" x="7175500" y="2724150"/>
          <p14:tracePt t="207" x="6989763" y="2763838"/>
          <p14:tracePt t="207" x="6973888" y="2763838"/>
          <p14:tracePt t="213" x="6905625" y="2763838"/>
          <p14:tracePt t="222" x="6788150" y="2778125"/>
          <p14:tracePt t="230" x="6664325" y="2794000"/>
          <p14:tracePt t="231" x="6650038" y="2794000"/>
          <p14:tracePt t="232" x="6634163" y="2794000"/>
          <p14:tracePt t="238" x="6534150" y="2809875"/>
          <p14:tracePt t="247" x="6394450" y="2833688"/>
          <p14:tracePt t="255" x="6246813" y="2833688"/>
          <p14:tracePt t="256" x="6208713" y="2833688"/>
          <p14:tracePt t="263" x="6076950" y="2847975"/>
          <p14:tracePt t="274" x="5851525" y="2863850"/>
          <p14:tracePt t="280" x="5689600" y="2879725"/>
          <p14:tracePt t="288" x="5534025" y="2879725"/>
          <p14:tracePt t="297" x="5348288" y="2895600"/>
          <p14:tracePt t="305" x="5178425" y="2917825"/>
          <p14:tracePt t="313" x="5024438" y="2933700"/>
          <p14:tracePt t="314" x="5008563" y="2933700"/>
          <p14:tracePt t="322" x="4822825" y="2933700"/>
          <p14:tracePt t="330" x="4652963" y="2949575"/>
          <p14:tracePt t="339" x="4451350" y="2949575"/>
          <p14:tracePt t="346" x="4265613" y="2949575"/>
          <p14:tracePt t="355" x="4110038" y="2949575"/>
          <p14:tracePt t="363" x="3978275" y="2949575"/>
          <p14:tracePt t="364" x="3956050" y="2949575"/>
          <p14:tracePt t="371" x="3824288" y="2949575"/>
          <p14:tracePt t="372" x="3792538" y="2949575"/>
          <p14:tracePt t="380" x="3638550" y="2949575"/>
          <p14:tracePt t="388" x="3468688" y="2949575"/>
          <p14:tracePt t="397" x="3282950" y="2941638"/>
          <p14:tracePt t="405" x="3127375" y="2917825"/>
          <p14:tracePt t="413" x="2979738" y="2917825"/>
          <p14:tracePt t="414" x="2957513" y="2917825"/>
          <p14:tracePt t="421" x="2809875" y="2901950"/>
          <p14:tracePt t="422" x="2786063" y="2901950"/>
          <p14:tracePt t="430" x="2640013" y="2901950"/>
          <p14:tracePt t="438" x="2484438" y="2887663"/>
          <p14:tracePt t="439" x="2454275" y="2887663"/>
          <p14:tracePt t="446" x="2298700" y="2871788"/>
          <p14:tracePt t="455" x="2166938" y="2871788"/>
          <p14:tracePt t="472" x="1873250" y="2855913"/>
          <p14:tracePt t="480" x="1757363" y="2840038"/>
          <p14:tracePt t="488" x="1671638" y="2817813"/>
          <p14:tracePt t="496" x="1625600" y="2817813"/>
          <p14:tracePt t="505" x="1625600" y="2847975"/>
          <p14:tracePt t="513" x="1679575" y="2879725"/>
          <p14:tracePt t="521" x="1733550" y="2895600"/>
          <p14:tracePt t="809" x="1725613" y="2887663"/>
          <p14:tracePt t="812" x="1703388" y="2871788"/>
          <p14:tracePt t="815" x="1703388" y="2855913"/>
          <p14:tracePt t="821" x="1687513" y="2840038"/>
          <p14:tracePt t="830" x="1687513" y="2817813"/>
          <p14:tracePt t="847" x="1703388" y="2817813"/>
          <p14:tracePt t="855" x="1733550" y="2817813"/>
          <p14:tracePt t="871" x="1765300" y="2817813"/>
          <p14:tracePt t="894" x="1765300" y="2801938"/>
          <p14:tracePt t="904" x="1765300" y="2786063"/>
          <p14:tracePt t="906" x="1781175" y="2786063"/>
          <p14:tracePt t="915" x="1803400" y="2786063"/>
          <p14:tracePt t="921" x="1819275" y="2771775"/>
          <p14:tracePt t="930" x="1849438" y="2755900"/>
          <p14:tracePt t="939" x="1889125" y="2755900"/>
          <p14:tracePt t="946" x="1905000" y="2732088"/>
          <p14:tracePt t="992" x="1919288" y="2732088"/>
          <p14:tracePt t="1004" x="1919288" y="2716213"/>
          <p14:tracePt t="1017" x="1935163" y="2716213"/>
          <p14:tracePt t="1024" x="1935163" y="2701925"/>
          <p14:tracePt t="1038" x="1973263" y="2686050"/>
          <p14:tracePt t="1039" x="1989138" y="2686050"/>
          <p14:tracePt t="1046" x="2005013" y="2670175"/>
          <p14:tracePt t="1055" x="2035175" y="2647950"/>
          <p14:tracePt t="1063" x="2051050" y="2632075"/>
          <p14:tracePt t="1080" x="2105025" y="2600325"/>
          <p14:tracePt t="1088" x="2120900" y="2600325"/>
          <p14:tracePt t="1227" x="2120900" y="2586038"/>
          <p14:tracePt t="1234" x="2120900" y="2570163"/>
          <p14:tracePt t="1240" x="2120900" y="2546350"/>
          <p14:tracePt t="1246" x="2112963" y="2546350"/>
          <p14:tracePt t="1751" x="2112963" y="2530475"/>
          <p14:tracePt t="1779" x="2112963" y="2516188"/>
          <p14:tracePt t="1786" x="2112963" y="2500313"/>
          <p14:tracePt t="1789" x="2097088" y="2500313"/>
          <p14:tracePt t="1797" x="2097088" y="2462213"/>
          <p14:tracePt t="1805" x="2082800" y="2414588"/>
          <p14:tracePt t="1813" x="2082800" y="2376488"/>
          <p14:tracePt t="1822" x="2120900" y="2344738"/>
          <p14:tracePt t="1838" x="2190750" y="2330450"/>
          <p14:tracePt t="2131" x="2182813" y="2330450"/>
          <p14:tracePt t="2136" x="2166938" y="2330450"/>
          <p14:tracePt t="2139" x="2166938" y="2314575"/>
          <p14:tracePt t="2147" x="2128838" y="2314575"/>
          <p14:tracePt t="2163" x="2097088" y="2298700"/>
          <p14:tracePt t="2172" x="2082800" y="2298700"/>
          <p14:tracePt t="2180" x="2058988" y="2298700"/>
          <p14:tracePt t="2188" x="2043113" y="2306638"/>
          <p14:tracePt t="2197" x="2005013" y="2306638"/>
          <p14:tracePt t="2205" x="1997075" y="2322513"/>
          <p14:tracePt t="2206" x="1973263" y="2322513"/>
          <p14:tracePt t="2213" x="1943100" y="2322513"/>
          <p14:tracePt t="2222" x="1927225" y="2322513"/>
          <p14:tracePt t="2303" x="1911350" y="2322513"/>
          <p14:tracePt t="2397" x="1919288" y="2322513"/>
          <p14:tracePt t="2405" x="1935163" y="2322513"/>
          <p14:tracePt t="2409" x="1935163" y="2314575"/>
          <p14:tracePt t="2415" x="1951038" y="2314575"/>
          <p14:tracePt t="2572" x="1951038" y="2298700"/>
          <p14:tracePt t="2580" x="1951038" y="2274888"/>
          <p14:tracePt t="2588" x="1951038" y="2260600"/>
          <p14:tracePt t="2597" x="1951038" y="2244725"/>
          <p14:tracePt t="2605" x="1951038" y="2212975"/>
          <p14:tracePt t="2613" x="1973263" y="2212975"/>
          <p14:tracePt t="2622" x="1989138" y="2190750"/>
          <p14:tracePt t="2630" x="2051050" y="2190750"/>
          <p14:tracePt t="2638" x="2105025" y="2206625"/>
          <p14:tracePt t="2639" x="2120900" y="2206625"/>
          <p14:tracePt t="2951" x="2120900" y="2190750"/>
          <p14:tracePt t="2962" x="2120900" y="2174875"/>
          <p14:tracePt t="2972" x="2120900" y="2159000"/>
          <p14:tracePt t="2982" x="2120900" y="2144713"/>
          <p14:tracePt t="2997" x="2120900" y="2128838"/>
          <p14:tracePt t="3005" x="2136775" y="2128838"/>
          <p14:tracePt t="3013" x="2174875" y="2128838"/>
          <p14:tracePt t="3021" x="2206625" y="2105025"/>
          <p14:tracePt t="3030" x="2276475" y="2105025"/>
          <p14:tracePt t="3038" x="2360613" y="2105025"/>
          <p14:tracePt t="3047" x="2446338" y="2120900"/>
          <p14:tracePt t="3055" x="2476500" y="2120900"/>
          <p14:tracePt t="3063" x="2492375" y="2120900"/>
          <p14:tracePt t="3121" x="2516188" y="2120900"/>
          <p14:tracePt t="3127" x="2532063" y="2120900"/>
          <p14:tracePt t="3131" x="2546350" y="2120900"/>
          <p14:tracePt t="3138" x="2578100" y="2120900"/>
          <p14:tracePt t="3139" x="2593975" y="2120900"/>
          <p14:tracePt t="3148" x="2662238" y="2120900"/>
          <p14:tracePt t="3155" x="2701925" y="2120900"/>
          <p14:tracePt t="3163" x="2717800" y="2120900"/>
          <p14:tracePt t="3172" x="2732088" y="2120900"/>
          <p14:tracePt t="3214" x="2732088" y="2136775"/>
          <p14:tracePt t="3288" x="2732088" y="2151063"/>
          <p14:tracePt t="3297" x="2763838" y="2166938"/>
          <p14:tracePt t="3305" x="2801938" y="2182813"/>
          <p14:tracePt t="3313" x="2817813" y="2206625"/>
          <p14:tracePt t="3321" x="2847975" y="2206625"/>
          <p14:tracePt t="3330" x="2863850" y="2220913"/>
          <p14:tracePt t="3331" x="2887663" y="2220913"/>
          <p14:tracePt t="3338" x="2903538" y="2220913"/>
          <p14:tracePt t="3346" x="2917825" y="2220913"/>
          <p14:tracePt t="3659" x="2909888" y="2220913"/>
          <p14:tracePt t="3672" x="2895600" y="2220913"/>
          <p14:tracePt t="3680" x="2855913" y="2220913"/>
          <p14:tracePt t="3688" x="2841625" y="2212975"/>
          <p14:tracePt t="3697" x="2786063" y="2212975"/>
          <p14:tracePt t="3705" x="2755900" y="2190750"/>
          <p14:tracePt t="3722" x="2624138" y="2159000"/>
          <p14:tracePt t="3730" x="2554288" y="2159000"/>
          <p14:tracePt t="3738" x="2500313" y="2144713"/>
          <p14:tracePt t="3747" x="2438400" y="2128838"/>
          <p14:tracePt t="3755" x="2384425" y="2128838"/>
          <p14:tracePt t="3763" x="2330450" y="2105025"/>
          <p14:tracePt t="3772" x="2298700" y="2105025"/>
          <p14:tracePt t="3780" x="2268538" y="2105025"/>
          <p14:tracePt t="3788" x="2244725" y="2089150"/>
          <p14:tracePt t="3797" x="2228850" y="2089150"/>
          <p14:tracePt t="3852" x="2244725" y="2089150"/>
          <p14:tracePt t="3861" x="2260600" y="2089150"/>
          <p14:tracePt t="3869" x="2276475" y="2089150"/>
          <p14:tracePt t="3879" x="2290763" y="2089150"/>
          <p14:tracePt t="3887" x="2306638" y="2089150"/>
          <p14:tracePt t="3893" x="2322513" y="2089150"/>
          <p14:tracePt t="3905" x="2376488" y="2089150"/>
          <p14:tracePt t="3913" x="2430463" y="2089150"/>
          <p14:tracePt t="3914" x="2446338" y="2089150"/>
          <p14:tracePt t="3921" x="2492375" y="2089150"/>
          <p14:tracePt t="3930" x="2578100" y="2089150"/>
          <p14:tracePt t="3938" x="2662238" y="2105025"/>
          <p14:tracePt t="3939" x="2678113" y="2105025"/>
          <p14:tracePt t="3955" x="2933700" y="2120900"/>
          <p14:tracePt t="3963" x="3089275" y="2136775"/>
          <p14:tracePt t="3964" x="3103563" y="2136775"/>
          <p14:tracePt t="3965" x="3135313" y="2136775"/>
          <p14:tracePt t="3972" x="3275013" y="2151063"/>
          <p14:tracePt t="3980" x="3444875" y="2166938"/>
          <p14:tracePt t="3988" x="3576638" y="2182813"/>
          <p14:tracePt t="3989" x="3598863" y="2182813"/>
          <p14:tracePt t="4005" x="3870325" y="2182813"/>
          <p14:tracePt t="4013" x="3986213" y="2206625"/>
          <p14:tracePt t="4014" x="4017963" y="2206625"/>
          <p14:tracePt t="4022" x="4141788" y="2206625"/>
          <p14:tracePt t="4030" x="4257675" y="2206625"/>
          <p14:tracePt t="4038" x="4389438" y="2206625"/>
          <p14:tracePt t="4039" x="4411663" y="2206625"/>
          <p14:tracePt t="4047" x="4529138" y="2190750"/>
          <p14:tracePt t="4055" x="4659313" y="2174875"/>
          <p14:tracePt t="4063" x="4783138" y="2144713"/>
          <p14:tracePt t="4064" x="4799013" y="2144713"/>
          <p14:tracePt t="4072" x="4914900" y="2105025"/>
          <p14:tracePt t="4080" x="5070475" y="2074863"/>
          <p14:tracePt t="4097" x="5302250" y="2005013"/>
          <p14:tracePt t="4098" x="5326063" y="2005013"/>
          <p14:tracePt t="4105" x="5410200" y="1989138"/>
          <p14:tracePt t="4113" x="5511800" y="1958975"/>
          <p14:tracePt t="4114" x="5527675" y="1958975"/>
          <p14:tracePt t="4122" x="5595938" y="1958975"/>
          <p14:tracePt t="4130" x="5657850" y="1943100"/>
          <p14:tracePt t="4138" x="5713413" y="1919288"/>
          <p14:tracePt t="4147" x="5767388" y="1919288"/>
          <p14:tracePt t="4181" x="5767388" y="1903413"/>
          <p14:tracePt t="4188" x="5751513" y="1903413"/>
          <p14:tracePt t="4197" x="5705475" y="1889125"/>
          <p14:tracePt t="4205" x="5619750" y="1857375"/>
          <p14:tracePt t="4213" x="5534025" y="1835150"/>
          <p14:tracePt t="4214" x="5519738" y="1835150"/>
          <p14:tracePt t="4222" x="5434013" y="1835150"/>
          <p14:tracePt t="4238" x="5224463" y="1819275"/>
          <p14:tracePt t="4239" x="5210175" y="1819275"/>
          <p14:tracePt t="4247" x="5094288" y="1819275"/>
          <p14:tracePt t="4255" x="4954588" y="1819275"/>
          <p14:tracePt t="4263" x="4838700" y="1835150"/>
          <p14:tracePt t="4264" x="4822825" y="1835150"/>
          <p14:tracePt t="4273" x="4652963" y="1881188"/>
          <p14:tracePt t="4280" x="4521200" y="1911350"/>
          <p14:tracePt t="4288" x="4381500" y="1965325"/>
          <p14:tracePt t="4289" x="4365625" y="1965325"/>
          <p14:tracePt t="4297" x="4265613" y="2020888"/>
          <p14:tracePt t="4305" x="4179888" y="2066925"/>
          <p14:tracePt t="4313" x="4110038" y="2105025"/>
          <p14:tracePt t="4314" x="4095750" y="2120900"/>
          <p14:tracePt t="4330" x="4064000" y="2151063"/>
          <p14:tracePt t="4338" x="4064000" y="2166938"/>
          <p14:tracePt t="4347" x="4071938" y="2182813"/>
          <p14:tracePt t="4355" x="4141788" y="2206625"/>
          <p14:tracePt t="4363" x="4241800" y="2220913"/>
          <p14:tracePt t="4380" x="4543425" y="2236788"/>
          <p14:tracePt t="4388" x="4659313" y="2236788"/>
          <p14:tracePt t="4389" x="4683125" y="2236788"/>
          <p14:tracePt t="4397" x="4845050" y="2236788"/>
          <p14:tracePt t="4398" x="4868863" y="2236788"/>
          <p14:tracePt t="4406" x="5016500" y="2236788"/>
          <p14:tracePt t="4407" x="5032375" y="2236788"/>
          <p14:tracePt t="4413" x="5140325" y="2228850"/>
          <p14:tracePt t="4414" x="5156200" y="2228850"/>
          <p14:tracePt t="4422" x="5302250" y="2190750"/>
          <p14:tracePt t="4430" x="5410200" y="2174875"/>
          <p14:tracePt t="4438" x="5495925" y="2144713"/>
          <p14:tracePt t="4447" x="5527675" y="2128838"/>
          <p14:tracePt t="4455" x="5527675" y="2105025"/>
          <p14:tracePt t="4472" x="5527675" y="2074863"/>
          <p14:tracePt t="4480" x="5495925" y="2058988"/>
          <p14:tracePt t="4489" x="5434013" y="2027238"/>
          <p14:tracePt t="4497" x="5334000" y="1989138"/>
          <p14:tracePt t="4505" x="5194300" y="1958975"/>
          <p14:tracePt t="4513" x="5078413" y="1943100"/>
          <p14:tracePt t="4514" x="5062538" y="1943100"/>
          <p14:tracePt t="4522" x="4922838" y="1919288"/>
          <p14:tracePt t="4530" x="4806950" y="1903413"/>
          <p14:tracePt t="4538" x="4683125" y="1889125"/>
          <p14:tracePt t="4539" x="4667250" y="1889125"/>
          <p14:tracePt t="4547" x="4567238" y="1889125"/>
          <p14:tracePt t="4555" x="4467225" y="1889125"/>
          <p14:tracePt t="4556" x="4451350" y="1889125"/>
          <p14:tracePt t="4563" x="4397375" y="1897063"/>
          <p14:tracePt t="4571" x="4335463" y="1911350"/>
          <p14:tracePt t="4580" x="4311650" y="1935163"/>
          <p14:tracePt t="4589" x="4295775" y="1965325"/>
          <p14:tracePt t="4597" x="4295775" y="1981200"/>
          <p14:tracePt t="4613" x="4343400" y="2066925"/>
          <p14:tracePt t="4614" x="4343400" y="2082800"/>
          <p14:tracePt t="4622" x="4411663" y="2120900"/>
          <p14:tracePt t="4630" x="4489450" y="2166938"/>
          <p14:tracePt t="4638" x="4597400" y="2206625"/>
          <p14:tracePt t="4639" x="4613275" y="2206625"/>
          <p14:tracePt t="4647" x="4729163" y="2252663"/>
          <p14:tracePt t="4655" x="4845050" y="2268538"/>
          <p14:tracePt t="4663" x="4984750" y="2290763"/>
          <p14:tracePt t="4664" x="5000625" y="2290763"/>
          <p14:tracePt t="4672" x="5116513" y="2306638"/>
          <p14:tracePt t="4680" x="5240338" y="2306638"/>
          <p14:tracePt t="4688" x="5372100" y="2306638"/>
          <p14:tracePt t="4689" x="5387975" y="2306638"/>
          <p14:tracePt t="4705" x="5595938" y="2228850"/>
          <p14:tracePt t="4713" x="5681663" y="2159000"/>
          <p14:tracePt t="4714" x="5681663" y="2144713"/>
          <p14:tracePt t="4722" x="5713413" y="2089150"/>
          <p14:tracePt t="4730" x="5727700" y="2027238"/>
          <p14:tracePt t="4738" x="5727700" y="1958975"/>
          <p14:tracePt t="4755" x="5665788" y="1819275"/>
          <p14:tracePt t="4763" x="5619750" y="1773238"/>
          <p14:tracePt t="4764" x="5603875" y="1773238"/>
          <p14:tracePt t="4772" x="5519738" y="1733550"/>
          <p14:tracePt t="4780" x="5418138" y="1703388"/>
          <p14:tracePt t="4790" x="5264150" y="1671638"/>
          <p14:tracePt t="4797" x="5178425" y="1671638"/>
          <p14:tracePt t="4805" x="5094288" y="1671638"/>
          <p14:tracePt t="4813" x="5008563" y="1679575"/>
          <p14:tracePt t="4814" x="4992688" y="1679575"/>
          <p14:tracePt t="4822" x="4922838" y="1711325"/>
          <p14:tracePt t="4830" x="4876800" y="1749425"/>
          <p14:tracePt t="4847" x="4806950" y="1811338"/>
          <p14:tracePt t="4855" x="4806950" y="1849438"/>
          <p14:tracePt t="4863" x="4806950" y="1881188"/>
          <p14:tracePt t="4872" x="4806950" y="1911350"/>
          <p14:tracePt t="4880" x="4830763" y="1951038"/>
          <p14:tracePt t="4897" x="4970463" y="1997075"/>
          <p14:tracePt t="4905" x="5054600" y="1997075"/>
          <p14:tracePt t="4914" x="5156200" y="2020888"/>
          <p14:tracePt t="4915" x="5170488" y="2020888"/>
          <p14:tracePt t="4922" x="5272088" y="2020888"/>
          <p14:tracePt t="4930" x="5387975" y="2035175"/>
          <p14:tracePt t="4931" x="5410200" y="2035175"/>
          <p14:tracePt t="4938" x="5495925" y="2035175"/>
          <p14:tracePt t="4939" x="5511800" y="2035175"/>
          <p14:tracePt t="4947" x="5611813" y="2035175"/>
          <p14:tracePt t="4955" x="5697538" y="2035175"/>
          <p14:tracePt t="4963" x="5767388" y="2027238"/>
          <p14:tracePt t="4972" x="5797550" y="1989138"/>
          <p14:tracePt t="4989" x="5829300" y="1919288"/>
          <p14:tracePt t="4997" x="5821363" y="1889125"/>
          <p14:tracePt t="5005" x="5805488" y="1857375"/>
          <p14:tracePt t="5013" x="5751513" y="1803400"/>
          <p14:tracePt t="5014" x="5735638" y="1787525"/>
          <p14:tracePt t="5022" x="5665788" y="1757363"/>
          <p14:tracePt t="5038" x="5519738" y="1703388"/>
          <p14:tracePt t="5039" x="5495925" y="1687513"/>
          <p14:tracePt t="5047" x="5418138" y="1671638"/>
          <p14:tracePt t="5055" x="5310188" y="1671638"/>
          <p14:tracePt t="5063" x="5210175" y="1671638"/>
          <p14:tracePt t="5064" x="5194300" y="1671638"/>
          <p14:tracePt t="5080" x="4992688" y="1679575"/>
          <p14:tracePt t="5088" x="4908550" y="1711325"/>
          <p14:tracePt t="5097" x="4838700" y="1765300"/>
          <p14:tracePt t="5105" x="4791075" y="1795463"/>
          <p14:tracePt t="5113" x="4752975" y="1849438"/>
          <p14:tracePt t="5114" x="4752975" y="1865313"/>
          <p14:tracePt t="5130" x="4721225" y="1951038"/>
          <p14:tracePt t="5138" x="4721225" y="1981200"/>
          <p14:tracePt t="5146" x="4721225" y="2020888"/>
          <p14:tracePt t="5155" x="4745038" y="2051050"/>
          <p14:tracePt t="5163" x="4799013" y="2082800"/>
          <p14:tracePt t="5172" x="4868863" y="2120900"/>
          <p14:tracePt t="5180" x="4914900" y="2136775"/>
          <p14:tracePt t="5181" x="4930775" y="2136775"/>
          <p14:tracePt t="5188" x="4970463" y="2136775"/>
          <p14:tracePt t="5189" x="4984750" y="2136775"/>
          <p14:tracePt t="5197" x="5054600" y="2136775"/>
          <p14:tracePt t="5205" x="5086350" y="2136775"/>
          <p14:tracePt t="5222" x="5156200" y="2128838"/>
          <p14:tracePt t="5230" x="5170488" y="2089150"/>
          <p14:tracePt t="5238" x="5186363" y="2074863"/>
          <p14:tracePt t="5247" x="5186363" y="2058988"/>
          <p14:tracePt t="5255" x="5178425" y="2027238"/>
          <p14:tracePt t="5272" x="5108575" y="1973263"/>
          <p14:tracePt t="5280" x="5062538" y="1958975"/>
          <p14:tracePt t="5288" x="4992688" y="1919288"/>
          <p14:tracePt t="5297" x="4908550" y="1903413"/>
          <p14:tracePt t="5305" x="4822825" y="1889125"/>
          <p14:tracePt t="5306" x="4806950" y="1889125"/>
          <p14:tracePt t="5314" x="4737100" y="1873250"/>
          <p14:tracePt t="5322" x="4652963" y="1873250"/>
          <p14:tracePt t="5330" x="4567238" y="1873250"/>
          <p14:tracePt t="5338" x="4497388" y="1873250"/>
          <p14:tracePt t="5339" x="4481513" y="1881188"/>
          <p14:tracePt t="5347" x="4411663" y="1897063"/>
          <p14:tracePt t="5363" x="4311650" y="1951038"/>
          <p14:tracePt t="5372" x="4281488" y="1981200"/>
          <p14:tracePt t="5381" x="4265613" y="2020888"/>
          <p14:tracePt t="5388" x="4265613" y="2051050"/>
          <p14:tracePt t="5397" x="4265613" y="2082800"/>
          <p14:tracePt t="5414" x="4273550" y="2120900"/>
          <p14:tracePt t="5414" x="4287838" y="2120900"/>
          <p14:tracePt t="5422" x="4303713" y="2136775"/>
          <p14:tracePt t="5430" x="4343400" y="2151063"/>
          <p14:tracePt t="5438" x="4373563" y="2151063"/>
          <p14:tracePt t="5439" x="4389438" y="2166938"/>
          <p14:tracePt t="5455" x="4473575" y="2166938"/>
          <p14:tracePt t="5472" x="4529138" y="2166938"/>
          <p14:tracePt t="5483" x="4529138" y="2159000"/>
          <p14:tracePt t="5490" x="4529138" y="2144713"/>
          <p14:tracePt t="5505" x="4521200" y="2105025"/>
          <p14:tracePt t="5514" x="4467225" y="2074863"/>
          <p14:tracePt t="5522" x="4411663" y="2043113"/>
          <p14:tracePt t="5530" x="4349750" y="2005013"/>
          <p14:tracePt t="5538" x="4265613" y="1989138"/>
          <p14:tracePt t="5539" x="4249738" y="1989138"/>
          <p14:tracePt t="5547" x="4141788" y="1989138"/>
          <p14:tracePt t="5555" x="4025900" y="1989138"/>
          <p14:tracePt t="5556" x="4010025" y="1989138"/>
          <p14:tracePt t="5563" x="3924300" y="1989138"/>
          <p14:tracePt t="5564" x="3908425" y="1989138"/>
          <p14:tracePt t="5572" x="3792538" y="1989138"/>
          <p14:tracePt t="5581" x="3654425" y="1989138"/>
          <p14:tracePt t="5588" x="3568700" y="1997075"/>
          <p14:tracePt t="5597" x="3468688" y="2020888"/>
          <p14:tracePt t="5613" x="3351213" y="2066925"/>
          <p14:tracePt t="5622" x="3313113" y="2082800"/>
          <p14:tracePt t="5630" x="3297238" y="2105025"/>
          <p14:tracePt t="5647" x="3282950" y="2136775"/>
          <p14:tracePt t="5657" x="3289300" y="2136775"/>
          <p14:tracePt t="5663" x="3289300" y="2151063"/>
          <p14:tracePt t="5672" x="3328988" y="2166938"/>
          <p14:tracePt t="5680" x="3359150" y="2166938"/>
          <p14:tracePt t="5689" x="3406775" y="2182813"/>
          <p14:tracePt t="5697" x="3460750" y="2182813"/>
          <p14:tracePt t="5705" x="3514725" y="2182813"/>
          <p14:tracePt t="5714" x="3598863" y="2206625"/>
          <p14:tracePt t="5722" x="3646488" y="2206625"/>
          <p14:tracePt t="5738" x="3800475" y="2206625"/>
          <p14:tracePt t="5747" x="3886200" y="2206625"/>
          <p14:tracePt t="5755" x="3948113" y="2206625"/>
          <p14:tracePt t="5763" x="4002088" y="2190750"/>
          <p14:tracePt t="5772" x="4071938" y="2174875"/>
          <p14:tracePt t="5781" x="4117975" y="2159000"/>
          <p14:tracePt t="5781" x="4141788" y="2159000"/>
          <p14:tracePt t="5788" x="4157663" y="2159000"/>
          <p14:tracePt t="5797" x="4203700" y="2144713"/>
          <p14:tracePt t="5805" x="4241800" y="2128838"/>
          <p14:tracePt t="5815" x="4273550" y="2128838"/>
          <p14:tracePt t="5822" x="4287838" y="2105025"/>
          <p14:tracePt t="5830" x="4303713" y="2089150"/>
          <p14:tracePt t="5842" x="4327525" y="2074863"/>
          <p14:tracePt t="5852" x="4327525" y="2058988"/>
          <p14:tracePt t="5855" x="4343400" y="2058988"/>
          <p14:tracePt t="5863" x="4343400" y="2043113"/>
          <p14:tracePt t="5880" x="4373563" y="2005013"/>
          <p14:tracePt t="5888" x="4389438" y="1989138"/>
          <p14:tracePt t="5897" x="4411663" y="1973263"/>
          <p14:tracePt t="5905" x="4427538" y="1973263"/>
          <p14:tracePt t="5914" x="4427538" y="1958975"/>
          <p14:tracePt t="5922" x="4443413" y="1958975"/>
          <p14:tracePt t="5938" x="4459288" y="1958975"/>
          <p14:tracePt t="5947" x="4473575" y="1958975"/>
          <p14:tracePt t="6018" x="4489450" y="1958975"/>
          <p14:tracePt t="6028" x="4513263" y="1958975"/>
          <p14:tracePt t="6034" x="4529138" y="1958975"/>
          <p14:tracePt t="6039" x="4543425" y="1958975"/>
          <p14:tracePt t="6047" x="4559300" y="1958975"/>
          <p14:tracePt t="6055" x="4597400" y="1958975"/>
          <p14:tracePt t="6064" x="4629150" y="1965325"/>
          <p14:tracePt t="6080" x="4729163" y="1965325"/>
          <p14:tracePt t="6088" x="4760913" y="1965325"/>
          <p14:tracePt t="6089" x="4783138" y="1965325"/>
          <p14:tracePt t="6097" x="4830763" y="1965325"/>
          <p14:tracePt t="6113" x="4954588" y="1981200"/>
          <p14:tracePt t="6122" x="5016500" y="1981200"/>
          <p14:tracePt t="6130" x="5070475" y="1997075"/>
          <p14:tracePt t="6138" x="5100638" y="1997075"/>
          <p14:tracePt t="6147" x="5140325" y="1997075"/>
          <p14:tracePt t="6164" x="5170488" y="1997075"/>
          <p14:tracePt t="6164" x="5186363" y="1997075"/>
          <p14:tracePt t="6174" x="5202238" y="1997075"/>
          <p14:tracePt t="6184" x="5224463" y="1997075"/>
          <p14:tracePt t="6193" x="5240338" y="1997075"/>
          <p14:tracePt t="6205" x="5272088" y="1997075"/>
          <p14:tracePt t="6213" x="5286375" y="1997075"/>
          <p14:tracePt t="6222" x="5326063" y="1997075"/>
          <p14:tracePt t="6230" x="5341938" y="1997075"/>
          <p14:tracePt t="6238" x="5356225" y="1997075"/>
          <p14:tracePt t="6255" x="5387975" y="1997075"/>
          <p14:tracePt t="6263" x="5410200" y="1997075"/>
          <p14:tracePt t="6282" x="5410200" y="1989138"/>
          <p14:tracePt t="6292" x="5426075" y="1989138"/>
          <p14:tracePt t="6331" x="5441950" y="1989138"/>
          <p14:tracePt t="6342" x="5457825" y="1989138"/>
          <p14:tracePt t="6353" x="5472113" y="1989138"/>
          <p14:tracePt t="6361" x="5495925" y="1989138"/>
          <p14:tracePt t="6368" x="5511800" y="1989138"/>
          <p14:tracePt t="6374" x="5527675" y="1989138"/>
          <p14:tracePt t="6381" x="5527675" y="1973263"/>
          <p14:tracePt t="6382" x="5541963" y="1973263"/>
          <p14:tracePt t="6397" x="5557838" y="1973263"/>
          <p14:tracePt t="6405" x="5573713" y="1973263"/>
          <p14:tracePt t="6491" x="5595938" y="1973263"/>
          <p14:tracePt t="6501" x="5595938" y="1958975"/>
          <p14:tracePt t="6504" x="5611813" y="1958975"/>
          <p14:tracePt t="6516" x="5627688" y="1958975"/>
          <p14:tracePt t="6524" x="5643563" y="1958975"/>
          <p14:tracePt t="6538" x="5657850" y="1958975"/>
          <p14:tracePt t="6539" x="5657850" y="1943100"/>
          <p14:tracePt t="6547" x="5681663" y="1943100"/>
          <p14:tracePt t="6689" x="5697538" y="1943100"/>
          <p14:tracePt t="6749" x="5713413" y="1943100"/>
          <p14:tracePt t="6751" x="5713413" y="1919288"/>
          <p14:tracePt t="6759" x="5727700" y="1919288"/>
          <p14:tracePt t="6772" x="5767388" y="1919288"/>
          <p14:tracePt t="6780" x="5783263" y="1903413"/>
          <p14:tracePt t="6788" x="5813425" y="1903413"/>
          <p14:tracePt t="6797" x="5845175" y="1889125"/>
          <p14:tracePt t="6805" x="5883275" y="1889125"/>
          <p14:tracePt t="6814" x="5913438" y="1889125"/>
          <p14:tracePt t="6822" x="5953125" y="1889125"/>
          <p14:tracePt t="6830" x="5983288" y="1889125"/>
          <p14:tracePt t="6838" x="6015038" y="1889125"/>
          <p14:tracePt t="6847" x="6053138" y="1889125"/>
          <p14:tracePt t="6864" x="6115050" y="1889125"/>
          <p14:tracePt t="6889" x="6254750" y="1911350"/>
          <p14:tracePt t="6897" x="6324600" y="1935163"/>
          <p14:tracePt t="6913" x="6470650" y="1981200"/>
          <p14:tracePt t="6914" x="6494463" y="1981200"/>
          <p14:tracePt t="6922" x="6596063" y="1997075"/>
          <p14:tracePt t="6930" x="6711950" y="2035175"/>
          <p14:tracePt t="6939" x="6827838" y="2051050"/>
          <p14:tracePt t="6939" x="6850063" y="2051050"/>
          <p14:tracePt t="6947" x="6981825" y="2082800"/>
          <p14:tracePt t="6948" x="6997700" y="2082800"/>
          <p14:tracePt t="6955" x="7121525" y="2105025"/>
          <p14:tracePt t="6963" x="7253288" y="2120900"/>
          <p14:tracePt t="6972" x="7408863" y="2136775"/>
          <p14:tracePt t="6980" x="7524750" y="2136775"/>
          <p14:tracePt t="6981" x="7539038" y="2136775"/>
          <p14:tracePt t="6988" x="7624763" y="2136775"/>
          <p14:tracePt t="7005" x="7764463" y="2136775"/>
          <p14:tracePt t="7013" x="7780338" y="2136775"/>
          <p14:tracePt t="7038" x="7780338" y="2128838"/>
          <p14:tracePt t="7047" x="7772400" y="2105025"/>
          <p14:tracePt t="7055" x="7732713" y="2089150"/>
          <p14:tracePt t="7063" x="7686675" y="2089150"/>
          <p14:tracePt t="7072" x="7648575" y="2074863"/>
          <p14:tracePt t="7080" x="7616825" y="2074863"/>
          <p14:tracePt t="7089" x="7600950" y="2058988"/>
          <p14:tracePt t="7097" x="7586663" y="2058988"/>
          <p14:tracePt t="7105" x="7562850" y="2058988"/>
          <p14:tracePt t="7169" x="7546975" y="2058988"/>
          <p14:tracePt t="7175" x="7532688" y="2058988"/>
          <p14:tracePt t="7181" x="7516813" y="2058988"/>
          <p14:tracePt t="7189" x="7477125" y="2058988"/>
          <p14:tracePt t="7197" x="7446963" y="2058988"/>
          <p14:tracePt t="7205" x="7415213" y="2058988"/>
          <p14:tracePt t="7213" x="7377113" y="2058988"/>
          <p14:tracePt t="7222" x="7361238" y="2066925"/>
          <p14:tracePt t="7239" x="7331075" y="2066925"/>
          <p14:tracePt t="7247" x="7315200" y="2082800"/>
          <p14:tracePt t="7256" x="7291388" y="2082800"/>
          <p14:tracePt t="7263" x="7291388" y="2105025"/>
          <p14:tracePt t="7272" x="7277100" y="2120900"/>
          <p14:tracePt t="7289" x="7261225" y="2136775"/>
          <p14:tracePt t="7297" x="7245350" y="2136775"/>
          <p14:tracePt t="7305" x="7229475" y="2136775"/>
          <p14:tracePt t="7314" x="7191375" y="2136775"/>
          <p14:tracePt t="7322" x="7175500" y="2136775"/>
          <p14:tracePt t="7330" x="7159625" y="2136775"/>
          <p14:tracePt t="7339" x="7145338" y="2136775"/>
          <p14:tracePt t="7347" x="7121525" y="2136775"/>
          <p14:tracePt t="7358" x="7105650" y="2136775"/>
          <p14:tracePt t="7445" x="7105650" y="2128838"/>
          <p14:tracePt t="7449" x="7091363" y="2128838"/>
          <p14:tracePt t="7469" x="7075488" y="2128838"/>
          <p14:tracePt t="7480" x="7075488" y="2105025"/>
          <p14:tracePt t="7488" x="7059613" y="2105025"/>
          <p14:tracePt t="7497" x="7043738" y="2089150"/>
          <p14:tracePt t="7505" x="7021513" y="2089150"/>
          <p14:tracePt t="7514" x="7005638" y="2089150"/>
          <p14:tracePt t="7522" x="6989763" y="2089150"/>
          <p14:tracePt t="7547" x="6973888" y="2089150"/>
          <p14:tracePt t="7557" x="6973888" y="2074863"/>
          <p14:tracePt t="7564" x="6959600" y="2074863"/>
          <p14:tracePt t="7588" x="6935788" y="2074863"/>
          <p14:tracePt t="7605" x="6919913" y="2074863"/>
          <p14:tracePt t="7615" x="6905625" y="2074863"/>
          <p14:tracePt t="7623" x="6889750" y="2074863"/>
          <p14:tracePt t="7630" x="6873875" y="2058988"/>
          <p14:tracePt t="7639" x="6819900" y="2043113"/>
          <p14:tracePt t="7647" x="6773863" y="2027238"/>
          <p14:tracePt t="7656" x="6719888" y="2005013"/>
          <p14:tracePt t="7663" x="6650038" y="1989138"/>
          <p14:tracePt t="7672" x="6580188" y="1973263"/>
          <p14:tracePt t="7680" x="6518275" y="1958975"/>
          <p14:tracePt t="7689" x="6432550" y="1958975"/>
          <p14:tracePt t="7697" x="6378575" y="1943100"/>
          <p14:tracePt t="7705" x="6308725" y="1943100"/>
          <p14:tracePt t="7714" x="6262688" y="1943100"/>
          <p14:tracePt t="7722" x="6208713" y="1943100"/>
          <p14:tracePt t="7730" x="6176963" y="1943100"/>
          <p14:tracePt t="7738" x="6161088" y="1943100"/>
          <p14:tracePt t="7747" x="6146800" y="1943100"/>
          <p14:tracePt t="7762" x="6122988" y="1943100"/>
          <p14:tracePt t="7779" x="6122988" y="1951038"/>
          <p14:tracePt t="7810" x="6107113" y="1951038"/>
          <p14:tracePt t="7820" x="6107113" y="1965325"/>
          <p14:tracePt t="7823" x="6092825" y="1965325"/>
          <p14:tracePt t="7833" x="6092825" y="1981200"/>
          <p14:tracePt t="7838" x="6076950" y="1981200"/>
          <p14:tracePt t="7848" x="6061075" y="1997075"/>
          <p14:tracePt t="7855" x="6037263" y="2020888"/>
          <p14:tracePt t="7864" x="6022975" y="2020888"/>
          <p14:tracePt t="7872" x="6007100" y="2035175"/>
          <p14:tracePt t="7880" x="5991225" y="2035175"/>
          <p14:tracePt t="7888" x="5975350" y="2035175"/>
          <p14:tracePt t="7889" x="5961063" y="2035175"/>
          <p14:tracePt t="7897" x="5937250" y="2035175"/>
          <p14:tracePt t="7905" x="5921375" y="2035175"/>
          <p14:tracePt t="7914" x="5891213" y="2035175"/>
          <p14:tracePt t="7922" x="5851525" y="2035175"/>
          <p14:tracePt t="7930" x="5821363" y="2035175"/>
          <p14:tracePt t="7939" x="5789613" y="2035175"/>
          <p14:tracePt t="7947" x="5721350" y="2035175"/>
          <p14:tracePt t="7955" x="5665788" y="2027238"/>
          <p14:tracePt t="7963" x="5581650" y="2005013"/>
          <p14:tracePt t="7972" x="5480050" y="1973263"/>
          <p14:tracePt t="7980" x="5364163" y="1958975"/>
          <p14:tracePt t="7989" x="5248275" y="1919288"/>
          <p14:tracePt t="7990" x="5224463" y="1919288"/>
          <p14:tracePt t="7997" x="5108575" y="1903413"/>
          <p14:tracePt t="8005" x="4976813" y="1889125"/>
          <p14:tracePt t="8013" x="4852988" y="1857375"/>
          <p14:tracePt t="8014" x="4838700" y="1857375"/>
          <p14:tracePt t="8022" x="4683125" y="1857375"/>
          <p14:tracePt t="8030" x="4567238" y="1835150"/>
          <p14:tracePt t="8047" x="4365625" y="1865313"/>
          <p14:tracePt t="8055" x="4295775" y="1897063"/>
          <p14:tracePt t="8063" x="4265613" y="1935163"/>
          <p14:tracePt t="8072" x="4225925" y="1965325"/>
          <p14:tracePt t="8080" x="4225925" y="1981200"/>
          <p14:tracePt t="8089" x="4225925" y="2020888"/>
          <p14:tracePt t="8097" x="4257675" y="2051050"/>
          <p14:tracePt t="8105" x="4327525" y="2082800"/>
          <p14:tracePt t="8114" x="4427538" y="2120900"/>
          <p14:tracePt t="8122" x="4559300" y="2151063"/>
          <p14:tracePt t="8130" x="4714875" y="2182813"/>
          <p14:tracePt t="8131" x="4729163" y="2182813"/>
          <p14:tracePt t="8141" x="4930775" y="2220913"/>
          <p14:tracePt t="8147" x="5070475" y="2252663"/>
          <p14:tracePt t="8155" x="5224463" y="2268538"/>
          <p14:tracePt t="8156" x="5256213" y="2268538"/>
          <p14:tracePt t="8163" x="5387975" y="2268538"/>
          <p14:tracePt t="8164" x="5410200" y="2268538"/>
          <p14:tracePt t="8172" x="5573713" y="2268538"/>
          <p14:tracePt t="8181" x="5713413" y="2244725"/>
          <p14:tracePt t="8181" x="5727700" y="2244725"/>
          <p14:tracePt t="8188" x="5829300" y="2212975"/>
          <p14:tracePt t="8189" x="5845175" y="2190750"/>
          <p14:tracePt t="8197" x="5929313" y="2144713"/>
          <p14:tracePt t="8205" x="5999163" y="2089150"/>
          <p14:tracePt t="8213" x="6015038" y="2027238"/>
          <p14:tracePt t="8222" x="6015038" y="1973263"/>
          <p14:tracePt t="8230" x="5991225" y="1919288"/>
          <p14:tracePt t="8239" x="5937250" y="1889125"/>
          <p14:tracePt t="8239" x="5921375" y="1873250"/>
          <p14:tracePt t="8247" x="5821363" y="1835150"/>
          <p14:tracePt t="8255" x="5705475" y="1819275"/>
          <p14:tracePt t="8263" x="5565775" y="1819275"/>
          <p14:tracePt t="8264" x="5549900" y="1819275"/>
          <p14:tracePt t="8272" x="5418138" y="1803400"/>
          <p14:tracePt t="8289" x="5194300" y="1835150"/>
          <p14:tracePt t="8297" x="5108575" y="1865313"/>
          <p14:tracePt t="8305" x="5038725" y="1897063"/>
          <p14:tracePt t="8314" x="5008563" y="1935163"/>
          <p14:tracePt t="8322" x="4992688" y="1965325"/>
          <p14:tracePt t="8330" x="4992688" y="1997075"/>
          <p14:tracePt t="8338" x="5000625" y="2035175"/>
          <p14:tracePt t="8347" x="5054600" y="2066925"/>
          <p14:tracePt t="8355" x="5116513" y="2105025"/>
          <p14:tracePt t="8364" x="5224463" y="2120900"/>
          <p14:tracePt t="8372" x="5326063" y="2151063"/>
          <p14:tracePt t="8380" x="5441950" y="2166938"/>
          <p14:tracePt t="8388" x="5541963" y="2182813"/>
          <p14:tracePt t="8389" x="5557838" y="2182813"/>
          <p14:tracePt t="8397" x="5681663" y="2206625"/>
          <p14:tracePt t="8405" x="5797550" y="2206625"/>
          <p14:tracePt t="8422" x="6053138" y="2206625"/>
          <p14:tracePt t="8430" x="6169025" y="2206625"/>
          <p14:tracePt t="8439" x="6238875" y="2190750"/>
          <p14:tracePt t="8439" x="6254750" y="2190750"/>
          <p14:tracePt t="8447" x="6340475" y="2159000"/>
          <p14:tracePt t="8456" x="6370638" y="2144713"/>
          <p14:tracePt t="8463" x="6408738" y="2128838"/>
          <p14:tracePt t="8464" x="6408738" y="2105025"/>
          <p14:tracePt t="8472" x="6408738" y="2089150"/>
          <p14:tracePt t="8480" x="6408738" y="2058988"/>
          <p14:tracePt t="8489" x="6408738" y="2043113"/>
          <p14:tracePt t="8489" x="6408738" y="2027238"/>
          <p14:tracePt t="8497" x="6408738" y="2005013"/>
          <p14:tracePt t="8505" x="6378575" y="1989138"/>
          <p14:tracePt t="8514" x="6346825" y="1973263"/>
          <p14:tracePt t="8522" x="6308725" y="1973263"/>
          <p14:tracePt t="8530" x="6278563" y="1973263"/>
          <p14:tracePt t="8539" x="6246813" y="1981200"/>
          <p14:tracePt t="8547" x="6208713" y="1981200"/>
          <p14:tracePt t="8803" x="6192838" y="1981200"/>
          <p14:tracePt t="8814" x="6176963" y="1981200"/>
          <p14:tracePt t="8824" x="6161088" y="1981200"/>
          <p14:tracePt t="8833" x="6146800" y="1981200"/>
          <p14:tracePt t="8838" x="6146800" y="1973263"/>
          <p14:tracePt t="8854" x="6122988" y="1973263"/>
          <p14:tracePt t="8861" x="6122988" y="1958975"/>
          <p14:tracePt t="8877" x="6107113" y="1958975"/>
          <p14:tracePt t="8897" x="6107113" y="1943100"/>
          <p14:tracePt t="8907" x="6115050" y="1943100"/>
          <p14:tracePt t="8915" x="6154738" y="1951038"/>
          <p14:tracePt t="8922" x="6200775" y="1965325"/>
          <p14:tracePt t="8930" x="6238875" y="1997075"/>
          <p14:tracePt t="8938" x="6284913" y="2035175"/>
          <p14:tracePt t="8939" x="6308725" y="2035175"/>
          <p14:tracePt t="8947" x="6340475" y="2051050"/>
          <p14:tracePt t="8955" x="6386513" y="2082800"/>
          <p14:tracePt t="8963" x="6440488" y="2105025"/>
          <p14:tracePt t="8972" x="6494463" y="2136775"/>
          <p14:tracePt t="8980" x="6526213" y="2151063"/>
          <p14:tracePt t="8989" x="6580188" y="2166938"/>
          <p14:tracePt t="8997" x="6626225" y="2182813"/>
          <p14:tracePt t="9005" x="6657975" y="2206625"/>
          <p14:tracePt t="9014" x="6711950" y="2206625"/>
          <p14:tracePt t="9022" x="6742113" y="2220913"/>
          <p14:tracePt t="9030" x="6765925" y="2220913"/>
          <p14:tracePt t="9048" x="6781800" y="2220913"/>
          <p14:tracePt t="9065" x="6773863" y="2220913"/>
          <p14:tracePt t="9072" x="6750050" y="2190750"/>
          <p14:tracePt t="9080" x="6719888" y="2159000"/>
          <p14:tracePt t="9089" x="6664325" y="2105025"/>
          <p14:tracePt t="9097" x="6602413" y="2058988"/>
          <p14:tracePt t="9105" x="6518275" y="2005013"/>
          <p14:tracePt t="9114" x="6378575" y="1943100"/>
          <p14:tracePt t="9122" x="6262688" y="1889125"/>
          <p14:tracePt t="9130" x="6146800" y="1873250"/>
          <p14:tracePt t="9131" x="6122988" y="1857375"/>
          <p14:tracePt t="9138" x="6007100" y="1857375"/>
          <p14:tracePt t="9139" x="5991225" y="1835150"/>
          <p14:tracePt t="9147" x="5851525" y="1835150"/>
          <p14:tracePt t="9155" x="5721350" y="1835150"/>
          <p14:tracePt t="9164" x="5565775" y="1835150"/>
          <p14:tracePt t="9172" x="5434013" y="1865313"/>
          <p14:tracePt t="9173" x="5418138" y="1865313"/>
          <p14:tracePt t="9180" x="5294313" y="1897063"/>
          <p14:tracePt t="9189" x="5194300" y="1935163"/>
          <p14:tracePt t="9189" x="5178425" y="1951038"/>
          <p14:tracePt t="9197" x="5094288" y="1981200"/>
          <p14:tracePt t="9205" x="5038725" y="2020888"/>
          <p14:tracePt t="9213" x="5024438" y="2051050"/>
          <p14:tracePt t="9222" x="5024438" y="2066925"/>
          <p14:tracePt t="9230" x="5024438" y="2105025"/>
          <p14:tracePt t="9238" x="5032375" y="2136775"/>
          <p14:tracePt t="9239" x="5054600" y="2136775"/>
          <p14:tracePt t="9247" x="5100638" y="2166938"/>
          <p14:tracePt t="9256" x="5170488" y="2206625"/>
          <p14:tracePt t="9256" x="5186363" y="2206625"/>
          <p14:tracePt t="9263" x="5272088" y="2220913"/>
          <p14:tracePt t="9272" x="5387975" y="2220913"/>
          <p14:tracePt t="9280" x="5495925" y="2220913"/>
          <p14:tracePt t="9289" x="5627688" y="2220913"/>
          <p14:tracePt t="9297" x="5727700" y="2220913"/>
          <p14:tracePt t="9305" x="5829300" y="2212975"/>
          <p14:tracePt t="9314" x="5929313" y="2190750"/>
          <p14:tracePt t="9314" x="5953125" y="2174875"/>
          <p14:tracePt t="9322" x="6053138" y="2159000"/>
          <p14:tracePt t="9330" x="6099175" y="2105025"/>
          <p14:tracePt t="9338" x="6138863" y="2074863"/>
          <p14:tracePt t="9347" x="6138863" y="2027238"/>
          <p14:tracePt t="9355" x="6138863" y="1989138"/>
          <p14:tracePt t="9364" x="6138863" y="1943100"/>
          <p14:tracePt t="9372" x="6122988" y="1903413"/>
          <p14:tracePt t="9380" x="6092825" y="1857375"/>
          <p14:tracePt t="9388" x="6037263" y="1819275"/>
          <p14:tracePt t="9397" x="5991225" y="1803400"/>
          <p14:tracePt t="9405" x="5937250" y="1787525"/>
          <p14:tracePt t="9413" x="5907088" y="1773238"/>
          <p14:tracePt t="9414" x="5891213" y="1773238"/>
          <p14:tracePt t="9422" x="5837238" y="1773238"/>
          <p14:tracePt t="9430" x="5789613" y="1773238"/>
          <p14:tracePt t="9439" x="5721350" y="1773238"/>
          <p14:tracePt t="9455" x="5565775" y="1795463"/>
          <p14:tracePt t="9463" x="5495925" y="1811338"/>
          <p14:tracePt t="9472" x="5434013" y="1849438"/>
          <p14:tracePt t="9480" x="5395913" y="1865313"/>
          <p14:tracePt t="9489" x="5348288" y="1897063"/>
          <p14:tracePt t="9497" x="5310188" y="1935163"/>
          <p14:tracePt t="9505" x="5294313" y="1951038"/>
          <p14:tracePt t="9513" x="5294313" y="1965325"/>
          <p14:tracePt t="9522" x="5294313" y="1981200"/>
          <p14:tracePt t="9530" x="5294313" y="1997075"/>
          <p14:tracePt t="9539" x="5294313" y="2035175"/>
          <p14:tracePt t="9547" x="5294313" y="2051050"/>
          <p14:tracePt t="9555" x="5326063" y="2082800"/>
          <p14:tracePt t="9563" x="5356225" y="2120900"/>
          <p14:tracePt t="9572" x="5387975" y="2151063"/>
          <p14:tracePt t="9580" x="5426075" y="2166938"/>
          <p14:tracePt t="9597" x="5511800" y="2206625"/>
          <p14:tracePt t="9605" x="5527675" y="2206625"/>
          <p14:tracePt t="9613" x="5541963" y="2206625"/>
          <p14:tracePt t="9623" x="5557838" y="2206625"/>
          <p14:tracePt t="9642" x="5573713" y="2206625"/>
          <p14:tracePt t="9654" x="5573713" y="2190750"/>
          <p14:tracePt t="9662" x="5595938" y="2190750"/>
          <p14:tracePt t="9669" x="5595938" y="2174875"/>
          <p14:tracePt t="9680" x="5595938" y="2159000"/>
          <p14:tracePt t="9689" x="5595938" y="2144713"/>
          <p14:tracePt t="9697" x="5611813" y="2105025"/>
          <p14:tracePt t="9705" x="5611813" y="2074863"/>
          <p14:tracePt t="9714" x="5611813" y="2043113"/>
          <p14:tracePt t="9723" x="5603875" y="2005013"/>
          <p14:tracePt t="9723" x="5581650" y="2005013"/>
          <p14:tracePt t="9730" x="5565775" y="1973263"/>
          <p14:tracePt t="9738" x="5519738" y="1943100"/>
          <p14:tracePt t="9747" x="5480050" y="1903413"/>
          <p14:tracePt t="9755" x="5434013" y="1889125"/>
          <p14:tracePt t="9763" x="5380038" y="1873250"/>
          <p14:tracePt t="9764" x="5364163" y="1873250"/>
          <p14:tracePt t="9772" x="5310188" y="1873250"/>
          <p14:tracePt t="9780" x="5264150" y="1873250"/>
          <p14:tracePt t="9788" x="5194300" y="1873250"/>
          <p14:tracePt t="9789" x="5194300" y="1881188"/>
          <p14:tracePt t="9797" x="5148263" y="1897063"/>
          <p14:tracePt t="9805" x="5094288" y="1935163"/>
          <p14:tracePt t="9813" x="5062538" y="1965325"/>
          <p14:tracePt t="9830" x="5062538" y="2020888"/>
          <p14:tracePt t="9839" x="5062538" y="2051050"/>
          <p14:tracePt t="9847" x="5062538" y="2066925"/>
          <p14:tracePt t="9855" x="5086350" y="2105025"/>
          <p14:tracePt t="9864" x="5156200" y="2120900"/>
          <p14:tracePt t="9872" x="5240338" y="2136775"/>
          <p14:tracePt t="9880" x="5341938" y="2151063"/>
          <p14:tracePt t="9881" x="5356225" y="2151063"/>
          <p14:tracePt t="9888" x="5457825" y="2151063"/>
          <p14:tracePt t="9889" x="5472113" y="2151063"/>
          <p14:tracePt t="9897" x="5611813" y="2166938"/>
          <p14:tracePt t="9905" x="5743575" y="2166938"/>
          <p14:tracePt t="9922" x="6015038" y="2166938"/>
          <p14:tracePt t="9930" x="6099175" y="2144713"/>
          <p14:tracePt t="9939" x="6154738" y="2105025"/>
          <p14:tracePt t="9947" x="6169025" y="2058988"/>
          <p14:tracePt t="9955" x="6169025" y="2027238"/>
          <p14:tracePt t="9972" x="6092825" y="1903413"/>
          <p14:tracePt t="9980" x="6007100" y="1857375"/>
          <p14:tracePt t="9989" x="5891213" y="1819275"/>
          <p14:tracePt t="9997" x="5767388" y="1803400"/>
          <p14:tracePt t="10005" x="5619750" y="1787525"/>
          <p14:tracePt t="10006" x="5603875" y="1787525"/>
          <p14:tracePt t="10013" x="5495925" y="1787525"/>
          <p14:tracePt t="10014" x="5480050" y="1787525"/>
          <p14:tracePt t="10022" x="5348288" y="1787525"/>
          <p14:tracePt t="10030" x="5248275" y="1787525"/>
          <p14:tracePt t="10039" x="5162550" y="1811338"/>
          <p14:tracePt t="10047" x="5078413" y="1849438"/>
          <p14:tracePt t="10064" x="4992688" y="1897063"/>
          <p14:tracePt t="10072" x="4992688" y="1911350"/>
          <p14:tracePt t="10080" x="4992688" y="1935163"/>
          <p14:tracePt t="10089" x="4992688" y="1951038"/>
          <p14:tracePt t="10097" x="5016500" y="1951038"/>
          <p14:tracePt t="10114" x="5140325" y="1965325"/>
          <p14:tracePt t="10122" x="5240338" y="1965325"/>
          <p14:tracePt t="10130" x="5341938" y="1965325"/>
          <p14:tracePt t="10140" x="5511800" y="1965325"/>
          <p14:tracePt t="10141" x="5527675" y="1965325"/>
          <p14:tracePt t="10155" x="5783263" y="1965325"/>
          <p14:tracePt t="10156" x="5797550" y="1965325"/>
          <p14:tracePt t="10164" x="5953125" y="1965325"/>
          <p14:tracePt t="10172" x="6084888" y="1958975"/>
          <p14:tracePt t="10180" x="6200775" y="1919288"/>
          <p14:tracePt t="10188" x="6284913" y="1889125"/>
          <p14:tracePt t="10189" x="6308725" y="1889125"/>
          <p14:tracePt t="10205" x="6340475" y="1819275"/>
          <p14:tracePt t="10206" x="6340475" y="1803400"/>
          <p14:tracePt t="10213" x="6340475" y="1773238"/>
          <p14:tracePt t="10222" x="6308725" y="1733550"/>
          <p14:tracePt t="10230" x="6278563" y="1703388"/>
          <p14:tracePt t="10239" x="6192838" y="1649413"/>
          <p14:tracePt t="10255" x="6007100" y="1617663"/>
          <p14:tracePt t="10264" x="5907088" y="1617663"/>
          <p14:tracePt t="10264" x="5875338" y="1617663"/>
          <p14:tracePt t="10272" x="5767388" y="1617663"/>
          <p14:tracePt t="10280" x="5689600" y="1617663"/>
          <p14:tracePt t="10281" x="5665788" y="1617663"/>
          <p14:tracePt t="10297" x="5480050" y="1695450"/>
          <p14:tracePt t="10305" x="5418138" y="1749425"/>
          <p14:tracePt t="10314" x="5380038" y="1795463"/>
          <p14:tracePt t="10322" x="5380038" y="1835150"/>
          <p14:tracePt t="10330" x="5387975" y="1881188"/>
          <p14:tracePt t="10339" x="5457825" y="1935163"/>
          <p14:tracePt t="10347" x="5557838" y="1965325"/>
          <p14:tracePt t="10355" x="5727700" y="2020888"/>
          <p14:tracePt t="10364" x="5899150" y="2051050"/>
          <p14:tracePt t="10364" x="5913438" y="2051050"/>
          <p14:tracePt t="10372" x="6154738" y="2082800"/>
          <p14:tracePt t="10380" x="6370638" y="2105025"/>
          <p14:tracePt t="10381" x="6408738" y="2120900"/>
          <p14:tracePt t="10388" x="6642100" y="2136775"/>
          <p14:tracePt t="10389" x="6696075" y="2136775"/>
          <p14:tracePt t="10397" x="6981825" y="2136775"/>
          <p14:tracePt t="10405" x="7253288" y="2136775"/>
          <p14:tracePt t="10414" x="7508875" y="2136775"/>
          <p14:tracePt t="10414" x="7539038" y="2136775"/>
          <p14:tracePt t="10422" x="7764463" y="2128838"/>
          <p14:tracePt t="10430" x="7980363" y="2105025"/>
          <p14:tracePt t="10431" x="8012113" y="2105025"/>
          <p14:tracePt t="10439" x="8166100" y="2089150"/>
          <p14:tracePt t="10439" x="8181975" y="2074863"/>
          <p14:tracePt t="10447" x="8337550" y="2074863"/>
          <p14:tracePt t="10455" x="8475663" y="2058988"/>
          <p14:tracePt t="10463" x="8577263" y="2043113"/>
          <p14:tracePt t="10472" x="8661400" y="2043113"/>
          <p14:tracePt t="10489" x="8747125" y="2027238"/>
          <p14:tracePt t="10497" x="8747125" y="2005013"/>
          <p14:tracePt t="10516" x="8747125" y="1989138"/>
          <p14:tracePt t="10521" x="8731250" y="1989138"/>
          <p14:tracePt t="10530" x="8716963" y="1973263"/>
          <p14:tracePt t="10539" x="8685213" y="1958975"/>
          <p14:tracePt t="10547" x="8669338" y="1958975"/>
          <p14:tracePt t="10555" x="8631238" y="1943100"/>
          <p14:tracePt t="10564" x="8615363" y="1943100"/>
          <p14:tracePt t="10580" x="8599488" y="1943100"/>
          <p14:tracePt t="10588" x="8585200" y="1943100"/>
          <p14:tracePt t="10608" x="8561388" y="1943100"/>
          <p14:tracePt t="10616" x="8545513" y="1943100"/>
          <p14:tracePt t="10628" x="8531225" y="1943100"/>
          <p14:tracePt t="10632" x="8531225" y="1951038"/>
          <p14:tracePt t="10639" x="8515350" y="1951038"/>
          <p14:tracePt t="10648" x="8515350" y="1965325"/>
          <p14:tracePt t="10655" x="8499475" y="1965325"/>
          <p14:tracePt t="10664" x="8499475" y="1981200"/>
          <p14:tracePt t="10675" x="8499475" y="1997075"/>
          <p14:tracePt t="10682" x="8499475" y="2020888"/>
          <p14:tracePt t="10688" x="8499475" y="2035175"/>
          <p14:tracePt t="10697" x="8523288" y="2051050"/>
          <p14:tracePt t="10698" x="8523288" y="2066925"/>
          <p14:tracePt t="10705" x="8577263" y="2082800"/>
          <p14:tracePt t="10722" x="8747125" y="2151063"/>
          <p14:tracePt t="10730" x="8824913" y="2166938"/>
          <p14:tracePt t="10731" x="8847138" y="2166938"/>
          <p14:tracePt t="10739" x="8932863" y="2182813"/>
          <p14:tracePt t="10747" x="9034463" y="2206625"/>
          <p14:tracePt t="10755" x="9150350" y="2206625"/>
          <p14:tracePt t="10772" x="9336088" y="2174875"/>
          <p14:tracePt t="10780" x="9405938" y="2144713"/>
          <p14:tracePt t="10789" x="9436100" y="2105025"/>
          <p14:tracePt t="10789" x="9451975" y="2105025"/>
          <p14:tracePt t="10797" x="9474200" y="2074863"/>
          <p14:tracePt t="10805" x="9474200" y="2043113"/>
          <p14:tracePt t="10814" x="9459913" y="1989138"/>
          <p14:tracePt t="10823" x="9428163" y="1958975"/>
          <p14:tracePt t="10823" x="9412288" y="1943100"/>
          <p14:tracePt t="10830" x="9358313" y="1903413"/>
          <p14:tracePt t="10839" x="9242425" y="1857375"/>
          <p14:tracePt t="10839" x="9226550" y="1857375"/>
          <p14:tracePt t="10847" x="9088438" y="1803400"/>
          <p14:tracePt t="10864" x="8716963" y="1757363"/>
          <p14:tracePt t="10864" x="8701088" y="1757363"/>
          <p14:tracePt t="10872" x="8461375" y="1733550"/>
          <p14:tracePt t="10880" x="8275638" y="1733550"/>
          <p14:tracePt t="10889" x="8089900" y="1733550"/>
          <p14:tracePt t="10889" x="8058150" y="1733550"/>
          <p14:tracePt t="10897" x="7872413" y="1765300"/>
          <p14:tracePt t="10914" x="7500938" y="1835150"/>
          <p14:tracePt t="10922" x="7377113" y="1881188"/>
          <p14:tracePt t="10930" x="7315200" y="1935163"/>
          <p14:tracePt t="10939" x="7291388" y="1965325"/>
          <p14:tracePt t="10947" x="7291388" y="2020888"/>
          <p14:tracePt t="10956" x="7323138" y="2051050"/>
          <p14:tracePt t="10964" x="7369175" y="2082800"/>
          <p14:tracePt t="10964" x="7392988" y="2105025"/>
          <p14:tracePt t="10972" x="7493000" y="2136775"/>
          <p14:tracePt t="10980" x="7640638" y="2166938"/>
          <p14:tracePt t="10989" x="7826375" y="2206625"/>
          <p14:tracePt t="10989" x="7848600" y="2220913"/>
          <p14:tracePt t="11005" x="8235950" y="2268538"/>
          <p14:tracePt t="11014" x="8475663" y="2306638"/>
          <p14:tracePt t="11014" x="8507413" y="2306638"/>
          <p14:tracePt t="11022" x="8661400" y="2322513"/>
          <p14:tracePt t="11023" x="8677275" y="2322513"/>
          <p14:tracePt t="11030" x="8863013" y="2338388"/>
          <p14:tracePt t="11039" x="9034463" y="2338388"/>
          <p14:tracePt t="11040" x="9048750" y="2338388"/>
          <p14:tracePt t="11047" x="9180513" y="2338388"/>
          <p14:tracePt t="11055" x="9266238" y="2314575"/>
          <p14:tracePt t="11064" x="9336088" y="2274888"/>
          <p14:tracePt t="11072" x="9350375" y="2228850"/>
          <p14:tracePt t="11080" x="9350375" y="2190750"/>
          <p14:tracePt t="11097" x="9274175" y="2058988"/>
          <p14:tracePt t="11105" x="9212263" y="1989138"/>
          <p14:tracePt t="11114" x="9126538" y="1919288"/>
          <p14:tracePt t="11114" x="9102725" y="1919288"/>
          <p14:tracePt t="11123" x="8986838" y="1857375"/>
          <p14:tracePt t="11130" x="8886825" y="1819275"/>
          <p14:tracePt t="11131" x="8870950" y="1819275"/>
          <p14:tracePt t="11139" x="8785225" y="1787525"/>
          <p14:tracePt t="11139" x="8770938" y="1787525"/>
          <p14:tracePt t="11140" x="8747125" y="1787525"/>
          <p14:tracePt t="11147" x="8615363" y="1773238"/>
          <p14:tracePt t="11155" x="8499475" y="1773238"/>
          <p14:tracePt t="11164" x="8289925" y="1757363"/>
          <p14:tracePt t="11172" x="8159750" y="1757363"/>
          <p14:tracePt t="11181" x="8004175" y="1765300"/>
          <p14:tracePt t="11181" x="7988300" y="1765300"/>
          <p14:tracePt t="11189" x="7888288" y="1779588"/>
          <p14:tracePt t="11189" x="7872413" y="1779588"/>
          <p14:tracePt t="11197" x="7802563" y="1835150"/>
          <p14:tracePt t="11205" x="7732713" y="1897063"/>
          <p14:tracePt t="11214" x="7686675" y="1951038"/>
          <p14:tracePt t="11222" x="7662863" y="1997075"/>
          <p14:tracePt t="11239" x="7694613" y="2120900"/>
          <p14:tracePt t="11240" x="7710488" y="2120900"/>
          <p14:tracePt t="11247" x="7740650" y="2151063"/>
          <p14:tracePt t="11255" x="7810500" y="2182813"/>
          <p14:tracePt t="11263" x="7910513" y="2220913"/>
          <p14:tracePt t="11272" x="8012113" y="2252663"/>
          <p14:tracePt t="11280" x="8120063" y="2252663"/>
          <p14:tracePt t="11290" x="8251825" y="2252663"/>
          <p14:tracePt t="11290" x="8267700" y="2252663"/>
          <p14:tracePt t="11297" x="8351838" y="2252663"/>
          <p14:tracePt t="11305" x="8453438" y="2252663"/>
          <p14:tracePt t="11314" x="8553450" y="2228850"/>
          <p14:tracePt t="11331" x="8693150" y="2190750"/>
          <p14:tracePt t="11339" x="8747125" y="2174875"/>
          <p14:tracePt t="11339" x="8747125" y="2159000"/>
          <p14:tracePt t="11347" x="8763000" y="2144713"/>
          <p14:tracePt t="11356" x="8763000" y="2105025"/>
          <p14:tracePt t="11363" x="8763000" y="2089150"/>
          <p14:tracePt t="11380" x="8747125" y="2027238"/>
          <p14:tracePt t="11389" x="8685213" y="1973263"/>
          <p14:tracePt t="11397" x="8599488" y="1943100"/>
          <p14:tracePt t="11405" x="8475663" y="1903413"/>
          <p14:tracePt t="11414" x="8345488" y="1873250"/>
          <p14:tracePt t="11414" x="8329613" y="1873250"/>
          <p14:tracePt t="11423" x="8174038" y="1857375"/>
          <p14:tracePt t="11439" x="7802563" y="1857375"/>
          <p14:tracePt t="11447" x="7562850" y="1857375"/>
          <p14:tracePt t="11455" x="7346950" y="1857375"/>
          <p14:tracePt t="11472" x="6889750" y="1935163"/>
          <p14:tracePt t="11480" x="6734175" y="1965325"/>
          <p14:tracePt t="11489" x="6548438" y="1997075"/>
          <p14:tracePt t="11497" x="6416675" y="2035175"/>
          <p14:tracePt t="11505" x="6262688" y="2066925"/>
          <p14:tracePt t="11522" x="5991225" y="2136775"/>
          <p14:tracePt t="11539" x="5837238" y="2166938"/>
          <p14:tracePt t="11547" x="5789613" y="2206625"/>
          <p14:tracePt t="11556" x="5751513" y="2220913"/>
          <p14:tracePt t="11564" x="5735638" y="2220913"/>
          <p14:tracePt t="11564" x="5735638" y="2236788"/>
          <p14:tracePt t="11572" x="5721350" y="2252663"/>
          <p14:tracePt t="11580" x="5705475" y="2252663"/>
          <p14:tracePt t="11619" x="5689600" y="2252663"/>
          <p14:tracePt t="11634" x="5665788" y="2252663"/>
          <p14:tracePt t="11640" x="5665788" y="2244725"/>
          <p14:tracePt t="11644" x="5651500" y="2244725"/>
          <p14:tracePt t="11648" x="5651500" y="2228850"/>
          <p14:tracePt t="11664" x="5635625" y="2212975"/>
          <p14:tracePt t="11672" x="5635625" y="2190750"/>
          <p14:tracePt t="11680" x="5635625" y="2174875"/>
          <p14:tracePt t="11689" x="5635625" y="2159000"/>
          <p14:tracePt t="11697" x="5635625" y="2128838"/>
          <p14:tracePt t="11705" x="5635625" y="2105025"/>
          <p14:tracePt t="11714" x="5635625" y="2074863"/>
          <p14:tracePt t="11722" x="5619750" y="2043113"/>
          <p14:tracePt t="11730" x="5603875" y="2005013"/>
          <p14:tracePt t="11739" x="5565775" y="1989138"/>
          <p14:tracePt t="11739" x="5565775" y="1973263"/>
          <p14:tracePt t="11756" x="5480050" y="1919288"/>
          <p14:tracePt t="11764" x="5434013" y="1889125"/>
          <p14:tracePt t="11772" x="5395913" y="1873250"/>
          <p14:tracePt t="11780" x="5348288" y="1857375"/>
          <p14:tracePt t="11789" x="5310188" y="1835150"/>
          <p14:tracePt t="11797" x="5280025" y="1819275"/>
          <p14:tracePt t="11805" x="5264150" y="1819275"/>
          <p14:tracePt t="11814" x="5248275" y="1803400"/>
          <p14:tracePt t="11822" x="5224463" y="1803400"/>
          <p14:tracePt t="11856" x="5224463" y="1811338"/>
          <p14:tracePt t="11859" x="5210175" y="1811338"/>
          <p14:tracePt t="11864" x="5210175" y="1835150"/>
          <p14:tracePt t="11872" x="5210175" y="1849438"/>
          <p14:tracePt t="11880" x="5224463" y="1881188"/>
          <p14:tracePt t="11889" x="5256213" y="1911350"/>
          <p14:tracePt t="11905" x="5356225" y="1965325"/>
          <p14:tracePt t="11914" x="5426075" y="1997075"/>
          <p14:tracePt t="11914" x="5441950" y="1997075"/>
          <p14:tracePt t="11922" x="5511800" y="2035175"/>
          <p14:tracePt t="11930" x="5595938" y="2066925"/>
          <p14:tracePt t="11939" x="5713413" y="2082800"/>
          <p14:tracePt t="11947" x="5845175" y="2120900"/>
          <p14:tracePt t="11956" x="5999163" y="2136775"/>
          <p14:tracePt t="11963" x="6138863" y="2151063"/>
          <p14:tracePt t="11964" x="6154738" y="2151063"/>
          <p14:tracePt t="11972" x="6308725" y="2166938"/>
          <p14:tracePt t="11980" x="6470650" y="2166938"/>
          <p14:tracePt t="11989" x="6642100" y="2166938"/>
          <p14:tracePt t="11990" x="6657975" y="2166938"/>
          <p14:tracePt t="11997" x="6796088" y="2166938"/>
          <p14:tracePt t="12005" x="6951663" y="2166938"/>
          <p14:tracePt t="12014" x="7067550" y="2166938"/>
          <p14:tracePt t="12014" x="7083425" y="2166938"/>
          <p14:tracePt t="12022" x="7199313" y="2159000"/>
          <p14:tracePt t="12039" x="7408863" y="2128838"/>
          <p14:tracePt t="12040" x="7423150" y="2128838"/>
          <p14:tracePt t="12047" x="7508875" y="2105025"/>
          <p14:tracePt t="12055" x="7594600" y="2089150"/>
          <p14:tracePt t="12064" x="7662863" y="2074863"/>
          <p14:tracePt t="12064" x="7678738" y="2074863"/>
          <p14:tracePt t="12072" x="7764463" y="2058988"/>
          <p14:tracePt t="12080" x="7848600" y="2043113"/>
          <p14:tracePt t="12081" x="7848600" y="2027238"/>
          <p14:tracePt t="12089" x="7950200" y="2027238"/>
          <p14:tracePt t="12097" x="8050213" y="2005013"/>
          <p14:tracePt t="12105" x="8135938" y="1989138"/>
          <p14:tracePt t="12114" x="8221663" y="1973263"/>
          <p14:tracePt t="12122" x="8321675" y="1958975"/>
          <p14:tracePt t="12130" x="8407400" y="1943100"/>
          <p14:tracePt t="12131" x="8421688" y="1943100"/>
          <p14:tracePt t="12139" x="8491538" y="1919288"/>
          <p14:tracePt t="12139" x="8507413" y="1919288"/>
          <p14:tracePt t="12147" x="8593138" y="1919288"/>
          <p14:tracePt t="12156" x="8693150" y="1919288"/>
          <p14:tracePt t="12165" x="8778875" y="1919288"/>
          <p14:tracePt t="12172" x="8847138" y="1919288"/>
          <p14:tracePt t="12180" x="8894763" y="1919288"/>
          <p14:tracePt t="12189" x="8948738" y="1919288"/>
          <p14:tracePt t="12197" x="8978900" y="1919288"/>
          <p14:tracePt t="12205" x="8994775" y="1919288"/>
          <p14:tracePt t="12214" x="9018588" y="1919288"/>
          <p14:tracePt t="12223" x="9034463" y="1919288"/>
          <p14:tracePt t="12234" x="9048750" y="1919288"/>
          <p14:tracePt t="12245" x="9064625" y="1919288"/>
          <p14:tracePt t="12255" x="9080500" y="1919288"/>
          <p14:tracePt t="12263" x="9080500" y="1903413"/>
          <p14:tracePt t="12272" x="9096375" y="1903413"/>
          <p14:tracePt t="12280" x="9096375" y="1889125"/>
          <p14:tracePt t="12289" x="9118600" y="1889125"/>
          <p14:tracePt t="12297" x="9118600" y="1873250"/>
          <p14:tracePt t="12305" x="9118600" y="1857375"/>
          <p14:tracePt t="12322" x="9118600" y="1835150"/>
          <p14:tracePt t="12331" x="9102725" y="1819275"/>
          <p14:tracePt t="12340" x="9088438" y="1819275"/>
          <p14:tracePt t="12348" x="9072563" y="1819275"/>
          <p14:tracePt t="12357" x="9072563" y="1803400"/>
          <p14:tracePt t="12364" x="9056688" y="1803400"/>
          <p14:tracePt t="12378" x="9040813" y="1803400"/>
          <p14:tracePt t="12387" x="9018588" y="1803400"/>
          <p14:tracePt t="12396" x="9002713" y="1803400"/>
          <p14:tracePt t="12407" x="8986838" y="1803400"/>
          <p14:tracePt t="12414" x="8972550" y="1803400"/>
          <p14:tracePt t="12422" x="8956675" y="1811338"/>
          <p14:tracePt t="12430" x="8940800" y="1811338"/>
          <p14:tracePt t="12439" x="8902700" y="1835150"/>
          <p14:tracePt t="12447" x="8855075" y="1849438"/>
          <p14:tracePt t="12456" x="8816975" y="1865313"/>
          <p14:tracePt t="12464" x="8785225" y="1897063"/>
          <p14:tracePt t="12464" x="8770938" y="1897063"/>
          <p14:tracePt t="12472" x="8731250" y="1911350"/>
          <p14:tracePt t="12480" x="8685213" y="1951038"/>
          <p14:tracePt t="12489" x="8647113" y="1965325"/>
          <p14:tracePt t="12497" x="8631238" y="1981200"/>
          <p14:tracePt t="12506" x="8615363" y="1981200"/>
          <p14:tracePt t="12515" x="8599488" y="1981200"/>
          <p14:tracePt t="12522" x="8599488" y="1997075"/>
          <p14:tracePt t="12561" x="8607425" y="1997075"/>
          <p14:tracePt t="12565" x="8623300" y="1997075"/>
          <p14:tracePt t="12572" x="8661400" y="1997075"/>
          <p14:tracePt t="12580" x="8723313" y="1997075"/>
          <p14:tracePt t="12589" x="8793163" y="1997075"/>
          <p14:tracePt t="12589" x="8809038" y="1997075"/>
          <p14:tracePt t="12597" x="8894763" y="1989138"/>
          <p14:tracePt t="12605" x="9018588" y="1989138"/>
          <p14:tracePt t="12614" x="9118600" y="1973263"/>
          <p14:tracePt t="12622" x="9204325" y="1958975"/>
          <p14:tracePt t="12630" x="9288463" y="1919288"/>
          <p14:tracePt t="12640" x="9350375" y="1903413"/>
          <p14:tracePt t="12655" x="9405938" y="1857375"/>
          <p14:tracePt t="12664" x="9420225" y="1835150"/>
          <p14:tracePt t="12672" x="9420225" y="1819275"/>
          <p14:tracePt t="12680" x="9420225" y="1803400"/>
          <p14:tracePt t="12689" x="9412288" y="1787525"/>
          <p14:tracePt t="12705" x="9358313" y="1757363"/>
          <p14:tracePt t="12706" x="9344025" y="1757363"/>
          <p14:tracePt t="12714" x="9312275" y="1733550"/>
          <p14:tracePt t="12722" x="9258300" y="1733550"/>
          <p14:tracePt t="12730" x="9212263" y="1733550"/>
          <p14:tracePt t="12739" x="9158288" y="1733550"/>
          <p14:tracePt t="12747" x="9088438" y="1733550"/>
          <p14:tracePt t="12756" x="9002713" y="1749425"/>
          <p14:tracePt t="12764" x="8940800" y="1779588"/>
          <p14:tracePt t="12772" x="8870950" y="1811338"/>
          <p14:tracePt t="12780" x="8832850" y="1849438"/>
          <p14:tracePt t="12789" x="8785225" y="1865313"/>
          <p14:tracePt t="12797" x="8770938" y="1897063"/>
          <p14:tracePt t="12805" x="8747125" y="1935163"/>
          <p14:tracePt t="12814" x="8747125" y="1951038"/>
          <p14:tracePt t="12822" x="8747125" y="1965325"/>
          <p14:tracePt t="12830" x="8778875" y="1997075"/>
          <p14:tracePt t="12847" x="8878888" y="2035175"/>
          <p14:tracePt t="12855" x="8948738" y="2051050"/>
          <p14:tracePt t="12864" x="9018588" y="2066925"/>
          <p14:tracePt t="12872" x="9080500" y="2066925"/>
          <p14:tracePt t="12881" x="9134475" y="2082800"/>
          <p14:tracePt t="12889" x="9220200" y="2082800"/>
          <p14:tracePt t="12897" x="9266238" y="2082800"/>
          <p14:tracePt t="12905" x="9320213" y="2082800"/>
          <p14:tracePt t="12914" x="9336088" y="2082800"/>
          <p14:tracePt t="12939" x="9336088" y="2074863"/>
          <p14:tracePt t="12947" x="9328150" y="2074863"/>
          <p14:tracePt t="12955" x="9274175" y="2058988"/>
          <p14:tracePt t="12964" x="9226550" y="2027238"/>
          <p14:tracePt t="12964" x="9212263" y="2027238"/>
          <p14:tracePt t="12972" x="9142413" y="2005013"/>
          <p14:tracePt t="12981" x="9056688" y="1989138"/>
          <p14:tracePt t="12989" x="8986838" y="1989138"/>
          <p14:tracePt t="12997" x="8902700" y="1989138"/>
          <p14:tracePt t="13005" x="8816975" y="1989138"/>
          <p14:tracePt t="13014" x="8716963" y="1973263"/>
          <p14:tracePt t="13023" x="8599488" y="1973263"/>
          <p14:tracePt t="13024" x="8585200" y="1973263"/>
          <p14:tracePt t="13030" x="8515350" y="1973263"/>
          <p14:tracePt t="13039" x="8429625" y="1981200"/>
          <p14:tracePt t="13047" x="8375650" y="1981200"/>
          <p14:tracePt t="13055" x="8345488" y="1997075"/>
          <p14:tracePt t="13064" x="8329613" y="1997075"/>
          <p14:tracePt t="13072" x="8313738" y="2020888"/>
          <p14:tracePt t="13147" x="8321675" y="2020888"/>
          <p14:tracePt t="13150" x="8321675" y="2035175"/>
          <p14:tracePt t="13164" x="8337550" y="2035175"/>
          <p14:tracePt t="13172" x="8351838" y="2035175"/>
          <p14:tracePt t="13180" x="8367713" y="2035175"/>
          <p14:tracePt t="13189" x="8421688" y="2051050"/>
          <p14:tracePt t="13197" x="8453438" y="2051050"/>
          <p14:tracePt t="13206" x="8491538" y="2051050"/>
          <p14:tracePt t="13214" x="8523288" y="2051050"/>
          <p14:tracePt t="13222" x="8553450" y="2051050"/>
          <p14:tracePt t="13230" x="8577263" y="2051050"/>
          <p14:tracePt t="13239" x="8593138" y="2043113"/>
          <p14:tracePt t="13249" x="8607425" y="2043113"/>
          <p14:tracePt t="13264" x="8607425" y="2027238"/>
          <p14:tracePt t="13282" x="8607425" y="2005013"/>
          <p14:tracePt t="13290" x="8599488" y="2005013"/>
          <p14:tracePt t="13297" x="8585200" y="1989138"/>
          <p14:tracePt t="13314" x="8515350" y="1958975"/>
          <p14:tracePt t="13322" x="8445500" y="1958975"/>
          <p14:tracePt t="13331" x="8375650" y="1943100"/>
          <p14:tracePt t="13339" x="8275638" y="1943100"/>
          <p14:tracePt t="13347" x="8174038" y="1943100"/>
          <p14:tracePt t="13356" x="8058150" y="1943100"/>
          <p14:tracePt t="13356" x="8042275" y="1943100"/>
          <p14:tracePt t="13364" x="7918450" y="1943100"/>
          <p14:tracePt t="13364" x="7904163" y="1943100"/>
          <p14:tracePt t="13372" x="7772400" y="1951038"/>
          <p14:tracePt t="13380" x="7616825" y="1965325"/>
          <p14:tracePt t="13389" x="7462838" y="1965325"/>
          <p14:tracePt t="13389" x="7446963" y="1965325"/>
          <p14:tracePt t="13397" x="7261225" y="1981200"/>
          <p14:tracePt t="13405" x="7043738" y="1997075"/>
          <p14:tracePt t="13414" x="6804025" y="2020888"/>
          <p14:tracePt t="13422" x="6564313" y="2020888"/>
          <p14:tracePt t="13423" x="6548438" y="2020888"/>
          <p14:tracePt t="13430" x="6362700" y="2020888"/>
          <p14:tracePt t="13439" x="6092825" y="2020888"/>
          <p14:tracePt t="13447" x="5851525" y="2020888"/>
          <p14:tracePt t="13464" x="5364163" y="2020888"/>
          <p14:tracePt t="13472" x="5162550" y="2035175"/>
          <p14:tracePt t="13480" x="4938713" y="2035175"/>
          <p14:tracePt t="13489" x="4721225" y="2035175"/>
          <p14:tracePt t="13497" x="4535488" y="2051050"/>
          <p14:tracePt t="13506" x="4349750" y="2051050"/>
          <p14:tracePt t="13506" x="4311650" y="2051050"/>
          <p14:tracePt t="13514" x="4141788" y="2066925"/>
          <p14:tracePt t="13522" x="3978275" y="2082800"/>
          <p14:tracePt t="13531" x="3854450" y="2105025"/>
          <p14:tracePt t="13547" x="3668713" y="2136775"/>
          <p14:tracePt t="13555" x="3598863" y="2136775"/>
          <p14:tracePt t="13564" x="3552825" y="2151063"/>
          <p14:tracePt t="13572" x="3498850" y="2166938"/>
          <p14:tracePt t="13581" x="3482975" y="2182813"/>
          <p14:tracePt t="13597" x="3468688" y="2220913"/>
          <p14:tracePt t="13605" x="3468688" y="2236788"/>
          <p14:tracePt t="13614" x="3468688" y="2252663"/>
          <p14:tracePt t="13624" x="3468688" y="2268538"/>
          <p14:tracePt t="13643" x="3475038" y="2268538"/>
          <p14:tracePt t="13648" x="3475038" y="2290763"/>
          <p14:tracePt t="13664" x="3490913" y="2290763"/>
          <p14:tracePt t="13700" x="3490913" y="2306638"/>
          <p14:tracePt t="13710" x="3490913" y="2322513"/>
          <p14:tracePt t="13717" x="3482975" y="2322513"/>
          <p14:tracePt t="13722" x="3482975" y="2338388"/>
          <p14:tracePt t="13739" x="3436938" y="2376488"/>
          <p14:tracePt t="13747" x="3398838" y="2392363"/>
          <p14:tracePt t="13756" x="3351213" y="2422525"/>
          <p14:tracePt t="13764" x="3297238" y="2438400"/>
          <p14:tracePt t="13764" x="3282950" y="2438400"/>
          <p14:tracePt t="13772" x="3227388" y="2454275"/>
          <p14:tracePt t="13780" x="3181350" y="2476500"/>
          <p14:tracePt t="13789" x="3127375" y="2492375"/>
          <p14:tracePt t="13789" x="3111500" y="2492375"/>
          <p14:tracePt t="13797" x="3057525" y="2508250"/>
          <p14:tracePt t="13806" x="3027363" y="2508250"/>
          <p14:tracePt t="13806" x="3011488" y="2508250"/>
          <p14:tracePt t="13814" x="2979738" y="2524125"/>
          <p14:tracePt t="13830" x="2909888" y="2524125"/>
          <p14:tracePt t="13839" x="2895600" y="2524125"/>
          <p14:tracePt t="13847" x="2871788" y="2524125"/>
          <p14:tracePt t="13931" x="2871788" y="2538413"/>
          <p14:tracePt t="13977" x="2871788" y="2562225"/>
          <p14:tracePt t="13989" x="2871788" y="2578100"/>
          <p14:tracePt t="14003" x="2871788" y="2592388"/>
          <p14:tracePt t="14014" x="2855913" y="2592388"/>
          <p14:tracePt t="14022" x="2841625" y="2608263"/>
          <p14:tracePt t="14031" x="2825750" y="2608263"/>
          <p14:tracePt t="14031" x="2809875" y="2624138"/>
          <p14:tracePt t="14039" x="2786063" y="2624138"/>
          <p14:tracePt t="14047" x="2755900" y="2647950"/>
          <p14:tracePt t="14064" x="2709863" y="2662238"/>
          <p14:tracePt t="14072" x="2686050" y="2678113"/>
          <p14:tracePt t="14080" x="2655888" y="2693988"/>
          <p14:tracePt t="14089" x="2624138" y="2693988"/>
          <p14:tracePt t="14097" x="2586038" y="2709863"/>
          <p14:tracePt t="14114" x="2538413" y="2763838"/>
          <p14:tracePt t="14122" x="2516188" y="2778125"/>
          <p14:tracePt t="14130" x="2484438" y="2809875"/>
          <p14:tracePt t="14139" x="2470150" y="2833688"/>
          <p14:tracePt t="14147" x="2454275" y="2847975"/>
          <p14:tracePt t="14164" x="2414588" y="2895600"/>
          <p14:tracePt t="14172" x="2400300" y="2917825"/>
          <p14:tracePt t="14180" x="2384425" y="2949575"/>
          <p14:tracePt t="14189" x="2384425" y="2963863"/>
          <p14:tracePt t="14206" x="2352675" y="3033713"/>
          <p14:tracePt t="14214" x="2314575" y="3049588"/>
          <p14:tracePt t="14222" x="2298700" y="3081338"/>
          <p14:tracePt t="14230" x="2298700" y="3119438"/>
          <p14:tracePt t="14239" x="2282825" y="3135313"/>
          <p14:tracePt t="14256" x="2268538" y="3165475"/>
          <p14:tracePt t="14265" x="2268538" y="3189288"/>
          <p14:tracePt t="14278" x="2268538" y="3205163"/>
          <p14:tracePt t="14294" x="2268538" y="3219450"/>
          <p14:tracePt t="14315" x="2268538" y="3235325"/>
          <p14:tracePt t="14328" x="2244725" y="3235325"/>
          <p14:tracePt t="14333" x="2244725" y="3251200"/>
          <p14:tracePt t="14347" x="2244725" y="3267075"/>
          <p14:tracePt t="14356" x="2244725" y="3289300"/>
          <p14:tracePt t="14364" x="2244725" y="3305175"/>
          <p14:tracePt t="14372" x="2260600" y="3321050"/>
          <p14:tracePt t="14380" x="2276475" y="3335338"/>
          <p14:tracePt t="14397" x="2360613" y="3390900"/>
          <p14:tracePt t="14406" x="2376488" y="3390900"/>
          <p14:tracePt t="14728" x="2392363" y="3390900"/>
          <p14:tracePt t="14732" x="2392363" y="3405188"/>
          <p14:tracePt t="14747" x="2406650" y="3405188"/>
          <p14:tracePt t="14750" x="2406650" y="3421063"/>
          <p14:tracePt t="14772" x="2406650" y="3436938"/>
          <p14:tracePt t="14777" x="2430463" y="3436938"/>
          <p14:tracePt t="14823" x="2414588" y="3436938"/>
          <p14:tracePt t="14829" x="2400300" y="3436938"/>
          <p14:tracePt t="14834" x="2384425" y="3436938"/>
          <p14:tracePt t="14841" x="2368550" y="3436938"/>
          <p14:tracePt t="14847" x="2352675" y="3436938"/>
          <p14:tracePt t="14848" x="2330450" y="3436938"/>
          <p14:tracePt t="14855" x="2268538" y="3436938"/>
          <p14:tracePt t="14864" x="2182813" y="3429000"/>
          <p14:tracePt t="14872" x="2097088" y="3429000"/>
          <p14:tracePt t="14880" x="1997075" y="3436938"/>
          <p14:tracePt t="14889" x="1897063" y="3436938"/>
          <p14:tracePt t="14897" x="1827213" y="3436938"/>
          <p14:tracePt t="14906" x="1757363" y="3436938"/>
          <p14:tracePt t="14914" x="1703388" y="3436938"/>
          <p14:tracePt t="14922" x="1671638" y="3429000"/>
          <p14:tracePt t="14930" x="1625600" y="3429000"/>
          <p14:tracePt t="14939" x="1587500" y="3413125"/>
          <p14:tracePt t="14939" x="1571625" y="3413125"/>
          <p14:tracePt t="14947" x="1555750" y="3397250"/>
          <p14:tracePt t="15068" x="1555750" y="3382963"/>
          <p14:tracePt t="15081" x="1563688" y="3382963"/>
          <p14:tracePt t="15096" x="1579563" y="3382963"/>
          <p14:tracePt t="15099" x="1579563" y="3359150"/>
          <p14:tracePt t="15211" x="1579563" y="3343275"/>
          <p14:tracePt t="15225" x="1579563" y="3328988"/>
          <p14:tracePt t="15232" x="1579563" y="3313113"/>
          <p14:tracePt t="15239" x="1579563" y="3297238"/>
          <p14:tracePt t="15247" x="1579563" y="3259138"/>
          <p14:tracePt t="15256" x="1579563" y="3227388"/>
          <p14:tracePt t="15264" x="1579563" y="3189288"/>
          <p14:tracePt t="15272" x="1579563" y="3157538"/>
          <p14:tracePt t="15281" x="1579563" y="3143250"/>
          <p14:tracePt t="15297" x="1555750" y="3111500"/>
          <p14:tracePt t="15317" x="1539875" y="3111500"/>
          <p14:tracePt t="15352" x="1539875" y="3087688"/>
          <p14:tracePt t="15387" x="1539875" y="3073400"/>
          <p14:tracePt t="15399" x="1547813" y="3073400"/>
          <p14:tracePt t="15406" x="1563688" y="3073400"/>
          <p14:tracePt t="15412" x="1579563" y="3073400"/>
          <p14:tracePt t="15415" x="1593850" y="3073400"/>
          <p14:tracePt t="15422" x="1633538" y="3057525"/>
          <p14:tracePt t="15439" x="1781175" y="3057525"/>
          <p14:tracePt t="15447" x="1889125" y="3057525"/>
          <p14:tracePt t="15455" x="1989138" y="3057525"/>
          <p14:tracePt t="15464" x="2105025" y="3057525"/>
          <p14:tracePt t="15481" x="2376488" y="3057525"/>
          <p14:tracePt t="15489" x="2516188" y="3057525"/>
          <p14:tracePt t="15497" x="2701925" y="3057525"/>
          <p14:tracePt t="15506" x="2863850" y="3057525"/>
          <p14:tracePt t="15506" x="2903538" y="3057525"/>
          <p14:tracePt t="15514" x="3089275" y="3057525"/>
          <p14:tracePt t="15522" x="3275013" y="3057525"/>
          <p14:tracePt t="15531" x="3490913" y="3057525"/>
          <p14:tracePt t="15531" x="3514725" y="3057525"/>
          <p14:tracePt t="15547" x="3902075" y="3041650"/>
          <p14:tracePt t="15555" x="4087813" y="3025775"/>
          <p14:tracePt t="15564" x="4273550" y="3025775"/>
          <p14:tracePt t="15581" x="4575175" y="2987675"/>
          <p14:tracePt t="15581" x="4597400" y="2987675"/>
          <p14:tracePt t="15589" x="4699000" y="2987675"/>
          <p14:tracePt t="15589" x="4714875" y="2987675"/>
          <p14:tracePt t="15597" x="4830763" y="2971800"/>
          <p14:tracePt t="15605" x="4930775" y="2957513"/>
          <p14:tracePt t="15614" x="5000625" y="2957513"/>
          <p14:tracePt t="15631" x="5100638" y="2941638"/>
          <p14:tracePt t="15631" x="5116513" y="2941638"/>
          <p14:tracePt t="15639" x="5156200" y="2917825"/>
          <p14:tracePt t="15647" x="5170488" y="2917825"/>
          <p14:tracePt t="15673" x="5170488" y="2901950"/>
          <p14:tracePt t="15698" x="5162550" y="2901950"/>
          <p14:tracePt t="15707" x="5148263" y="2901950"/>
          <p14:tracePt t="15714" x="5124450" y="2901950"/>
          <p14:tracePt t="15722" x="5108575" y="2901950"/>
          <p14:tracePt t="15731" x="5062538" y="2917825"/>
          <p14:tracePt t="15739" x="4976813" y="2917825"/>
          <p14:tracePt t="15747" x="4852988" y="2933700"/>
          <p14:tracePt t="15756" x="4737100" y="2949575"/>
          <p14:tracePt t="15756" x="4721225" y="2949575"/>
          <p14:tracePt t="15772" x="4365625" y="2963863"/>
          <p14:tracePt t="15780" x="4164013" y="2979738"/>
          <p14:tracePt t="15789" x="3908425" y="2995613"/>
          <p14:tracePt t="15797" x="3684588" y="2995613"/>
          <p14:tracePt t="15814" x="3328988" y="2995613"/>
          <p14:tracePt t="15815" x="3313113" y="2995613"/>
          <p14:tracePt t="15822" x="3165475" y="2995613"/>
          <p14:tracePt t="15831" x="3011488" y="2995613"/>
          <p14:tracePt t="15831" x="2995613" y="2995613"/>
          <p14:tracePt t="15839" x="2825750" y="2995613"/>
          <p14:tracePt t="15847" x="2686050" y="2995613"/>
          <p14:tracePt t="15856" x="2554288" y="2995613"/>
          <p14:tracePt t="15864" x="2414588" y="2995613"/>
          <p14:tracePt t="15865" x="2400300" y="2995613"/>
          <p14:tracePt t="15872" x="2314575" y="2995613"/>
          <p14:tracePt t="15880" x="2228850" y="2995613"/>
          <p14:tracePt t="15889" x="2182813" y="2995613"/>
          <p14:tracePt t="15897" x="2166938" y="2995613"/>
          <p14:tracePt t="15925" x="2174875" y="2995613"/>
          <p14:tracePt t="15928" x="2190750" y="2995613"/>
          <p14:tracePt t="15932" x="2206625" y="2995613"/>
          <p14:tracePt t="15939" x="2260600" y="2995613"/>
          <p14:tracePt t="15956" x="2492375" y="3019425"/>
          <p14:tracePt t="15964" x="2647950" y="3019425"/>
          <p14:tracePt t="15972" x="2786063" y="3019425"/>
          <p14:tracePt t="15980" x="2987675" y="3019425"/>
          <p14:tracePt t="15989" x="3173413" y="3019425"/>
          <p14:tracePt t="15990" x="3205163" y="3019425"/>
          <p14:tracePt t="15997" x="3375025" y="3019425"/>
          <p14:tracePt t="16008" x="3660775" y="3019425"/>
          <p14:tracePt t="16014" x="3816350" y="3019425"/>
          <p14:tracePt t="16022" x="3970338" y="3003550"/>
          <p14:tracePt t="16030" x="4117975" y="3003550"/>
          <p14:tracePt t="16047" x="4343400" y="3003550"/>
          <p14:tracePt t="16056" x="4389438" y="3003550"/>
          <p14:tracePt t="16056" x="4411663" y="3003550"/>
          <p14:tracePt t="16066" x="4427538" y="3003550"/>
          <p14:tracePt t="16089" x="4411663" y="3003550"/>
          <p14:tracePt t="16097" x="4381500" y="3003550"/>
          <p14:tracePt t="16106" x="4311650" y="2987675"/>
          <p14:tracePt t="16114" x="4225925" y="2987675"/>
          <p14:tracePt t="16122" x="4141788" y="2987675"/>
          <p14:tracePt t="16131" x="4064000" y="2971800"/>
          <p14:tracePt t="16139" x="3994150" y="2971800"/>
          <p14:tracePt t="16147" x="3894138" y="2957513"/>
          <p14:tracePt t="16158" x="3754438" y="2957513"/>
          <p14:tracePt t="16164" x="3708400" y="2957513"/>
          <p14:tracePt t="16164" x="3684588" y="2957513"/>
          <p14:tracePt t="16172" x="3598863" y="2957513"/>
          <p14:tracePt t="16189" x="3452813" y="2963863"/>
          <p14:tracePt t="16197" x="3382963" y="2979738"/>
          <p14:tracePt t="16206" x="3328988" y="2995613"/>
          <p14:tracePt t="16214" x="3282950" y="2995613"/>
          <p14:tracePt t="16222" x="3251200" y="2995613"/>
          <p14:tracePt t="16239" x="3213100" y="2995613"/>
          <p14:tracePt t="16247" x="3197225" y="3019425"/>
          <p14:tracePt t="16256" x="3181350" y="3019425"/>
          <p14:tracePt t="16264" x="3165475" y="3019425"/>
          <p14:tracePt t="16379" x="3173413" y="3019425"/>
          <p14:tracePt t="16392" x="3189288" y="3019425"/>
          <p14:tracePt t="16405" x="3205163" y="3019425"/>
          <p14:tracePt t="16422" x="3219450" y="3019425"/>
          <p14:tracePt t="16436" x="3243263" y="3019425"/>
          <p14:tracePt t="16448" x="3259138" y="3019425"/>
          <p14:tracePt t="16461" x="3275013" y="3019425"/>
          <p14:tracePt t="16477" x="3289300" y="3019425"/>
          <p14:tracePt t="16493" x="3305175" y="3019425"/>
          <p14:tracePt t="16507" x="3328988" y="3019425"/>
          <p14:tracePt t="16628" x="3344863" y="3019425"/>
          <p14:tracePt t="16639" x="3359150" y="3019425"/>
          <p14:tracePt t="16648" x="3375025" y="3019425"/>
          <p14:tracePt t="16656" x="3390900" y="3019425"/>
          <p14:tracePt t="16664" x="3406775" y="3019425"/>
          <p14:tracePt t="16672" x="3444875" y="3019425"/>
          <p14:tracePt t="16681" x="3490913" y="3019425"/>
          <p14:tracePt t="16689" x="3560763" y="3019425"/>
          <p14:tracePt t="16706" x="3700463" y="3019425"/>
          <p14:tracePt t="16706" x="3716338" y="3019425"/>
          <p14:tracePt t="16714" x="3784600" y="3019425"/>
          <p14:tracePt t="16722" x="3886200" y="3019425"/>
          <p14:tracePt t="16731" x="4002088" y="3019425"/>
          <p14:tracePt t="16739" x="4117975" y="3019425"/>
          <p14:tracePt t="16756" x="4357688" y="3019425"/>
          <p14:tracePt t="16756" x="4373563" y="3019425"/>
          <p14:tracePt t="16764" x="4513263" y="3019425"/>
          <p14:tracePt t="16772" x="4629150" y="3019425"/>
          <p14:tracePt t="16780" x="4760913" y="3033713"/>
          <p14:tracePt t="16789" x="4884738" y="3033713"/>
          <p14:tracePt t="16790" x="4900613" y="3033713"/>
          <p14:tracePt t="16798" x="5032375" y="3033713"/>
          <p14:tracePt t="16805" x="5140325" y="3033713"/>
          <p14:tracePt t="16814" x="5256213" y="3033713"/>
          <p14:tracePt t="16822" x="5356225" y="3033713"/>
          <p14:tracePt t="16831" x="5457825" y="3025775"/>
          <p14:tracePt t="16847" x="5611813" y="2987675"/>
          <p14:tracePt t="16855" x="5643563" y="2971800"/>
          <p14:tracePt t="16864" x="5697538" y="2957513"/>
          <p14:tracePt t="16872" x="5713413" y="2941638"/>
          <p14:tracePt t="16880" x="5727700" y="2917825"/>
          <p14:tracePt t="16897" x="5783263" y="2887663"/>
          <p14:tracePt t="16906" x="5797550" y="2871788"/>
          <p14:tracePt t="16914" x="5797550" y="2855913"/>
          <p14:tracePt t="16922" x="5813425" y="2855913"/>
          <p14:tracePt t="16923" x="5813425" y="2840038"/>
          <p14:tracePt t="16939" x="5813425" y="2801938"/>
          <p14:tracePt t="16947" x="5805488" y="2786063"/>
          <p14:tracePt t="16956" x="5767388" y="2755900"/>
          <p14:tracePt t="16964" x="5721350" y="2716213"/>
          <p14:tracePt t="16973" x="5619750" y="2686050"/>
          <p14:tracePt t="16989" x="5334000" y="2632075"/>
          <p14:tracePt t="16998" x="5124450" y="2616200"/>
          <p14:tracePt t="17005" x="4938713" y="2616200"/>
          <p14:tracePt t="17014" x="4721225" y="2616200"/>
          <p14:tracePt t="17022" x="4521200" y="2624138"/>
          <p14:tracePt t="17031" x="4335463" y="2678113"/>
          <p14:tracePt t="17031" x="4311650" y="2678113"/>
          <p14:tracePt t="17039" x="4179888" y="2724150"/>
          <p14:tracePt t="17047" x="4040188" y="2794000"/>
          <p14:tracePt t="17055" x="3978275" y="2847975"/>
          <p14:tracePt t="17064" x="3956050" y="2879725"/>
          <p14:tracePt t="17081" x="3970338" y="2949575"/>
          <p14:tracePt t="17081" x="3970338" y="2963863"/>
          <p14:tracePt t="17090" x="4017963" y="2979738"/>
          <p14:tracePt t="17090" x="4017963" y="2995613"/>
          <p14:tracePt t="17097" x="4087813" y="3019425"/>
          <p14:tracePt t="17106" x="4241800" y="3033713"/>
          <p14:tracePt t="17106" x="4257675" y="3049588"/>
          <p14:tracePt t="17114" x="4411663" y="3049588"/>
          <p14:tracePt t="17131" x="4783138" y="3081338"/>
          <p14:tracePt t="17139" x="4954588" y="3081338"/>
          <p14:tracePt t="17147" x="5116513" y="3081338"/>
          <p14:tracePt t="17156" x="5272088" y="3073400"/>
          <p14:tracePt t="17164" x="5387975" y="3041650"/>
          <p14:tracePt t="17172" x="5457825" y="2987675"/>
          <p14:tracePt t="17181" x="5472113" y="2957513"/>
          <p14:tracePt t="17189" x="5434013" y="2871788"/>
          <p14:tracePt t="17198" x="5364163" y="2817813"/>
          <p14:tracePt t="17198" x="5348288" y="2817813"/>
          <p14:tracePt t="17207" x="5210175" y="2771775"/>
          <p14:tracePt t="17214" x="5078413" y="2716213"/>
          <p14:tracePt t="17222" x="4908550" y="2701925"/>
          <p14:tracePt t="17230" x="4737100" y="2686050"/>
          <p14:tracePt t="17239" x="4551363" y="2686050"/>
          <p14:tracePt t="17247" x="4365625" y="2686050"/>
          <p14:tracePt t="17255" x="4195763" y="2686050"/>
          <p14:tracePt t="17272" x="3894138" y="2724150"/>
          <p14:tracePt t="17281" x="3792538" y="2747963"/>
          <p14:tracePt t="17289" x="3722688" y="2778125"/>
          <p14:tracePt t="17297" x="3708400" y="2794000"/>
          <p14:tracePt t="17306" x="3708400" y="2809875"/>
          <p14:tracePt t="17306" x="3708400" y="2833688"/>
          <p14:tracePt t="17314" x="3708400" y="2847975"/>
          <p14:tracePt t="17331" x="3730625" y="2895600"/>
          <p14:tracePt t="17331" x="3730625" y="2917825"/>
          <p14:tracePt t="17339" x="3762375" y="2933700"/>
          <p14:tracePt t="17347" x="3784600" y="2963863"/>
          <p14:tracePt t="17355" x="3800475" y="2979738"/>
          <p14:tracePt t="17364" x="3800475" y="2995613"/>
          <p14:tracePt t="17375" x="3792538" y="2995613"/>
          <p14:tracePt t="17381" x="3770313" y="3019425"/>
          <p14:tracePt t="17389" x="3722688" y="3019425"/>
          <p14:tracePt t="17398" x="3654425" y="3019425"/>
          <p14:tracePt t="17398" x="3638550" y="3019425"/>
          <p14:tracePt t="17414" x="3482975" y="3003550"/>
          <p14:tracePt t="17422" x="3413125" y="3003550"/>
          <p14:tracePt t="17431" x="3297238" y="3003550"/>
          <p14:tracePt t="17439" x="3181350" y="3003550"/>
          <p14:tracePt t="17447" x="3081338" y="3003550"/>
          <p14:tracePt t="17456" x="2979738" y="3003550"/>
          <p14:tracePt t="17456" x="2957513" y="3003550"/>
          <p14:tracePt t="17472" x="2809875" y="3003550"/>
          <p14:tracePt t="17481" x="2740025" y="3003550"/>
          <p14:tracePt t="17489" x="2686050" y="3003550"/>
          <p14:tracePt t="17497" x="2655888" y="3003550"/>
          <p14:tracePt t="17543" x="2655888" y="3019425"/>
          <p14:tracePt t="17571" x="2640013" y="3019425"/>
          <p14:tracePt t="17581" x="2640013" y="3033713"/>
          <p14:tracePt t="17583" x="2624138" y="3033713"/>
          <p14:tracePt t="17592" x="2600325" y="3033713"/>
          <p14:tracePt t="17599" x="2600325" y="3049588"/>
          <p14:tracePt t="17614" x="2570163" y="3049588"/>
          <p14:tracePt t="17622" x="2538413" y="3065463"/>
          <p14:tracePt t="17631" x="2500313" y="3065463"/>
          <p14:tracePt t="17639" x="2454275" y="3081338"/>
          <p14:tracePt t="17647" x="2400300" y="3081338"/>
          <p14:tracePt t="17656" x="2330450" y="3103563"/>
          <p14:tracePt t="17664" x="2268538" y="3103563"/>
          <p14:tracePt t="17673" x="2198688" y="3119438"/>
          <p14:tracePt t="17681" x="2144713" y="3135313"/>
          <p14:tracePt t="17681" x="2128838" y="3135313"/>
          <p14:tracePt t="17690" x="2082800" y="3135313"/>
          <p14:tracePt t="17697" x="2028825" y="3149600"/>
          <p14:tracePt t="17706" x="1997075" y="3149600"/>
          <p14:tracePt t="17714" x="1943100" y="3149600"/>
          <p14:tracePt t="17722" x="1911350" y="3165475"/>
          <p14:tracePt t="17731" x="1873250" y="3165475"/>
          <p14:tracePt t="17739" x="1827213" y="3189288"/>
          <p14:tracePt t="17747" x="1787525" y="3205163"/>
          <p14:tracePt t="17756" x="1757363" y="3219450"/>
          <p14:tracePt t="17764" x="1725613" y="3219450"/>
          <p14:tracePt t="17772" x="1687513" y="3251200"/>
          <p14:tracePt t="17781" x="1657350" y="3267075"/>
          <p14:tracePt t="17797" x="1601788" y="3305175"/>
          <p14:tracePt t="17805" x="1587500" y="3321050"/>
          <p14:tracePt t="17814" x="1571625" y="3321050"/>
          <p14:tracePt t="17822" x="1571625" y="3335338"/>
          <p14:tracePt t="17839" x="1571625" y="3351213"/>
          <p14:tracePt t="17859" x="1579563" y="3351213"/>
          <p14:tracePt t="17862" x="1579563" y="3375025"/>
          <p14:tracePt t="17866" x="1593850" y="3375025"/>
          <p14:tracePt t="17872" x="1617663" y="3375025"/>
          <p14:tracePt t="17881" x="1663700" y="3390900"/>
          <p14:tracePt t="17881" x="1679575" y="3390900"/>
          <p14:tracePt t="17889" x="1749425" y="3405188"/>
          <p14:tracePt t="17897" x="1865313" y="3421063"/>
          <p14:tracePt t="17906" x="1989138" y="3436938"/>
          <p14:tracePt t="17906" x="2005013" y="3436938"/>
          <p14:tracePt t="17914" x="2136775" y="3460750"/>
          <p14:tracePt t="17922" x="2322513" y="3475038"/>
          <p14:tracePt t="17939" x="2701925" y="3490913"/>
          <p14:tracePt t="17940" x="2732088" y="3490913"/>
          <p14:tracePt t="17947" x="2887663" y="3490913"/>
          <p14:tracePt t="17956" x="3073400" y="3490913"/>
          <p14:tracePt t="17964" x="3243263" y="3490913"/>
          <p14:tracePt t="17972" x="3375025" y="3482975"/>
          <p14:tracePt t="17980" x="3490913" y="3460750"/>
          <p14:tracePt t="17989" x="3598863" y="3429000"/>
          <p14:tracePt t="17998" x="3700463" y="3397250"/>
          <p14:tracePt t="17998" x="3716338" y="3382963"/>
          <p14:tracePt t="18006" x="3762375" y="3359150"/>
          <p14:tracePt t="18014" x="3816350" y="3343275"/>
          <p14:tracePt t="18022" x="3832225" y="3328988"/>
          <p14:tracePt t="18031" x="3846513" y="3313113"/>
          <p14:tracePt t="18040" x="3840163" y="3313113"/>
          <p14:tracePt t="18047" x="3824288" y="3297238"/>
          <p14:tracePt t="18056" x="3770313" y="3273425"/>
          <p14:tracePt t="18056" x="3754438" y="3273425"/>
          <p14:tracePt t="18064" x="3684588" y="3273425"/>
          <p14:tracePt t="18081" x="3436938" y="3259138"/>
          <p14:tracePt t="18089" x="3282950" y="3259138"/>
          <p14:tracePt t="18097" x="3111500" y="3259138"/>
          <p14:tracePt t="18106" x="2979738" y="3259138"/>
          <p14:tracePt t="18106" x="2957513" y="3259138"/>
          <p14:tracePt t="18114" x="2809875" y="3259138"/>
          <p14:tracePt t="18122" x="2686050" y="3259138"/>
          <p14:tracePt t="18131" x="2554288" y="3259138"/>
          <p14:tracePt t="18140" x="2438400" y="3267075"/>
          <p14:tracePt t="18147" x="2314575" y="3267075"/>
          <p14:tracePt t="18156" x="2198688" y="3289300"/>
          <p14:tracePt t="18164" x="2058988" y="3305175"/>
          <p14:tracePt t="18172" x="1958975" y="3321050"/>
          <p14:tracePt t="18181" x="1873250" y="3351213"/>
          <p14:tracePt t="18197" x="1741488" y="3421063"/>
          <p14:tracePt t="18206" x="1703388" y="3436938"/>
          <p14:tracePt t="18223" x="1687513" y="3490913"/>
          <p14:tracePt t="18231" x="1687513" y="3506788"/>
          <p14:tracePt t="18239" x="1687513" y="3522663"/>
          <p14:tracePt t="18247" x="1703388" y="3522663"/>
          <p14:tracePt t="18256" x="1749425" y="3536950"/>
          <p14:tracePt t="18264" x="1819275" y="3536950"/>
          <p14:tracePt t="18272" x="1919288" y="3536950"/>
          <p14:tracePt t="18281" x="2020888" y="3536950"/>
          <p14:tracePt t="18289" x="2174875" y="3536950"/>
          <p14:tracePt t="18297" x="2306638" y="3536950"/>
          <p14:tracePt t="18314" x="2632075" y="3536950"/>
          <p14:tracePt t="18315" x="2647950" y="3536950"/>
          <p14:tracePt t="18322" x="2763838" y="3536950"/>
          <p14:tracePt t="18331" x="2917825" y="3529013"/>
          <p14:tracePt t="18339" x="3019425" y="3514725"/>
          <p14:tracePt t="18347" x="3119438" y="3498850"/>
          <p14:tracePt t="18364" x="3289300" y="3444875"/>
          <p14:tracePt t="18365" x="3305175" y="3444875"/>
          <p14:tracePt t="18372" x="3359150" y="3429000"/>
          <p14:tracePt t="18381" x="3390900" y="3413125"/>
          <p14:tracePt t="18389" x="3406775" y="3397250"/>
          <p14:tracePt t="18398" x="3406775" y="3359150"/>
          <p14:tracePt t="18406" x="3382963" y="3328988"/>
          <p14:tracePt t="18414" x="3313113" y="3297238"/>
          <p14:tracePt t="18422" x="3251200" y="3259138"/>
          <p14:tracePt t="18430" x="3181350" y="3243263"/>
          <p14:tracePt t="18439" x="3081338" y="3227388"/>
          <p14:tracePt t="18456" x="2895600" y="3211513"/>
          <p14:tracePt t="18456" x="2871788" y="3211513"/>
          <p14:tracePt t="18464" x="2771775" y="3189288"/>
          <p14:tracePt t="18472" x="2670175" y="3189288"/>
          <p14:tracePt t="18481" x="2586038" y="3173413"/>
          <p14:tracePt t="18481" x="2570163" y="3173413"/>
          <p14:tracePt t="18489" x="2470150" y="3173413"/>
          <p14:tracePt t="18506" x="2282825" y="3173413"/>
          <p14:tracePt t="18514" x="2182813" y="3173413"/>
          <p14:tracePt t="18522" x="2112963" y="3189288"/>
          <p14:tracePt t="18531" x="2043113" y="3205163"/>
          <p14:tracePt t="18547" x="1973263" y="3219450"/>
          <p14:tracePt t="18556" x="1958975" y="3219450"/>
          <p14:tracePt t="18564" x="1958975" y="3235325"/>
          <p14:tracePt t="18576" x="1958975" y="3251200"/>
          <p14:tracePt t="18593" x="1958975" y="3267075"/>
          <p14:tracePt t="18624" x="1958975" y="3289300"/>
          <p14:tracePt t="18645" x="1958975" y="3305175"/>
          <p14:tracePt t="18668" x="1958975" y="3321050"/>
          <p14:tracePt t="18681" x="1973263" y="3321050"/>
          <p14:tracePt t="18698" x="1973263" y="3335338"/>
          <p14:tracePt t="18701" x="1989138" y="3335338"/>
          <p14:tracePt t="18710" x="2005013" y="3335338"/>
          <p14:tracePt t="18716" x="2020888" y="3335338"/>
          <p14:tracePt t="18722" x="2035175" y="3335338"/>
          <p14:tracePt t="18739" x="2074863" y="3335338"/>
          <p14:tracePt t="18747" x="2105025" y="3351213"/>
          <p14:tracePt t="18756" x="2136775" y="3351213"/>
          <p14:tracePt t="18756" x="2159000" y="3351213"/>
          <p14:tracePt t="18764" x="2190750" y="3375025"/>
          <p14:tracePt t="18772" x="2220913" y="3375025"/>
          <p14:tracePt t="18781" x="2276475" y="3375025"/>
          <p14:tracePt t="18797" x="2376488" y="3390900"/>
          <p14:tracePt t="18805" x="2446338" y="3405188"/>
          <p14:tracePt t="18814" x="2532063" y="3405188"/>
          <p14:tracePt t="18822" x="2632075" y="3405188"/>
          <p14:tracePt t="18831" x="2717800" y="3405188"/>
          <p14:tracePt t="18847" x="2933700" y="3421063"/>
          <p14:tracePt t="18856" x="3033713" y="3436938"/>
          <p14:tracePt t="18864" x="3173413" y="3436938"/>
          <p14:tracePt t="18881" x="3406775" y="3460750"/>
          <p14:tracePt t="18881" x="3429000" y="3460750"/>
          <p14:tracePt t="18889" x="3544888" y="3460750"/>
          <p14:tracePt t="18898" x="3676650" y="3460750"/>
          <p14:tracePt t="18898" x="3700463" y="3460750"/>
          <p14:tracePt t="18906" x="3784600" y="3460750"/>
          <p14:tracePt t="18906" x="3816350" y="3460750"/>
          <p14:tracePt t="18914" x="3948113" y="3460750"/>
          <p14:tracePt t="18915" x="3970338" y="3460750"/>
          <p14:tracePt t="18922" x="4087813" y="3460750"/>
          <p14:tracePt t="18931" x="4241800" y="3475038"/>
          <p14:tracePt t="18931" x="4257675" y="3475038"/>
          <p14:tracePt t="18939" x="4427538" y="3475038"/>
          <p14:tracePt t="18947" x="4575175" y="3475038"/>
          <p14:tracePt t="18956" x="4729163" y="3475038"/>
          <p14:tracePt t="18956" x="4745038" y="3475038"/>
          <p14:tracePt t="18973" x="5054600" y="3475038"/>
          <p14:tracePt t="18989" x="5356225" y="3475038"/>
          <p14:tracePt t="18998" x="5472113" y="3475038"/>
          <p14:tracePt t="18998" x="5495925" y="3475038"/>
          <p14:tracePt t="19006" x="5573713" y="3475038"/>
          <p14:tracePt t="19022" x="5743575" y="3475038"/>
          <p14:tracePt t="19031" x="5813425" y="3475038"/>
          <p14:tracePt t="19039" x="5867400" y="3475038"/>
          <p14:tracePt t="19047" x="5899150" y="3475038"/>
          <p14:tracePt t="19064" x="5953125" y="3475038"/>
          <p14:tracePt t="19072" x="5969000" y="3475038"/>
          <p14:tracePt t="19213" x="5961063" y="3475038"/>
          <p14:tracePt t="19220" x="5937250" y="3475038"/>
          <p14:tracePt t="19226" x="5921375" y="3475038"/>
          <p14:tracePt t="19231" x="5907088" y="3490913"/>
          <p14:tracePt t="19239" x="5851525" y="3490913"/>
          <p14:tracePt t="19256" x="5705475" y="3490913"/>
          <p14:tracePt t="19257" x="5689600" y="3490913"/>
          <p14:tracePt t="19265" x="5603875" y="3490913"/>
          <p14:tracePt t="19281" x="5449888" y="3490913"/>
          <p14:tracePt t="19289" x="5364163" y="3490913"/>
          <p14:tracePt t="19297" x="5280025" y="3490913"/>
          <p14:tracePt t="19314" x="5094288" y="3490913"/>
          <p14:tracePt t="19322" x="5024438" y="3490913"/>
          <p14:tracePt t="19331" x="4922838" y="3490913"/>
          <p14:tracePt t="19347" x="4737100" y="3490913"/>
          <p14:tracePt t="19356" x="4652963" y="3490913"/>
          <p14:tracePt t="19364" x="4551363" y="3490913"/>
          <p14:tracePt t="19372" x="4451350" y="3482975"/>
          <p14:tracePt t="19381" x="4349750" y="3482975"/>
          <p14:tracePt t="19397" x="4141788" y="3460750"/>
          <p14:tracePt t="19406" x="4040188" y="3444875"/>
          <p14:tracePt t="19406" x="4025900" y="3444875"/>
          <p14:tracePt t="19414" x="3908425" y="3444875"/>
          <p14:tracePt t="19423" x="3808413" y="3429000"/>
          <p14:tracePt t="19431" x="3684588" y="3429000"/>
          <p14:tracePt t="19439" x="3552825" y="3429000"/>
          <p14:tracePt t="19447" x="3436938" y="3413125"/>
          <p14:tracePt t="19456" x="3313113" y="3413125"/>
          <p14:tracePt t="19456" x="3297238" y="3413125"/>
          <p14:tracePt t="19465" x="3181350" y="3413125"/>
          <p14:tracePt t="19472" x="3095625" y="3413125"/>
          <p14:tracePt t="19489" x="2941638" y="3413125"/>
          <p14:tracePt t="19497" x="2895600" y="3413125"/>
          <p14:tracePt t="19506" x="2841625" y="3413125"/>
          <p14:tracePt t="19506" x="2825750" y="3413125"/>
          <p14:tracePt t="19514" x="2809875" y="3413125"/>
          <p14:tracePt t="19522" x="2786063" y="3413125"/>
          <p14:tracePt t="19546" x="2801938" y="3413125"/>
          <p14:tracePt t="19550" x="2817813" y="3413125"/>
          <p14:tracePt t="19556" x="2847975" y="3413125"/>
          <p14:tracePt t="19564" x="2949575" y="3413125"/>
          <p14:tracePt t="19572" x="3057525" y="3413125"/>
          <p14:tracePt t="19581" x="3189288" y="3413125"/>
          <p14:tracePt t="19589" x="3344863" y="3413125"/>
          <p14:tracePt t="19590" x="3375025" y="3413125"/>
          <p14:tracePt t="19597" x="3530600" y="3421063"/>
          <p14:tracePt t="19606" x="3700463" y="3421063"/>
          <p14:tracePt t="19614" x="3902075" y="3421063"/>
          <p14:tracePt t="19623" x="4087813" y="3421063"/>
          <p14:tracePt t="19623" x="4102100" y="3421063"/>
          <p14:tracePt t="19631" x="4241800" y="3421063"/>
          <p14:tracePt t="19639" x="4411663" y="3421063"/>
          <p14:tracePt t="19647" x="4513263" y="3421063"/>
          <p14:tracePt t="19656" x="4629150" y="3413125"/>
          <p14:tracePt t="19664" x="4714875" y="3413125"/>
          <p14:tracePt t="19673" x="4783138" y="3397250"/>
          <p14:tracePt t="19681" x="4814888" y="3397250"/>
          <p14:tracePt t="19689" x="4845050" y="3397250"/>
          <p14:tracePt t="19711" x="4838700" y="3397250"/>
          <p14:tracePt t="19714" x="4822825" y="3382963"/>
          <p14:tracePt t="19723" x="4768850" y="3382963"/>
          <p14:tracePt t="19731" x="4667250" y="3382963"/>
          <p14:tracePt t="19739" x="4535488" y="3382963"/>
          <p14:tracePt t="19747" x="4397375" y="3359150"/>
          <p14:tracePt t="19756" x="4265613" y="3359150"/>
          <p14:tracePt t="19756" x="4249738" y="3359150"/>
          <p14:tracePt t="19764" x="4110038" y="3359150"/>
          <p14:tracePt t="19765" x="4095750" y="3359150"/>
          <p14:tracePt t="19772" x="3978275" y="3359150"/>
          <p14:tracePt t="19781" x="3808413" y="3359150"/>
          <p14:tracePt t="19781" x="3770313" y="3359150"/>
          <p14:tracePt t="19789" x="3638550" y="3359150"/>
          <p14:tracePt t="19797" x="3482975" y="3375025"/>
          <p14:tracePt t="19806" x="3367088" y="3375025"/>
          <p14:tracePt t="19814" x="3267075" y="3375025"/>
          <p14:tracePt t="19822" x="3197225" y="3375025"/>
          <p14:tracePt t="19831" x="3143250" y="3375025"/>
          <p14:tracePt t="19839" x="3127375" y="3359150"/>
          <p14:tracePt t="19862" x="3135313" y="3359150"/>
          <p14:tracePt t="19866" x="3157538" y="3359150"/>
          <p14:tracePt t="19872" x="3189288" y="3359150"/>
          <p14:tracePt t="19881" x="3259138" y="3359150"/>
          <p14:tracePt t="19889" x="3328988" y="3359150"/>
          <p14:tracePt t="19897" x="3390900" y="3375025"/>
          <p14:tracePt t="19906" x="3460750" y="3375025"/>
          <p14:tracePt t="19907" x="3475038" y="3375025"/>
          <p14:tracePt t="19922" x="3614738" y="3390900"/>
          <p14:tracePt t="19931" x="3676650" y="3390900"/>
          <p14:tracePt t="19939" x="3746500" y="3390900"/>
          <p14:tracePt t="19947" x="3816350" y="3390900"/>
          <p14:tracePt t="19956" x="3870325" y="3390900"/>
          <p14:tracePt t="19964" x="3902075" y="3390900"/>
          <p14:tracePt t="19972" x="3916363" y="3390900"/>
          <p14:tracePt t="19981" x="3948113" y="3382963"/>
          <p14:tracePt t="19989" x="3970338" y="3382963"/>
          <p14:tracePt t="20037" x="3970338" y="3359150"/>
          <p14:tracePt t="20076" x="3986213" y="3359150"/>
          <p14:tracePt t="20090" x="4002088" y="3359150"/>
          <p14:tracePt t="20111" x="4017963" y="3359150"/>
          <p14:tracePt t="20113" x="4017963" y="3343275"/>
          <p14:tracePt t="20130" x="4032250" y="3343275"/>
          <p14:tracePt t="20338" x="4056063" y="3343275"/>
          <p14:tracePt t="20352" x="4071938" y="3343275"/>
          <p14:tracePt t="20373" x="4087813" y="3343275"/>
          <p14:tracePt t="20389" x="4102100" y="3343275"/>
          <p14:tracePt t="20462" x="4117975" y="3343275"/>
          <p14:tracePt t="20766" x="4141788" y="3343275"/>
          <p14:tracePt t="20889" x="4141788" y="3328988"/>
          <p14:tracePt t="20898" x="4157663" y="3328988"/>
          <p14:tracePt t="21085" x="4141788" y="3328988"/>
          <p14:tracePt t="21095" x="4125913" y="3328988"/>
          <p14:tracePt t="21110" x="4110038" y="3328988"/>
          <p14:tracePt t="21119" x="4095750" y="3335338"/>
          <p14:tracePt t="21126" x="4079875" y="3335338"/>
          <p14:tracePt t="21131" x="4064000" y="3335338"/>
          <p14:tracePt t="21148" x="3994150" y="3351213"/>
          <p14:tracePt t="21156" x="3940175" y="3375025"/>
          <p14:tracePt t="21164" x="3870325" y="3405188"/>
          <p14:tracePt t="21181" x="3738563" y="3436938"/>
          <p14:tracePt t="21181" x="3722688" y="3436938"/>
          <p14:tracePt t="21190" x="3654425" y="3460750"/>
          <p14:tracePt t="21197" x="3584575" y="3475038"/>
          <p14:tracePt t="21206" x="3522663" y="3506788"/>
          <p14:tracePt t="21214" x="3452813" y="3536950"/>
          <p14:tracePt t="21222" x="3398838" y="3576638"/>
          <p14:tracePt t="21231" x="3351213" y="3590925"/>
          <p14:tracePt t="21239" x="3313113" y="3606800"/>
          <p14:tracePt t="21247" x="3297238" y="3622675"/>
          <p14:tracePt t="21264" x="3267075" y="3646488"/>
          <p14:tracePt t="21272" x="3251200" y="3646488"/>
          <p14:tracePt t="21281" x="3227388" y="3660775"/>
          <p14:tracePt t="21310" x="3227388" y="3676650"/>
          <p14:tracePt t="21314" x="3213100" y="3676650"/>
          <p14:tracePt t="21332" x="3213100" y="3692525"/>
          <p14:tracePt t="21340" x="3197225" y="3692525"/>
          <p14:tracePt t="21350" x="3181350" y="3692525"/>
          <p14:tracePt t="21356" x="3181350" y="3708400"/>
          <p14:tracePt t="21362" x="3165475" y="3708400"/>
          <p14:tracePt t="21369" x="3143250" y="3708400"/>
          <p14:tracePt t="21381" x="3127375" y="3730625"/>
          <p14:tracePt t="21389" x="3095625" y="3746500"/>
          <p14:tracePt t="21397" x="3041650" y="3762375"/>
          <p14:tracePt t="21406" x="3011488" y="3762375"/>
          <p14:tracePt t="21406" x="2995613" y="3762375"/>
          <p14:tracePt t="21414" x="2957513" y="3776663"/>
          <p14:tracePt t="21423" x="2925763" y="3792538"/>
          <p14:tracePt t="21431" x="2895600" y="3808413"/>
          <p14:tracePt t="21431" x="2895600" y="3832225"/>
          <p14:tracePt t="21439" x="2841625" y="3832225"/>
          <p14:tracePt t="21447" x="2809875" y="3846513"/>
          <p14:tracePt t="21456" x="2755900" y="3862388"/>
          <p14:tracePt t="21464" x="2724150" y="3878263"/>
          <p14:tracePt t="21473" x="2686050" y="3894138"/>
          <p14:tracePt t="21481" x="2655888" y="3894138"/>
          <p14:tracePt t="21481" x="2640013" y="3894138"/>
          <p14:tracePt t="21489" x="2624138" y="3916363"/>
          <p14:tracePt t="21497" x="2600325" y="3932238"/>
          <p14:tracePt t="21506" x="2586038" y="3932238"/>
          <p14:tracePt t="21514" x="2570163" y="3932238"/>
          <p14:tracePt t="21522" x="2570163" y="3948113"/>
          <p14:tracePt t="21541" x="2554288" y="3948113"/>
          <p14:tracePt t="21630" x="2562225" y="3948113"/>
          <p14:tracePt t="21637" x="2578100" y="3948113"/>
          <p14:tracePt t="21642" x="2593975" y="3948113"/>
          <p14:tracePt t="21647" x="2616200" y="3948113"/>
          <p14:tracePt t="21656" x="2647950" y="3948113"/>
          <p14:tracePt t="21673" x="2747963" y="3948113"/>
          <p14:tracePt t="21681" x="2801938" y="3948113"/>
          <p14:tracePt t="21681" x="2817813" y="3948113"/>
          <p14:tracePt t="21689" x="2863850" y="3948113"/>
          <p14:tracePt t="21697" x="2917825" y="3948113"/>
          <p14:tracePt t="21706" x="2971800" y="3948113"/>
          <p14:tracePt t="21714" x="3003550" y="3948113"/>
          <p14:tracePt t="21723" x="3033713" y="3948113"/>
          <p14:tracePt t="21731" x="3057525" y="3948113"/>
          <p14:tracePt t="21739" x="3089275" y="3962400"/>
          <p14:tracePt t="21747" x="3103563" y="3962400"/>
          <p14:tracePt t="21756" x="3119438" y="3962400"/>
          <p14:tracePt t="21764" x="3135313" y="3962400"/>
          <p14:tracePt t="21772" x="3157538" y="3962400"/>
          <p14:tracePt t="21781" x="3173413" y="3962400"/>
          <p14:tracePt t="21789" x="3189288" y="3962400"/>
          <p14:tracePt t="21798" x="3205163" y="3962400"/>
          <p14:tracePt t="21806" x="3219450" y="3962400"/>
          <p14:tracePt t="21814" x="3243263" y="3962400"/>
          <p14:tracePt t="21822" x="3259138" y="3962400"/>
          <p14:tracePt t="21833" x="3275013" y="3962400"/>
          <p14:tracePt t="21847" x="3289300" y="3962400"/>
          <p14:tracePt t="21856" x="3305175" y="3962400"/>
          <p14:tracePt t="21977" x="3305175" y="3956050"/>
          <p14:tracePt t="21998" x="3297238" y="3956050"/>
          <p14:tracePt t="22006" x="3282950" y="3956050"/>
          <p14:tracePt t="22007" x="3282950" y="3940175"/>
          <p14:tracePt t="22014" x="3267075" y="3940175"/>
          <p14:tracePt t="22023" x="3227388" y="3940175"/>
          <p14:tracePt t="22031" x="3197225" y="3940175"/>
          <p14:tracePt t="22048" x="3127375" y="3940175"/>
          <p14:tracePt t="22056" x="3095625" y="3940175"/>
          <p14:tracePt t="22064" x="3057525" y="3940175"/>
          <p14:tracePt t="22072" x="3027363" y="3940175"/>
          <p14:tracePt t="22081" x="2995613" y="3940175"/>
          <p14:tracePt t="22098" x="2941638" y="3940175"/>
          <p14:tracePt t="22106" x="2895600" y="3940175"/>
          <p14:tracePt t="22114" x="2855913" y="3940175"/>
          <p14:tracePt t="22122" x="2825750" y="3948113"/>
          <p14:tracePt t="22131" x="2771775" y="3948113"/>
          <p14:tracePt t="22139" x="2740025" y="3948113"/>
          <p14:tracePt t="22148" x="2686050" y="3948113"/>
          <p14:tracePt t="22156" x="2670175" y="3948113"/>
          <p14:tracePt t="22156" x="2655888" y="3948113"/>
          <p14:tracePt t="22164" x="2640013" y="3948113"/>
          <p14:tracePt t="22187" x="2624138" y="3948113"/>
          <p14:tracePt t="22229" x="2624138" y="3940175"/>
          <p14:tracePt t="22232" x="2632075" y="3940175"/>
          <p14:tracePt t="22252" x="2647950" y="3940175"/>
          <p14:tracePt t="22259" x="2662238" y="3940175"/>
          <p14:tracePt t="22262" x="2662238" y="3924300"/>
          <p14:tracePt t="22265" x="2678113" y="3924300"/>
          <p14:tracePt t="22281" x="2763838" y="3924300"/>
          <p14:tracePt t="22289" x="2847975" y="3900488"/>
          <p14:tracePt t="22297" x="2933700" y="3900488"/>
          <p14:tracePt t="22306" x="3019425" y="3886200"/>
          <p14:tracePt t="22306" x="3057525" y="3886200"/>
          <p14:tracePt t="22314" x="3135313" y="3886200"/>
          <p14:tracePt t="22331" x="3359150" y="3886200"/>
          <p14:tracePt t="22331" x="3375025" y="3886200"/>
          <p14:tracePt t="22339" x="3460750" y="3886200"/>
          <p14:tracePt t="22348" x="3544888" y="3886200"/>
          <p14:tracePt t="22356" x="3614738" y="3886200"/>
          <p14:tracePt t="22356" x="3630613" y="3886200"/>
          <p14:tracePt t="22364" x="3676650" y="3886200"/>
          <p14:tracePt t="22381" x="3746500" y="3886200"/>
          <p14:tracePt t="22389" x="3762375" y="3886200"/>
          <p14:tracePt t="22421" x="3784600" y="3886200"/>
          <p14:tracePt t="22424" x="3784600" y="3870325"/>
          <p14:tracePt t="22431" x="3800475" y="3870325"/>
          <p14:tracePt t="22440" x="3816350" y="3854450"/>
          <p14:tracePt t="22447" x="3832225" y="3838575"/>
          <p14:tracePt t="22456" x="3846513" y="3816350"/>
          <p14:tracePt t="22472" x="3902075" y="3784600"/>
          <p14:tracePt t="22481" x="3916363" y="3770313"/>
          <p14:tracePt t="22489" x="3916363" y="3754438"/>
          <p14:tracePt t="22497" x="3932238" y="3754438"/>
          <p14:tracePt t="22523" x="3932238" y="3730625"/>
          <p14:tracePt t="22536" x="3924300" y="3714750"/>
          <p14:tracePt t="22542" x="3908425" y="3714750"/>
          <p14:tracePt t="22549" x="3894138" y="3700463"/>
          <p14:tracePt t="22564" x="3840163" y="3684588"/>
          <p14:tracePt t="22573" x="3808413" y="3668713"/>
          <p14:tracePt t="22581" x="3792538" y="3668713"/>
          <p14:tracePt t="22581" x="3770313" y="3668713"/>
          <p14:tracePt t="22589" x="3754438" y="3652838"/>
          <p14:tracePt t="22597" x="3722688" y="3652838"/>
          <p14:tracePt t="22614" x="3668713" y="3630613"/>
          <p14:tracePt t="22622" x="3638550" y="3630613"/>
          <p14:tracePt t="22631" x="3598863" y="3630613"/>
          <p14:tracePt t="22632" x="3584575" y="3630613"/>
          <p14:tracePt t="22632" x="3584575" y="3646488"/>
          <p14:tracePt t="22641" x="3552825" y="3646488"/>
          <p14:tracePt t="22641" x="3536950" y="3646488"/>
          <p14:tracePt t="22647" x="3522663" y="3660775"/>
          <p14:tracePt t="22656" x="3482975" y="3676650"/>
          <p14:tracePt t="22656" x="3482975" y="3692525"/>
          <p14:tracePt t="22664" x="3468688" y="3708400"/>
          <p14:tracePt t="22672" x="3436938" y="3730625"/>
          <p14:tracePt t="22681" x="3413125" y="3746500"/>
          <p14:tracePt t="22689" x="3413125" y="3776663"/>
          <p14:tracePt t="22706" x="3413125" y="3832225"/>
          <p14:tracePt t="22714" x="3413125" y="3846513"/>
          <p14:tracePt t="22723" x="3444875" y="3862388"/>
          <p14:tracePt t="22731" x="3475038" y="3878263"/>
          <p14:tracePt t="22731" x="3490913" y="3878263"/>
          <p14:tracePt t="22739" x="3560763" y="3878263"/>
          <p14:tracePt t="22756" x="3700463" y="3894138"/>
          <p14:tracePt t="22757" x="3716338" y="3894138"/>
          <p14:tracePt t="22764" x="3800475" y="3916363"/>
          <p14:tracePt t="22781" x="3970338" y="3916363"/>
          <p14:tracePt t="22798" x="4117975" y="3900488"/>
          <p14:tracePt t="22806" x="4171950" y="3886200"/>
          <p14:tracePt t="22806" x="4187825" y="3886200"/>
          <p14:tracePt t="22814" x="4219575" y="3870325"/>
          <p14:tracePt t="22822" x="4241800" y="3838575"/>
          <p14:tracePt t="22831" x="4241800" y="3800475"/>
          <p14:tracePt t="22848" x="4211638" y="3700463"/>
          <p14:tracePt t="22856" x="4141788" y="3652838"/>
          <p14:tracePt t="22864" x="4064000" y="3614738"/>
          <p14:tracePt t="22873" x="3978275" y="3584575"/>
          <p14:tracePt t="22881" x="3894138" y="3568700"/>
          <p14:tracePt t="22898" x="3722688" y="3544888"/>
          <p14:tracePt t="22906" x="3638550" y="3544888"/>
          <p14:tracePt t="22914" x="3568700" y="3544888"/>
          <p14:tracePt t="22923" x="3498850" y="3560763"/>
          <p14:tracePt t="22931" x="3468688" y="3576638"/>
          <p14:tracePt t="22939" x="3452813" y="3590925"/>
          <p14:tracePt t="22948" x="3452813" y="3606800"/>
          <p14:tracePt t="22956" x="3452813" y="3622675"/>
          <p14:tracePt t="22964" x="3460750" y="3660775"/>
          <p14:tracePt t="22973" x="3490913" y="3692525"/>
          <p14:tracePt t="22989" x="3630613" y="3746500"/>
          <p14:tracePt t="22997" x="3716338" y="3762375"/>
          <p14:tracePt t="23006" x="3816350" y="3792538"/>
          <p14:tracePt t="23006" x="3832225" y="3792538"/>
          <p14:tracePt t="23014" x="3932238" y="3808413"/>
          <p14:tracePt t="23022" x="4056063" y="3832225"/>
          <p14:tracePt t="23039" x="4287838" y="3846513"/>
          <p14:tracePt t="23048" x="4373563" y="3846513"/>
          <p14:tracePt t="23056" x="4459288" y="3846513"/>
          <p14:tracePt t="23064" x="4529138" y="3846513"/>
          <p14:tracePt t="23072" x="4597400" y="3846513"/>
          <p14:tracePt t="23081" x="4645025" y="3816350"/>
          <p14:tracePt t="23089" x="4659313" y="3800475"/>
          <p14:tracePt t="23098" x="4683125" y="3784600"/>
          <p14:tracePt t="23107" x="4699000" y="3770313"/>
          <p14:tracePt t="23114" x="4699000" y="3754438"/>
          <p14:tracePt t="23123" x="4699000" y="3730625"/>
          <p14:tracePt t="23131" x="4699000" y="3714750"/>
          <p14:tracePt t="23219" x="4714875" y="3714750"/>
          <p14:tracePt t="23229" x="4714875" y="3730625"/>
          <p14:tracePt t="23232" x="4729163" y="3730625"/>
          <p14:tracePt t="23240" x="4745038" y="3730625"/>
          <p14:tracePt t="23247" x="4760913" y="3746500"/>
          <p14:tracePt t="23256" x="4799013" y="3746500"/>
          <p14:tracePt t="23256" x="4814888" y="3746500"/>
          <p14:tracePt t="23264" x="4845050" y="3762375"/>
          <p14:tracePt t="23281" x="4970463" y="3792538"/>
          <p14:tracePt t="23289" x="5016500" y="3808413"/>
          <p14:tracePt t="23297" x="5086350" y="3808413"/>
          <p14:tracePt t="23306" x="5170488" y="3832225"/>
          <p14:tracePt t="23314" x="5240338" y="3846513"/>
          <p14:tracePt t="23331" x="5441950" y="3862388"/>
          <p14:tracePt t="23331" x="5457825" y="3862388"/>
          <p14:tracePt t="23339" x="5595938" y="3862388"/>
          <p14:tracePt t="23347" x="5727700" y="3862388"/>
          <p14:tracePt t="23356" x="5883275" y="3862388"/>
          <p14:tracePt t="23356" x="5899150" y="3862388"/>
          <p14:tracePt t="23364" x="6069013" y="3854450"/>
          <p14:tracePt t="23373" x="6223000" y="3854450"/>
          <p14:tracePt t="23381" x="6370638" y="3854450"/>
          <p14:tracePt t="23382" x="6386513" y="3854450"/>
          <p14:tracePt t="23389" x="6510338" y="3838575"/>
          <p14:tracePt t="23397" x="6610350" y="3816350"/>
          <p14:tracePt t="23414" x="6726238" y="3784600"/>
          <p14:tracePt t="23422" x="6781800" y="3784600"/>
          <p14:tracePt t="23431" x="6811963" y="3770313"/>
          <p14:tracePt t="23439" x="6827838" y="3770313"/>
          <p14:tracePt t="23447" x="6827838" y="3754438"/>
          <p14:tracePt t="23523" x="6850063" y="3754438"/>
          <p14:tracePt t="23534" x="6865938" y="3754438"/>
          <p14:tracePt t="23543" x="6881813" y="3754438"/>
          <p14:tracePt t="23549" x="6897688" y="3754438"/>
          <p14:tracePt t="23556" x="6927850" y="3762375"/>
          <p14:tracePt t="23564" x="6967538" y="3776663"/>
          <p14:tracePt t="23573" x="7035800" y="3792538"/>
          <p14:tracePt t="23574" x="7051675" y="3792538"/>
          <p14:tracePt t="23581" x="7097713" y="3792538"/>
          <p14:tracePt t="23581" x="7121525" y="3792538"/>
          <p14:tracePt t="23589" x="7183438" y="3808413"/>
          <p14:tracePt t="23597" x="7269163" y="3832225"/>
          <p14:tracePt t="23614" x="7470775" y="3862388"/>
          <p14:tracePt t="23622" x="7554913" y="3862388"/>
          <p14:tracePt t="23631" x="7662863" y="3878263"/>
          <p14:tracePt t="23640" x="7764463" y="3894138"/>
          <p14:tracePt t="23647" x="7826375" y="3916363"/>
          <p14:tracePt t="23656" x="7910513" y="3932238"/>
          <p14:tracePt t="23664" x="7996238" y="3948113"/>
          <p14:tracePt t="23673" x="8066088" y="3962400"/>
          <p14:tracePt t="23681" x="8135938" y="4002088"/>
          <p14:tracePt t="23689" x="8221663" y="4032250"/>
          <p14:tracePt t="23698" x="8283575" y="4064000"/>
          <p14:tracePt t="23706" x="8391525" y="4102100"/>
          <p14:tracePt t="23714" x="8437563" y="4117975"/>
          <p14:tracePt t="23723" x="8475663" y="4133850"/>
          <p14:tracePt t="23731" x="8491538" y="4133850"/>
          <p14:tracePt t="25990" x="8475663" y="4133850"/>
          <p14:tracePt t="25991" x="8461375" y="4133850"/>
          <p14:tracePt t="25998" x="8359775" y="4133850"/>
          <p14:tracePt t="26006" x="8159750" y="4133850"/>
          <p14:tracePt t="26014" x="7872413" y="4133850"/>
          <p14:tracePt t="26023" x="7516813" y="4133850"/>
          <p14:tracePt t="26031" x="7091363" y="4125913"/>
          <p14:tracePt t="26039" x="6664325" y="4086225"/>
          <p14:tracePt t="26048" x="6262688" y="4040188"/>
          <p14:tracePt t="26065" x="5495925" y="3900488"/>
          <p14:tracePt t="26081" x="5024438" y="3800475"/>
          <p14:tracePt t="26082" x="5008563" y="3800475"/>
          <p14:tracePt t="26089" x="4922838" y="3784600"/>
          <p14:tracePt t="26106" x="4930775" y="3784600"/>
          <p14:tracePt t="26114" x="4970463" y="3808413"/>
          <p14:tracePt t="26123" x="4970463" y="3832225"/>
          <p14:tracePt t="26131" x="4970463" y="3846513"/>
          <p14:tracePt t="26132" x="4954588" y="3846513"/>
          <p14:tracePt t="26139" x="4938713" y="3862388"/>
          <p14:tracePt t="26148" x="4908550" y="3878263"/>
          <p14:tracePt t="26156" x="4892675" y="3878263"/>
          <p14:tracePt t="26164" x="4838700" y="3894138"/>
          <p14:tracePt t="26173" x="4752975" y="3932238"/>
          <p14:tracePt t="26173" x="4737100" y="3932238"/>
          <p14:tracePt t="26181" x="4652963" y="3962400"/>
          <p14:tracePt t="26189" x="4521200" y="4002088"/>
          <p14:tracePt t="26206" x="4311650" y="4064000"/>
          <p14:tracePt t="26214" x="4225925" y="4079875"/>
          <p14:tracePt t="26223" x="4141788" y="4117975"/>
          <p14:tracePt t="26231" x="4079875" y="4133850"/>
          <p14:tracePt t="26239" x="4025900" y="4148138"/>
          <p14:tracePt t="26256" x="3894138" y="4203700"/>
          <p14:tracePt t="26264" x="3824288" y="4217988"/>
          <p14:tracePt t="26273" x="3770313" y="4233863"/>
          <p14:tracePt t="26281" x="3684588" y="4249738"/>
          <p14:tracePt t="26298" x="3498850" y="4271963"/>
          <p14:tracePt t="26306" x="3382963" y="4271963"/>
          <p14:tracePt t="26314" x="3267075" y="4271963"/>
          <p14:tracePt t="26323" x="3111500" y="4271963"/>
          <p14:tracePt t="26331" x="2995613" y="4257675"/>
          <p14:tracePt t="26331" x="2979738" y="4257675"/>
          <p14:tracePt t="26348" x="2871788" y="4257675"/>
          <p14:tracePt t="26356" x="2855913" y="4257675"/>
          <p14:tracePt t="26465" x="2841625" y="4257675"/>
          <p14:tracePt t="26466" x="2841625" y="4241800"/>
          <p14:tracePt t="26473" x="2809875" y="4241800"/>
          <p14:tracePt t="26490" x="2686050" y="4241800"/>
          <p14:tracePt t="26498" x="2624138" y="4225925"/>
          <p14:tracePt t="26506" x="2554288" y="4156075"/>
          <p14:tracePt t="26514" x="2516188" y="4086225"/>
          <p14:tracePt t="26523" x="2470150" y="4040188"/>
          <p14:tracePt t="26531" x="2454275" y="4024313"/>
          <p14:tracePt t="26539" x="2438400" y="4024313"/>
          <p14:tracePt t="26548" x="2446338" y="4032250"/>
          <p14:tracePt t="26842" x="2446338" y="4024313"/>
          <p14:tracePt t="26843" x="2446338" y="4002088"/>
          <p14:tracePt t="26847" x="2446338" y="3970338"/>
          <p14:tracePt t="26856" x="2438400" y="3886200"/>
          <p14:tracePt t="26865" x="2414588" y="3800475"/>
          <p14:tracePt t="26873" x="2384425" y="3714750"/>
          <p14:tracePt t="26873" x="2384425" y="3700463"/>
          <p14:tracePt t="26881" x="2352675" y="3630613"/>
          <p14:tracePt t="26889" x="2330450" y="3584575"/>
          <p14:tracePt t="26898" x="2314575" y="3529013"/>
          <p14:tracePt t="26906" x="2298700" y="3498850"/>
          <p14:tracePt t="26927" x="2282825" y="3498850"/>
          <p14:tracePt t="26942" x="2282825" y="3506788"/>
          <p14:tracePt t="26949" x="2268538" y="3522663"/>
          <p14:tracePt t="26956" x="2268538" y="3536950"/>
          <p14:tracePt t="26973" x="2244725" y="3576638"/>
          <p14:tracePt t="26981" x="2244725" y="3590925"/>
          <p14:tracePt t="26989" x="2244725" y="3606800"/>
          <p14:tracePt t="26998" x="2244725" y="3622675"/>
          <p14:tracePt t="27006" x="2260600" y="3646488"/>
          <p14:tracePt t="27014" x="2260600" y="3660775"/>
          <p14:tracePt t="27023" x="2276475" y="3692525"/>
          <p14:tracePt t="27031" x="2306638" y="3730625"/>
          <p14:tracePt t="27039" x="2322513" y="3762375"/>
          <p14:tracePt t="27048" x="2322513" y="3776663"/>
          <p14:tracePt t="27056" x="2344738" y="3792538"/>
          <p14:tracePt t="27083" x="2360613" y="3792538"/>
          <p14:tracePt t="27106" x="2376488" y="3792538"/>
          <p14:tracePt t="27118" x="2392363" y="3792538"/>
          <p14:tracePt t="27127" x="2406650" y="3792538"/>
          <p14:tracePt t="27140" x="2430463" y="3792538"/>
          <p14:tracePt t="27162" x="2430463" y="3784600"/>
          <p14:tracePt t="27178" x="2430463" y="3770313"/>
          <p14:tracePt t="27186" x="2430463" y="3754438"/>
          <p14:tracePt t="27198" x="2430463" y="3730625"/>
          <p14:tracePt t="27206" x="2414588" y="3730625"/>
          <p14:tracePt t="27214" x="2400300" y="3714750"/>
          <p14:tracePt t="27334" x="2400300" y="3730625"/>
          <p14:tracePt t="27339" x="2368550" y="3746500"/>
          <p14:tracePt t="27348" x="2330450" y="3776663"/>
          <p14:tracePt t="27356" x="2298700" y="3792538"/>
          <p14:tracePt t="27364" x="2282825" y="3832225"/>
          <p14:tracePt t="27373" x="2268538" y="3862388"/>
          <p14:tracePt t="27381" x="2276475" y="3894138"/>
          <p14:tracePt t="27389" x="2322513" y="3916363"/>
          <p14:tracePt t="27398" x="2392363" y="3948113"/>
          <p14:tracePt t="27407" x="2516188" y="3978275"/>
          <p14:tracePt t="27414" x="2616200" y="4002088"/>
          <p14:tracePt t="27415" x="2632075" y="4017963"/>
          <p14:tracePt t="27423" x="2732088" y="4032250"/>
          <p14:tracePt t="27440" x="2949575" y="4064000"/>
          <p14:tracePt t="27448" x="2987675" y="4064000"/>
          <p14:tracePt t="27697" x="2979738" y="4064000"/>
          <p14:tracePt t="27699" x="2979738" y="4056063"/>
          <p14:tracePt t="27708" x="2957513" y="4056063"/>
          <p14:tracePt t="27714" x="2941638" y="4056063"/>
          <p14:tracePt t="27734" x="2941638" y="4064000"/>
          <p14:tracePt t="27739" x="2971800" y="4079875"/>
          <p14:tracePt t="27748" x="2987675" y="4117975"/>
          <p14:tracePt t="27756" x="3019425" y="4133850"/>
          <p14:tracePt t="27764" x="3057525" y="4164013"/>
          <p14:tracePt t="27773" x="3089275" y="4187825"/>
          <p14:tracePt t="27773" x="3089275" y="4203700"/>
          <p14:tracePt t="27781" x="3103563" y="4217988"/>
          <p14:tracePt t="27789" x="3135313" y="4233863"/>
          <p14:tracePt t="27798" x="3173413" y="4271963"/>
          <p14:tracePt t="27799" x="3189288" y="4271963"/>
          <p14:tracePt t="27806" x="3205163" y="4287838"/>
          <p14:tracePt t="27807" x="3219450" y="4287838"/>
          <p14:tracePt t="27814" x="3243263" y="4303713"/>
          <p14:tracePt t="27823" x="3259138" y="4303713"/>
          <p14:tracePt t="27831" x="3275013" y="4319588"/>
          <p14:tracePt t="27848" x="3289300" y="4319588"/>
          <p14:tracePt t="27856" x="3289300" y="4333875"/>
          <p14:tracePt t="27864" x="3328988" y="4349750"/>
          <p14:tracePt t="27873" x="3344863" y="4373563"/>
          <p14:tracePt t="27881" x="3390900" y="4389438"/>
          <p14:tracePt t="27889" x="3460750" y="4403725"/>
          <p14:tracePt t="27898" x="3514725" y="4419600"/>
          <p14:tracePt t="27906" x="3560763" y="4419600"/>
          <p14:tracePt t="27923" x="3660775" y="4419600"/>
          <p14:tracePt t="27931" x="3700463" y="4411663"/>
          <p14:tracePt t="27939" x="3730625" y="4381500"/>
          <p14:tracePt t="27948" x="3762375" y="4327525"/>
          <p14:tracePt t="27956" x="3784600" y="4271963"/>
          <p14:tracePt t="27964" x="3784600" y="4225925"/>
          <p14:tracePt t="27973" x="3784600" y="4195763"/>
          <p14:tracePt t="27981" x="3784600" y="4156075"/>
          <p14:tracePt t="27990" x="3770313" y="4125913"/>
          <p14:tracePt t="27998" x="3738563" y="4125913"/>
          <p14:tracePt t="28006" x="3684588" y="4110038"/>
          <p14:tracePt t="28014" x="3638550" y="4086225"/>
          <p14:tracePt t="28023" x="3552825" y="4086225"/>
          <p14:tracePt t="28031" x="3468688" y="4086225"/>
          <p14:tracePt t="28048" x="3282950" y="4086225"/>
          <p14:tracePt t="28056" x="3165475" y="4117975"/>
          <p14:tracePt t="28064" x="3057525" y="4133850"/>
          <p14:tracePt t="28073" x="2957513" y="4164013"/>
          <p14:tracePt t="28082" x="2895600" y="4217988"/>
          <p14:tracePt t="28090" x="2825750" y="4271963"/>
          <p14:tracePt t="28098" x="2771775" y="4319588"/>
          <p14:tracePt t="28099" x="2771775" y="4333875"/>
          <p14:tracePt t="28107" x="2740025" y="4373563"/>
          <p14:tracePt t="28114" x="2740025" y="4419600"/>
          <p14:tracePt t="28123" x="2747963" y="4457700"/>
          <p14:tracePt t="28131" x="2817813" y="4505325"/>
          <p14:tracePt t="28139" x="2917825" y="4559300"/>
          <p14:tracePt t="28149" x="3033713" y="4589463"/>
          <p14:tracePt t="28158" x="3189288" y="4645025"/>
          <p14:tracePt t="28164" x="3305175" y="4659313"/>
          <p14:tracePt t="28173" x="3406775" y="4675188"/>
          <p14:tracePt t="28174" x="3429000" y="4675188"/>
          <p14:tracePt t="28181" x="3530600" y="4691063"/>
          <p14:tracePt t="28181" x="3544888" y="4691063"/>
          <p14:tracePt t="28190" x="3646488" y="4691063"/>
          <p14:tracePt t="28198" x="3730625" y="4691063"/>
          <p14:tracePt t="28206" x="3816350" y="4683125"/>
          <p14:tracePt t="28206" x="3816350" y="4667250"/>
          <p14:tracePt t="28215" x="3870325" y="4629150"/>
          <p14:tracePt t="28215" x="3886200" y="4629150"/>
          <p14:tracePt t="28223" x="3902075" y="4597400"/>
          <p14:tracePt t="28223" x="3902075" y="4583113"/>
          <p14:tracePt t="28231" x="3916363" y="4543425"/>
          <p14:tracePt t="28239" x="3916363" y="4497388"/>
          <p14:tracePt t="28248" x="3870325" y="4427538"/>
          <p14:tracePt t="28256" x="3824288" y="4341813"/>
          <p14:tracePt t="28264" x="3792538" y="4311650"/>
          <p14:tracePt t="28273" x="3738563" y="4257675"/>
          <p14:tracePt t="28282" x="3708400" y="4241800"/>
          <p14:tracePt t="28289" x="3684588" y="4225925"/>
          <p14:tracePt t="28298" x="3654425" y="4225925"/>
          <p14:tracePt t="28306" x="3638550" y="4225925"/>
          <p14:tracePt t="28314" x="3598863" y="4225925"/>
          <p14:tracePt t="28331" x="3552825" y="4225925"/>
          <p14:tracePt t="28339" x="3522663" y="4225925"/>
          <p14:tracePt t="28348" x="3482975" y="4225925"/>
          <p14:tracePt t="28356" x="3452813" y="4249738"/>
          <p14:tracePt t="28365" x="3436938" y="4287838"/>
          <p14:tracePt t="28381" x="3398838" y="4349750"/>
          <p14:tracePt t="28389" x="3398838" y="4389438"/>
          <p14:tracePt t="28398" x="3398838" y="4403725"/>
          <p14:tracePt t="28406" x="3429000" y="4419600"/>
          <p14:tracePt t="28423" x="3514725" y="4473575"/>
          <p14:tracePt t="28431" x="3576638" y="4489450"/>
          <p14:tracePt t="28440" x="3646488" y="4519613"/>
          <p14:tracePt t="28448" x="3730625" y="4543425"/>
          <p14:tracePt t="28456" x="3800475" y="4559300"/>
          <p14:tracePt t="28473" x="3886200" y="4559300"/>
          <p14:tracePt t="28496" x="3886200" y="4543425"/>
          <p14:tracePt t="28500" x="3870325" y="4543425"/>
          <p14:tracePt t="28507" x="3840163" y="4513263"/>
          <p14:tracePt t="28515" x="3770313" y="4481513"/>
          <p14:tracePt t="28523" x="3708400" y="4465638"/>
          <p14:tracePt t="28524" x="3684588" y="4443413"/>
          <p14:tracePt t="28531" x="3584575" y="4411663"/>
          <p14:tracePt t="28539" x="3498850" y="4395788"/>
          <p14:tracePt t="28548" x="3398838" y="4381500"/>
          <p14:tracePt t="28565" x="3165475" y="4381500"/>
          <p14:tracePt t="28573" x="3057525" y="4381500"/>
          <p14:tracePt t="28581" x="2941638" y="4381500"/>
          <p14:tracePt t="28582" x="2925763" y="4381500"/>
          <p14:tracePt t="28589" x="2841625" y="4381500"/>
          <p14:tracePt t="28598" x="2755900" y="4381500"/>
          <p14:tracePt t="28615" x="2624138" y="4381500"/>
          <p14:tracePt t="28623" x="2586038" y="4389438"/>
          <p14:tracePt t="28631" x="2554288" y="4389438"/>
          <p14:tracePt t="28765" x="2562225" y="4389438"/>
          <p14:tracePt t="28780" x="2578100" y="4389438"/>
          <p14:tracePt t="28798" x="2593975" y="4389438"/>
          <p14:tracePt t="28829" x="2593975" y="4381500"/>
          <p14:tracePt t="28839" x="2593975" y="4357688"/>
          <p14:tracePt t="28850" x="2586038" y="4341813"/>
          <p14:tracePt t="28864" x="2570163" y="4327525"/>
          <p14:tracePt t="28873" x="2538413" y="4311650"/>
          <p14:tracePt t="28881" x="2516188" y="4311650"/>
          <p14:tracePt t="28898" x="2500313" y="4295775"/>
          <p14:tracePt t="28907" x="2484438" y="4295775"/>
          <p14:tracePt t="28916" x="2470150" y="4295775"/>
          <p14:tracePt t="28925" x="2454275" y="4295775"/>
          <p14:tracePt t="28939" x="2414588" y="4303713"/>
          <p14:tracePt t="28948" x="2400300" y="4319588"/>
          <p14:tracePt t="28956" x="2384425" y="4319588"/>
          <p14:tracePt t="28964" x="2368550" y="4333875"/>
          <p14:tracePt t="28974" x="2368550" y="4349750"/>
          <p14:tracePt t="28990" x="2330450" y="4373563"/>
          <p14:tracePt t="29006" x="2330450" y="4403725"/>
          <p14:tracePt t="29015" x="2330450" y="4419600"/>
          <p14:tracePt t="29023" x="2330450" y="4457700"/>
          <p14:tracePt t="29031" x="2360613" y="4473575"/>
          <p14:tracePt t="29039" x="2392363" y="4489450"/>
          <p14:tracePt t="29048" x="2430463" y="4505325"/>
          <p14:tracePt t="29056" x="2476500" y="4519613"/>
          <p14:tracePt t="29065" x="2516188" y="4543425"/>
          <p14:tracePt t="29073" x="2546350" y="4559300"/>
          <p14:tracePt t="29082" x="2593975" y="4575175"/>
          <p14:tracePt t="29089" x="2632075" y="4575175"/>
          <p14:tracePt t="29098" x="2662238" y="4575175"/>
          <p14:tracePt t="29109" x="2717800" y="4575175"/>
          <p14:tracePt t="29114" x="2732088" y="4575175"/>
          <p14:tracePt t="29131" x="2786063" y="4543425"/>
          <p14:tracePt t="29140" x="2801938" y="4527550"/>
          <p14:tracePt t="29149" x="2833688" y="4481513"/>
          <p14:tracePt t="29156" x="2847975" y="4443413"/>
          <p14:tracePt t="29164" x="2863850" y="4395788"/>
          <p14:tracePt t="29173" x="2863850" y="4341813"/>
          <p14:tracePt t="29181" x="2863850" y="4295775"/>
          <p14:tracePt t="29189" x="2863850" y="4241800"/>
          <p14:tracePt t="29198" x="2855913" y="4210050"/>
          <p14:tracePt t="29206" x="2809875" y="4156075"/>
          <p14:tracePt t="29223" x="2724150" y="4125913"/>
          <p14:tracePt t="29231" x="2686050" y="4125913"/>
          <p14:tracePt t="29240" x="2655888" y="4125913"/>
          <p14:tracePt t="29248" x="2640013" y="4133850"/>
          <p14:tracePt t="29256" x="2624138" y="4164013"/>
          <p14:tracePt t="29273" x="2600325" y="4233863"/>
          <p14:tracePt t="29282" x="2600325" y="4271963"/>
          <p14:tracePt t="29298" x="2662238" y="4333875"/>
          <p14:tracePt t="29306" x="2717800" y="4349750"/>
          <p14:tracePt t="29315" x="2786063" y="4373563"/>
          <p14:tracePt t="29331" x="2971800" y="4419600"/>
          <p14:tracePt t="29340" x="3089275" y="4419600"/>
          <p14:tracePt t="29348" x="3205163" y="4435475"/>
          <p14:tracePt t="29365" x="3429000" y="4457700"/>
          <p14:tracePt t="29373" x="3544888" y="4457700"/>
          <p14:tracePt t="29381" x="3660775" y="4457700"/>
          <p14:tracePt t="29389" x="3762375" y="4457700"/>
          <p14:tracePt t="29398" x="3870325" y="4457700"/>
          <p14:tracePt t="29406" x="3970338" y="4457700"/>
          <p14:tracePt t="29415" x="4056063" y="4443413"/>
          <p14:tracePt t="29423" x="4102100" y="4427538"/>
          <p14:tracePt t="29431" x="4157663" y="4395788"/>
          <p14:tracePt t="29440" x="4171950" y="4357688"/>
          <p14:tracePt t="29448" x="4187825" y="4327525"/>
          <p14:tracePt t="29456" x="4187825" y="4295775"/>
          <p14:tracePt t="29464" x="4187825" y="4271963"/>
          <p14:tracePt t="29473" x="4179888" y="4257675"/>
          <p14:tracePt t="29481" x="4164013" y="4241800"/>
          <p14:tracePt t="29489" x="4141788" y="4225925"/>
          <p14:tracePt t="29506" x="4079875" y="4210050"/>
          <p14:tracePt t="29514" x="4040188" y="4210050"/>
          <p14:tracePt t="29523" x="4010025" y="4210050"/>
          <p14:tracePt t="29531" x="3994150" y="4210050"/>
          <p14:tracePt t="29539" x="3978275" y="4210050"/>
          <p14:tracePt t="29548" x="3956050" y="4210050"/>
          <p14:tracePt t="29557" x="3940175" y="4210050"/>
          <p14:tracePt t="29565" x="3940175" y="4217988"/>
          <p14:tracePt t="29601" x="3940175" y="4233863"/>
          <p14:tracePt t="29609" x="3940175" y="4249738"/>
          <p14:tracePt t="29615" x="3940175" y="4271963"/>
          <p14:tracePt t="29617" x="3948113" y="4271963"/>
          <p14:tracePt t="29623" x="3948113" y="4287838"/>
          <p14:tracePt t="29631" x="3986213" y="4319588"/>
          <p14:tracePt t="29648" x="4087813" y="4373563"/>
          <p14:tracePt t="29656" x="4157663" y="4389438"/>
          <p14:tracePt t="29664" x="4219575" y="4403725"/>
          <p14:tracePt t="29673" x="4287838" y="4419600"/>
          <p14:tracePt t="29681" x="4373563" y="4419600"/>
          <p14:tracePt t="29690" x="4443413" y="4419600"/>
          <p14:tracePt t="29698" x="4513263" y="4419600"/>
          <p14:tracePt t="29706" x="4597400" y="4395788"/>
          <p14:tracePt t="29715" x="4645025" y="4357688"/>
          <p14:tracePt t="29723" x="4714875" y="4327525"/>
          <p14:tracePt t="29740" x="4783138" y="4225925"/>
          <p14:tracePt t="29748" x="4783138" y="4171950"/>
          <p14:tracePt t="29756" x="4783138" y="4156075"/>
          <p14:tracePt t="29757" x="4783138" y="4141788"/>
          <p14:tracePt t="29764" x="4768850" y="4110038"/>
          <p14:tracePt t="29773" x="4721225" y="4071938"/>
          <p14:tracePt t="29782" x="4637088" y="4040188"/>
          <p14:tracePt t="29782" x="4621213" y="4040188"/>
          <p14:tracePt t="29789" x="4551363" y="4024313"/>
          <p14:tracePt t="29798" x="4467225" y="4024313"/>
          <p14:tracePt t="29806" x="4349750" y="4024313"/>
          <p14:tracePt t="29815" x="4249738" y="4024313"/>
          <p14:tracePt t="29823" x="4164013" y="4024313"/>
          <p14:tracePt t="29831" x="4079875" y="4032250"/>
          <p14:tracePt t="29840" x="4010025" y="4064000"/>
          <p14:tracePt t="29848" x="3956050" y="4102100"/>
          <p14:tracePt t="29856" x="3924300" y="4133850"/>
          <p14:tracePt t="29864" x="3908425" y="4164013"/>
          <p14:tracePt t="29881" x="3894138" y="4217988"/>
          <p14:tracePt t="29889" x="3902075" y="4233863"/>
          <p14:tracePt t="29898" x="3932238" y="4271963"/>
          <p14:tracePt t="29906" x="3986213" y="4287838"/>
          <p14:tracePt t="29914" x="4032250" y="4303713"/>
          <p14:tracePt t="29923" x="4102100" y="4303713"/>
          <p14:tracePt t="29940" x="4273550" y="4319588"/>
          <p14:tracePt t="29948" x="4357688" y="4333875"/>
          <p14:tracePt t="29956" x="4459288" y="4333875"/>
          <p14:tracePt t="29965" x="4543425" y="4333875"/>
          <p14:tracePt t="29973" x="4613275" y="4327525"/>
          <p14:tracePt t="29974" x="4629150" y="4327525"/>
          <p14:tracePt t="29981" x="4659313" y="4311650"/>
          <p14:tracePt t="29982" x="4683125" y="4311650"/>
          <p14:tracePt t="29990" x="4714875" y="4295775"/>
          <p14:tracePt t="29998" x="4729163" y="4257675"/>
          <p14:tracePt t="30006" x="4729163" y="4241800"/>
          <p14:tracePt t="30007" x="4729163" y="4225925"/>
          <p14:tracePt t="30023" x="4729163" y="4156075"/>
          <p14:tracePt t="30031" x="4721225" y="4125913"/>
          <p14:tracePt t="30040" x="4683125" y="4086225"/>
          <p14:tracePt t="30048" x="4637088" y="4071938"/>
          <p14:tracePt t="30056" x="4567238" y="4040188"/>
          <p14:tracePt t="30065" x="4497388" y="4024313"/>
          <p14:tracePt t="30073" x="4435475" y="4024313"/>
          <p14:tracePt t="30081" x="4365625" y="4024313"/>
          <p14:tracePt t="30089" x="4311650" y="4024313"/>
          <p14:tracePt t="30098" x="4249738" y="4024313"/>
          <p14:tracePt t="30115" x="4179888" y="4048125"/>
          <p14:tracePt t="30124" x="4141788" y="4079875"/>
          <p14:tracePt t="30131" x="4125913" y="4102100"/>
          <p14:tracePt t="30132" x="4125913" y="4117975"/>
          <p14:tracePt t="30139" x="4110038" y="4133850"/>
          <p14:tracePt t="30148" x="4110038" y="4148138"/>
          <p14:tracePt t="30156" x="4110038" y="4164013"/>
          <p14:tracePt t="30165" x="4110038" y="4187825"/>
          <p14:tracePt t="30173" x="4117975" y="4217988"/>
          <p14:tracePt t="30181" x="4141788" y="4233863"/>
          <p14:tracePt t="30190" x="4171950" y="4249738"/>
          <p14:tracePt t="30206" x="4241800" y="4303713"/>
          <p14:tracePt t="30215" x="4287838" y="4303713"/>
          <p14:tracePt t="30223" x="4343400" y="4319588"/>
          <p14:tracePt t="30231" x="4411663" y="4319588"/>
          <p14:tracePt t="30240" x="4443413" y="4319588"/>
          <p14:tracePt t="30256" x="4543425" y="4319588"/>
          <p14:tracePt t="30273" x="4613275" y="4319588"/>
          <p14:tracePt t="30281" x="4629150" y="4311650"/>
          <p14:tracePt t="30289" x="4629150" y="4295775"/>
          <p14:tracePt t="30298" x="4629150" y="4257675"/>
          <p14:tracePt t="30306" x="4629150" y="4225925"/>
          <p14:tracePt t="30315" x="4629150" y="4171950"/>
          <p14:tracePt t="30323" x="4621213" y="4141788"/>
          <p14:tracePt t="30331" x="4583113" y="4086225"/>
          <p14:tracePt t="30348" x="4497388" y="4040188"/>
          <p14:tracePt t="30356" x="4451350" y="4024313"/>
          <p14:tracePt t="30364" x="4411663" y="4024313"/>
          <p14:tracePt t="30373" x="4349750" y="4024313"/>
          <p14:tracePt t="30381" x="4295775" y="4024313"/>
          <p14:tracePt t="30390" x="4249738" y="4032250"/>
          <p14:tracePt t="30398" x="4195763" y="4048125"/>
          <p14:tracePt t="30399" x="4179888" y="4048125"/>
          <p14:tracePt t="30406" x="4125913" y="4079875"/>
          <p14:tracePt t="30415" x="4095750" y="4117975"/>
          <p14:tracePt t="30423" x="4079875" y="4133850"/>
          <p14:tracePt t="30431" x="4064000" y="4164013"/>
          <p14:tracePt t="30440" x="4064000" y="4187825"/>
          <p14:tracePt t="30448" x="4064000" y="4203700"/>
          <p14:tracePt t="30456" x="4071938" y="4233863"/>
          <p14:tracePt t="30464" x="4087813" y="4249738"/>
          <p14:tracePt t="30473" x="4117975" y="4271963"/>
          <p14:tracePt t="30490" x="4241800" y="4319588"/>
          <p14:tracePt t="30498" x="4303713" y="4333875"/>
          <p14:tracePt t="30506" x="4389438" y="4349750"/>
          <p14:tracePt t="30515" x="4473575" y="4349750"/>
          <p14:tracePt t="30523" x="4559300" y="4349750"/>
          <p14:tracePt t="30524" x="4575175" y="4349750"/>
          <p14:tracePt t="30531" x="4659313" y="4349750"/>
          <p14:tracePt t="30539" x="4760913" y="4349750"/>
          <p14:tracePt t="30548" x="4830763" y="4349750"/>
          <p14:tracePt t="30556" x="4900613" y="4349750"/>
          <p14:tracePt t="30557" x="4914900" y="4349750"/>
          <p14:tracePt t="30564" x="4970463" y="4349750"/>
          <p14:tracePt t="30581" x="5054600" y="4327525"/>
          <p14:tracePt t="30595" x="5054600" y="4311650"/>
          <p14:tracePt t="30613" x="5054600" y="4295775"/>
          <p14:tracePt t="30631" x="5038725" y="4295775"/>
          <p14:tracePt t="30639" x="5024438" y="4271963"/>
          <p14:tracePt t="30648" x="4992688" y="4271963"/>
          <p14:tracePt t="30656" x="4954588" y="4271963"/>
          <p14:tracePt t="30673" x="4892675" y="4287838"/>
          <p14:tracePt t="30681" x="4876800" y="4303713"/>
          <p14:tracePt t="30689" x="4852988" y="4319588"/>
          <p14:tracePt t="30698" x="4838700" y="4349750"/>
          <p14:tracePt t="30706" x="4822825" y="4373563"/>
          <p14:tracePt t="30723" x="4822825" y="4435475"/>
          <p14:tracePt t="30731" x="4822825" y="4473575"/>
          <p14:tracePt t="30739" x="4822825" y="4489450"/>
          <p14:tracePt t="30748" x="4845050" y="4505325"/>
          <p14:tracePt t="30749" x="4868863" y="4505325"/>
          <p14:tracePt t="30757" x="4900613" y="4519613"/>
          <p14:tracePt t="30765" x="4970463" y="4559300"/>
          <p14:tracePt t="30773" x="5032375" y="4575175"/>
          <p14:tracePt t="30781" x="5140325" y="4589463"/>
          <p14:tracePt t="30790" x="5240338" y="4605338"/>
          <p14:tracePt t="30798" x="5372100" y="4645025"/>
          <p14:tracePt t="30815" x="5611813" y="4675188"/>
          <p14:tracePt t="30823" x="5727700" y="4675188"/>
          <p14:tracePt t="30831" x="5829300" y="4675188"/>
          <p14:tracePt t="30840" x="5913438" y="4675188"/>
          <p14:tracePt t="30848" x="5983288" y="4667250"/>
          <p14:tracePt t="30865" x="6053138" y="4613275"/>
          <p14:tracePt t="30873" x="6084888" y="4597400"/>
          <p14:tracePt t="30881" x="6084888" y="4567238"/>
          <p14:tracePt t="30889" x="6084888" y="4527550"/>
          <p14:tracePt t="30898" x="6084888" y="4513263"/>
          <p14:tracePt t="30899" x="6084888" y="4497388"/>
          <p14:tracePt t="30915" x="6037263" y="4465638"/>
          <p14:tracePt t="30924" x="6022975" y="4465638"/>
          <p14:tracePt t="30933" x="6007100" y="4465638"/>
          <p14:tracePt t="30959" x="5991225" y="4465638"/>
          <p14:tracePt t="30976" x="5991225" y="4473575"/>
          <p14:tracePt t="30990" x="5991225" y="4489450"/>
          <p14:tracePt t="30992" x="5975350" y="4489450"/>
          <p14:tracePt t="31018" x="5975350" y="4505325"/>
          <p14:tracePt t="31038" x="5983288" y="4505325"/>
          <p14:tracePt t="31048" x="5999163" y="4505325"/>
          <p14:tracePt t="31056" x="6015038" y="4519613"/>
          <p14:tracePt t="31065" x="6053138" y="4519613"/>
          <p14:tracePt t="31073" x="6099175" y="4543425"/>
          <p14:tracePt t="31081" x="6184900" y="4575175"/>
          <p14:tracePt t="31090" x="6254750" y="4589463"/>
          <p14:tracePt t="31098" x="6354763" y="4589463"/>
          <p14:tracePt t="31099" x="6370638" y="4605338"/>
          <p14:tracePt t="31106" x="6470650" y="4605338"/>
          <p14:tracePt t="31115" x="6580188" y="4621213"/>
          <p14:tracePt t="31123" x="6696075" y="4621213"/>
          <p14:tracePt t="31131" x="6796088" y="4621213"/>
          <p14:tracePt t="31140" x="6897688" y="4621213"/>
          <p14:tracePt t="31148" x="6981825" y="4621213"/>
          <p14:tracePt t="31157" x="7051675" y="4613275"/>
          <p14:tracePt t="31165" x="7083425" y="4597400"/>
          <p14:tracePt t="31173" x="7121525" y="4583113"/>
          <p14:tracePt t="31190" x="7167563" y="4513263"/>
          <p14:tracePt t="31198" x="7167563" y="4481513"/>
          <p14:tracePt t="31206" x="7167563" y="4443413"/>
          <p14:tracePt t="31214" x="7159625" y="4395788"/>
          <p14:tracePt t="31223" x="7145338" y="4341813"/>
          <p14:tracePt t="31224" x="7121525" y="4341813"/>
          <p14:tracePt t="31231" x="7105650" y="4295775"/>
          <p14:tracePt t="31240" x="7059613" y="4257675"/>
          <p14:tracePt t="31248" x="7021513" y="4225925"/>
          <p14:tracePt t="31256" x="6973888" y="4210050"/>
          <p14:tracePt t="31265" x="6935788" y="4195763"/>
          <p14:tracePt t="31282" x="6850063" y="4171950"/>
          <p14:tracePt t="31289" x="6819900" y="4171950"/>
          <p14:tracePt t="31298" x="6788150" y="4187825"/>
          <p14:tracePt t="31306" x="6734175" y="4203700"/>
          <p14:tracePt t="31314" x="6704013" y="4217988"/>
          <p14:tracePt t="31332" x="6618288" y="4271963"/>
          <p14:tracePt t="31332" x="6602413" y="4271963"/>
          <p14:tracePt t="31340" x="6580188" y="4287838"/>
          <p14:tracePt t="31348" x="6580188" y="4303713"/>
          <p14:tracePt t="31357" x="6580188" y="4319588"/>
          <p14:tracePt t="31365" x="6580188" y="4333875"/>
          <p14:tracePt t="31382" x="6642100" y="4389438"/>
          <p14:tracePt t="31390" x="6696075" y="4419600"/>
          <p14:tracePt t="31398" x="6765925" y="4435475"/>
          <p14:tracePt t="31406" x="6850063" y="4457700"/>
          <p14:tracePt t="31423" x="6997700" y="4473575"/>
          <p14:tracePt t="31431" x="7083425" y="4473575"/>
          <p14:tracePt t="31439" x="7153275" y="4473575"/>
          <p14:tracePt t="31448" x="7199313" y="4473575"/>
          <p14:tracePt t="31456" x="7253288" y="4465638"/>
          <p14:tracePt t="31473" x="7307263" y="4411663"/>
          <p14:tracePt t="31490" x="7323138" y="4381500"/>
          <p14:tracePt t="31498" x="7323138" y="4341813"/>
          <p14:tracePt t="31506" x="7323138" y="4311650"/>
          <p14:tracePt t="31514" x="7323138" y="4295775"/>
          <p14:tracePt t="31523" x="7323138" y="4257675"/>
          <p14:tracePt t="31531" x="7315200" y="4241800"/>
          <p14:tracePt t="31543" x="7277100" y="4225925"/>
          <p14:tracePt t="31548" x="7261225" y="4225925"/>
          <p14:tracePt t="31565" x="7229475" y="4225925"/>
          <p14:tracePt t="31575" x="7207250" y="4225925"/>
          <p14:tracePt t="31603" x="7191375" y="4225925"/>
          <p14:tracePt t="31689" x="7175500" y="4225925"/>
          <p14:tracePt t="31696" x="7175500" y="4233863"/>
          <p14:tracePt t="31707" x="7175500" y="4249738"/>
          <p14:tracePt t="31715" x="7159625" y="4271963"/>
          <p14:tracePt t="31724" x="7159625" y="4287838"/>
          <p14:tracePt t="31733" x="7159625" y="4303713"/>
          <p14:tracePt t="31744" x="7159625" y="4319588"/>
          <p14:tracePt t="31758" x="7159625" y="4333875"/>
          <p14:tracePt t="31785" x="7159625" y="4349750"/>
          <p14:tracePt t="31818" x="7159625" y="4373563"/>
          <p14:tracePt t="31836" x="7159625" y="4389438"/>
          <p14:tracePt t="31852" x="7159625" y="4403725"/>
          <p14:tracePt t="31861" x="7167563" y="4403725"/>
          <p14:tracePt t="31868" x="7167563" y="4419600"/>
          <p14:tracePt t="31884" x="7167563" y="4435475"/>
          <p14:tracePt t="31885" x="7183438" y="4435475"/>
          <p14:tracePt t="31901" x="7183438" y="4457700"/>
          <p14:tracePt t="31907" x="7199313" y="4457700"/>
          <p14:tracePt t="31916" x="7221538" y="4457700"/>
          <p14:tracePt t="31931" x="7237413" y="4473575"/>
          <p14:tracePt t="31940" x="7253288" y="4473575"/>
          <p14:tracePt t="32016" x="7269163" y="4473575"/>
          <p14:tracePt t="32023" x="7283450" y="4473575"/>
          <p14:tracePt t="32034" x="7307263" y="4473575"/>
          <p14:tracePt t="32311" x="7291388" y="4473575"/>
          <p14:tracePt t="32317" x="7277100" y="4473575"/>
          <p14:tracePt t="32323" x="7261225" y="4473575"/>
          <p14:tracePt t="32331" x="7207250" y="4473575"/>
          <p14:tracePt t="32339" x="7145338" y="4489450"/>
          <p14:tracePt t="32348" x="7059613" y="4489450"/>
          <p14:tracePt t="32348" x="7043738" y="4489450"/>
          <p14:tracePt t="32356" x="6919913" y="4489450"/>
          <p14:tracePt t="32365" x="6788150" y="4489450"/>
          <p14:tracePt t="32366" x="6773863" y="4489450"/>
          <p14:tracePt t="32373" x="6634163" y="4505325"/>
          <p14:tracePt t="32374" x="6602413" y="4505325"/>
          <p14:tracePt t="32381" x="6416675" y="4505325"/>
          <p14:tracePt t="32390" x="6208713" y="4505325"/>
          <p14:tracePt t="32398" x="5975350" y="4505325"/>
          <p14:tracePt t="32407" x="5651500" y="4505325"/>
          <p14:tracePt t="32415" x="5348288" y="4505325"/>
          <p14:tracePt t="32423" x="5078413" y="4497388"/>
          <p14:tracePt t="32431" x="4721225" y="4465638"/>
          <p14:tracePt t="32440" x="4435475" y="4443413"/>
          <p14:tracePt t="32448" x="4141788" y="4411663"/>
          <p14:tracePt t="32457" x="3824288" y="4381500"/>
          <p14:tracePt t="32465" x="3568700" y="4341813"/>
          <p14:tracePt t="32473" x="3313113" y="4311650"/>
          <p14:tracePt t="32481" x="3081338" y="4257675"/>
          <p14:tracePt t="32490" x="2871788" y="4225925"/>
          <p14:tracePt t="32498" x="2724150" y="4195763"/>
          <p14:tracePt t="32507" x="2538413" y="4141788"/>
          <p14:tracePt t="32515" x="2400300" y="4110038"/>
          <p14:tracePt t="32523" x="2314575" y="4071938"/>
          <p14:tracePt t="32524" x="2298700" y="4071938"/>
          <p14:tracePt t="32531" x="2198688" y="4040188"/>
          <p14:tracePt t="32540" x="2128838" y="4002088"/>
          <p14:tracePt t="32549" x="2043113" y="3970338"/>
          <p14:tracePt t="32556" x="1997075" y="3940175"/>
          <p14:tracePt t="32565" x="1927225" y="3900488"/>
          <p14:tracePt t="32573" x="1873250" y="3854450"/>
          <p14:tracePt t="32581" x="1811338" y="3800475"/>
          <p14:tracePt t="32590" x="1757363" y="3730625"/>
          <p14:tracePt t="32598" x="1703388" y="3668713"/>
          <p14:tracePt t="32599" x="1703388" y="3652838"/>
          <p14:tracePt t="32600" x="1687513" y="3652838"/>
          <p14:tracePt t="32606" x="1641475" y="3584575"/>
          <p14:tracePt t="32615" x="1587500" y="3498850"/>
          <p14:tracePt t="32623" x="1539875" y="3397250"/>
          <p14:tracePt t="32631" x="1470025" y="3313113"/>
          <p14:tracePt t="32640" x="1416050" y="3211513"/>
          <p14:tracePt t="32648" x="1385888" y="3143250"/>
          <p14:tracePt t="32649" x="1385888" y="3127375"/>
          <p14:tracePt t="32656" x="1331913" y="3057525"/>
          <p14:tracePt t="32664" x="1316038" y="2987675"/>
          <p14:tracePt t="32673" x="1300163" y="2941638"/>
          <p14:tracePt t="32682" x="1300163" y="2901950"/>
          <p14:tracePt t="32690" x="1300163" y="2871788"/>
          <p14:tracePt t="32698" x="1300163" y="2855913"/>
          <p14:tracePt t="32706" x="1323975" y="2817813"/>
          <p14:tracePt t="32715" x="1362075" y="2801938"/>
          <p14:tracePt t="32723" x="1393825" y="2801938"/>
          <p14:tracePt t="32724" x="1393825" y="2786063"/>
          <p14:tracePt t="32731" x="1431925" y="2786063"/>
          <p14:tracePt t="32740" x="1463675" y="2786063"/>
          <p14:tracePt t="32748" x="1509713" y="2786063"/>
          <p14:tracePt t="32756" x="1563688" y="2794000"/>
          <p14:tracePt t="32765" x="1633538" y="2833688"/>
          <p14:tracePt t="32773" x="1703388" y="2863850"/>
          <p14:tracePt t="32781" x="1781175" y="2895600"/>
          <p14:tracePt t="32798" x="1989138" y="2995613"/>
          <p14:tracePt t="32806" x="2136775" y="3065463"/>
          <p14:tracePt t="32815" x="2290763" y="3135313"/>
          <p14:tracePt t="32823" x="2462213" y="3219450"/>
          <p14:tracePt t="32831" x="2632075" y="3305175"/>
          <p14:tracePt t="32840" x="2801938" y="3375025"/>
          <p14:tracePt t="32848" x="2933700" y="3436938"/>
          <p14:tracePt t="32856" x="3003550" y="3475038"/>
          <p14:tracePt t="33076" x="3003550" y="3460750"/>
          <p14:tracePt t="33092" x="3003550" y="3444875"/>
          <p14:tracePt t="33113" x="3003550" y="3429000"/>
          <p14:tracePt t="33136" x="3003550" y="3413125"/>
          <p14:tracePt t="33152" x="3003550" y="3397250"/>
          <p14:tracePt t="33160" x="3003550" y="3382963"/>
          <p14:tracePt t="33166" x="2995613" y="3359150"/>
          <p14:tracePt t="33173" x="2995613" y="3343275"/>
          <p14:tracePt t="33175" x="2979738" y="3343275"/>
          <p14:tracePt t="33190" x="2979738" y="3313113"/>
          <p14:tracePt t="33198" x="2957513" y="3297238"/>
          <p14:tracePt t="33215" x="2941638" y="3243263"/>
          <p14:tracePt t="33223" x="2909888" y="3227388"/>
          <p14:tracePt t="33231" x="2895600" y="3189288"/>
          <p14:tracePt t="33240" x="2855913" y="3157538"/>
          <p14:tracePt t="33257" x="2786063" y="3111500"/>
          <p14:tracePt t="33265" x="2771775" y="3087688"/>
          <p14:tracePt t="33273" x="2755900" y="3087688"/>
          <p14:tracePt t="33281" x="2740025" y="3073400"/>
          <p14:tracePt t="33290" x="2740025" y="3057525"/>
          <p14:tracePt t="33298" x="2724150" y="3057525"/>
          <p14:tracePt t="33326" x="2709863" y="3057525"/>
          <p14:tracePt t="33340" x="2686050" y="3057525"/>
          <p14:tracePt t="33348" x="2670175" y="3041650"/>
          <p14:tracePt t="33356" x="2655888" y="3041650"/>
          <p14:tracePt t="33365" x="2640013" y="3041650"/>
          <p14:tracePt t="33373" x="2600325" y="3041650"/>
          <p14:tracePt t="33381" x="2554288" y="3041650"/>
          <p14:tracePt t="33390" x="2500313" y="3041650"/>
          <p14:tracePt t="33399" x="2438400" y="3025775"/>
          <p14:tracePt t="33406" x="2368550" y="3003550"/>
          <p14:tracePt t="33415" x="2282825" y="2987675"/>
          <p14:tracePt t="33423" x="2198688" y="2987675"/>
          <p14:tracePt t="33424" x="2182813" y="2987675"/>
          <p14:tracePt t="33431" x="2097088" y="2971800"/>
          <p14:tracePt t="33440" x="2012950" y="2971800"/>
          <p14:tracePt t="33456" x="1787525" y="2957513"/>
          <p14:tracePt t="33465" x="1687513" y="2957513"/>
          <p14:tracePt t="33473" x="1601788" y="2957513"/>
          <p14:tracePt t="33481" x="1517650" y="2963863"/>
          <p14:tracePt t="33490" x="1485900" y="2995613"/>
          <p14:tracePt t="33498" x="1455738" y="3019425"/>
          <p14:tracePt t="33515" x="1431925" y="3065463"/>
          <p14:tracePt t="33523" x="1463675" y="3081338"/>
          <p14:tracePt t="33531" x="1547813" y="3119438"/>
          <p14:tracePt t="33548" x="1765300" y="3165475"/>
          <p14:tracePt t="33549" x="1781175" y="3165475"/>
          <p14:tracePt t="33556" x="1935163" y="3189288"/>
          <p14:tracePt t="33565" x="2105025" y="3205163"/>
          <p14:tracePt t="33573" x="2290763" y="3219450"/>
          <p14:tracePt t="33574" x="2322513" y="3219450"/>
          <p14:tracePt t="33581" x="2492375" y="3219450"/>
          <p14:tracePt t="33598" x="2817813" y="3211513"/>
          <p14:tracePt t="33606" x="2949575" y="3173413"/>
          <p14:tracePt t="33615" x="3073400" y="3143250"/>
          <p14:tracePt t="33623" x="3157538" y="3087688"/>
          <p14:tracePt t="33631" x="3219450" y="3041650"/>
          <p14:tracePt t="33640" x="3243263" y="2971800"/>
          <p14:tracePt t="33648" x="3243263" y="2917825"/>
          <p14:tracePt t="33656" x="3213100" y="2855913"/>
          <p14:tracePt t="33665" x="3143250" y="2786063"/>
          <p14:tracePt t="33673" x="3041650" y="2755900"/>
          <p14:tracePt t="33690" x="2724150" y="2716213"/>
          <p14:tracePt t="33698" x="2570163" y="2716213"/>
          <p14:tracePt t="33699" x="2554288" y="2716213"/>
          <p14:tracePt t="33706" x="2352675" y="2716213"/>
          <p14:tracePt t="33715" x="2182813" y="2716213"/>
          <p14:tracePt t="33723" x="1997075" y="2716213"/>
          <p14:tracePt t="33724" x="1973263" y="2716213"/>
          <p14:tracePt t="33731" x="1827213" y="2716213"/>
          <p14:tracePt t="33740" x="1703388" y="2747963"/>
          <p14:tracePt t="33748" x="1625600" y="2763838"/>
          <p14:tracePt t="33756" x="1555750" y="2778125"/>
          <p14:tracePt t="33765" x="1539875" y="2778125"/>
          <p14:tracePt t="33773" x="1539875" y="2794000"/>
          <p14:tracePt t="33783" x="1539875" y="2809875"/>
          <p14:tracePt t="33792" x="1563688" y="2833688"/>
          <p14:tracePt t="33798" x="1593850" y="2847975"/>
          <p14:tracePt t="33806" x="1663700" y="2879725"/>
          <p14:tracePt t="33815" x="1749425" y="2917825"/>
          <p14:tracePt t="33832" x="1905000" y="2949575"/>
          <p14:tracePt t="33840" x="1989138" y="2979738"/>
          <p14:tracePt t="33848" x="2051050" y="2979738"/>
          <p14:tracePt t="33849" x="2074863" y="2979738"/>
          <p14:tracePt t="33856" x="2136775" y="2995613"/>
          <p14:tracePt t="33865" x="2206625" y="3019425"/>
          <p14:tracePt t="33881" x="2306638" y="3019425"/>
          <p14:tracePt t="33890" x="2344738" y="3019425"/>
          <p14:tracePt t="33898" x="2360613" y="3019425"/>
          <p14:tracePt t="33906" x="2376488" y="3019425"/>
          <p14:tracePt t="33923" x="2392363" y="2971800"/>
          <p14:tracePt t="33931" x="2406650" y="2957513"/>
          <p14:tracePt t="33940" x="2406650" y="2941638"/>
          <p14:tracePt t="33948" x="2406650" y="2917825"/>
          <p14:tracePt t="33956" x="2406650" y="2901950"/>
          <p14:tracePt t="33973" x="2406650" y="2887663"/>
          <p14:tracePt t="33991" x="2400300" y="2887663"/>
          <p14:tracePt t="34003" x="2384425" y="2887663"/>
          <p14:tracePt t="34011" x="2368550" y="2887663"/>
          <p14:tracePt t="34018" x="2352675" y="2887663"/>
          <p14:tracePt t="34026" x="2330450" y="2887663"/>
          <p14:tracePt t="34034" x="2314575" y="2887663"/>
          <p14:tracePt t="34043" x="2298700" y="2887663"/>
          <p14:tracePt t="34052" x="2282825" y="2887663"/>
          <p14:tracePt t="34065" x="2268538" y="2887663"/>
          <p14:tracePt t="34073" x="2244725" y="2887663"/>
          <p14:tracePt t="34081" x="2228850" y="2895600"/>
          <p14:tracePt t="34090" x="2214563" y="2917825"/>
          <p14:tracePt t="34098" x="2198688" y="2933700"/>
          <p14:tracePt t="34115" x="2166938" y="2963863"/>
          <p14:tracePt t="34124" x="2144713" y="2979738"/>
          <p14:tracePt t="34131" x="2144713" y="2995613"/>
          <p14:tracePt t="34141" x="2144713" y="3019425"/>
          <p14:tracePt t="34151" x="2144713" y="3033713"/>
          <p14:tracePt t="34165" x="2144713" y="3049588"/>
          <p14:tracePt t="34177" x="2144713" y="3065463"/>
          <p14:tracePt t="34181" x="2159000" y="3065463"/>
          <p14:tracePt t="34190" x="2174875" y="3065463"/>
          <p14:tracePt t="34198" x="2174875" y="3081338"/>
          <p14:tracePt t="34208" x="2190750" y="3081338"/>
          <p14:tracePt t="34215" x="2206625" y="3081338"/>
          <p14:tracePt t="34223" x="2220913" y="3103563"/>
          <p14:tracePt t="34234" x="2244725" y="3103563"/>
          <p14:tracePt t="34244" x="2260600" y="3103563"/>
          <p14:tracePt t="34256" x="2276475" y="3103563"/>
          <p14:tracePt t="34307" x="2276475" y="3087688"/>
          <p14:tracePt t="34315" x="2276475" y="3073400"/>
          <p14:tracePt t="34323" x="2276475" y="3057525"/>
          <p14:tracePt t="34331" x="2276475" y="3025775"/>
          <p14:tracePt t="34340" x="2244725" y="3003550"/>
          <p14:tracePt t="34348" x="2198688" y="2971800"/>
          <p14:tracePt t="34349" x="2182813" y="2971800"/>
          <p14:tracePt t="34356" x="2112963" y="2941638"/>
          <p14:tracePt t="34365" x="2043113" y="2941638"/>
          <p14:tracePt t="34373" x="1958975" y="2917825"/>
          <p14:tracePt t="34381" x="1843088" y="2917825"/>
          <p14:tracePt t="34390" x="1741488" y="2917825"/>
          <p14:tracePt t="34398" x="1657350" y="2917825"/>
          <p14:tracePt t="34407" x="1571625" y="2917825"/>
          <p14:tracePt t="34415" x="1501775" y="2917825"/>
          <p14:tracePt t="34423" x="1455738" y="2933700"/>
          <p14:tracePt t="34431" x="1401763" y="2949575"/>
          <p14:tracePt t="34440" x="1370013" y="2949575"/>
          <p14:tracePt t="34448" x="1354138" y="2963863"/>
          <p14:tracePt t="34467" x="1354138" y="2979738"/>
          <p14:tracePt t="34476" x="1354138" y="2995613"/>
          <p14:tracePt t="34483" x="1377950" y="3019425"/>
          <p14:tracePt t="34490" x="1393825" y="3019425"/>
          <p14:tracePt t="34491" x="1408113" y="3033713"/>
          <p14:tracePt t="34498" x="1431925" y="3049588"/>
          <p14:tracePt t="34506" x="1477963" y="3065463"/>
          <p14:tracePt t="34515" x="1509713" y="3081338"/>
          <p14:tracePt t="34524" x="1563688" y="3103563"/>
          <p14:tracePt t="34532" x="1617663" y="3103563"/>
          <p14:tracePt t="34540" x="1679575" y="3119438"/>
          <p14:tracePt t="34548" x="1749425" y="3135313"/>
          <p14:tracePt t="34556" x="1835150" y="3135313"/>
          <p14:tracePt t="34565" x="1919288" y="3135313"/>
          <p14:tracePt t="34573" x="2005013" y="3149600"/>
          <p14:tracePt t="34582" x="2090738" y="3149600"/>
          <p14:tracePt t="34590" x="2159000" y="3143250"/>
          <p14:tracePt t="34598" x="2206625" y="3111500"/>
          <p14:tracePt t="34606" x="2244725" y="3073400"/>
          <p14:tracePt t="34615" x="2244725" y="3025775"/>
          <p14:tracePt t="34623" x="2260600" y="2987675"/>
          <p14:tracePt t="34632" x="2260600" y="2957513"/>
          <p14:tracePt t="34640" x="2260600" y="2941638"/>
          <p14:tracePt t="34648" x="2244725" y="2917825"/>
          <p14:tracePt t="34657" x="2198688" y="2901950"/>
          <p14:tracePt t="34665" x="2166938" y="2887663"/>
          <p14:tracePt t="34673" x="2112963" y="2871788"/>
          <p14:tracePt t="34674" x="2097088" y="2871788"/>
          <p14:tracePt t="34681" x="2028825" y="2871788"/>
          <p14:tracePt t="34690" x="1958975" y="2871788"/>
          <p14:tracePt t="34698" x="1927225" y="2871788"/>
          <p14:tracePt t="34699" x="1911350" y="2871788"/>
          <p14:tracePt t="34707" x="1857375" y="2879725"/>
          <p14:tracePt t="34723" x="1787525" y="2933700"/>
          <p14:tracePt t="34731" x="1773238" y="2963863"/>
          <p14:tracePt t="34740" x="1757363" y="2979738"/>
          <p14:tracePt t="34748" x="1757363" y="2995613"/>
          <p14:tracePt t="34756" x="1765300" y="3033713"/>
          <p14:tracePt t="34765" x="1803400" y="3049588"/>
          <p14:tracePt t="34773" x="1835150" y="3065463"/>
          <p14:tracePt t="34781" x="1905000" y="3103563"/>
          <p14:tracePt t="34790" x="1973263" y="3135313"/>
          <p14:tracePt t="34798" x="2035175" y="3149600"/>
          <p14:tracePt t="34807" x="2105025" y="3165475"/>
          <p14:tracePt t="34815" x="2159000" y="3189288"/>
          <p14:tracePt t="34823" x="2190750" y="3205163"/>
          <p14:tracePt t="34824" x="2206625" y="3205163"/>
          <p14:tracePt t="34831" x="2220913" y="3205163"/>
          <p14:tracePt t="34840" x="2244725" y="3205163"/>
          <p14:tracePt t="34964" x="2228850" y="3205163"/>
          <p14:tracePt t="34967" x="2228850" y="3219450"/>
          <p14:tracePt t="34973" x="2214563" y="3219450"/>
          <p14:tracePt t="34981" x="2182813" y="3219450"/>
          <p14:tracePt t="34990" x="2166938" y="3235325"/>
          <p14:tracePt t="35006" x="2112963" y="3251200"/>
          <p14:tracePt t="35015" x="2097088" y="3267075"/>
          <p14:tracePt t="35023" x="2082800" y="3267075"/>
          <p14:tracePt t="35031" x="2058988" y="3289300"/>
          <p14:tracePt t="35040" x="2043113" y="3305175"/>
          <p14:tracePt t="35057" x="2043113" y="3321050"/>
          <p14:tracePt t="35072" x="2028825" y="3335338"/>
          <p14:tracePt t="35088" x="2028825" y="3351213"/>
          <p14:tracePt t="35107" x="2028825" y="3375025"/>
          <p14:tracePt t="35119" x="2035175" y="3375025"/>
          <p14:tracePt t="35127" x="2035175" y="3390900"/>
          <p14:tracePt t="35135" x="2051050" y="3390900"/>
          <p14:tracePt t="35148" x="2074863" y="3390900"/>
          <p14:tracePt t="35156" x="2105025" y="3405188"/>
          <p14:tracePt t="35165" x="2120900" y="3405188"/>
          <p14:tracePt t="35173" x="2159000" y="3405188"/>
          <p14:tracePt t="35181" x="2190750" y="3421063"/>
          <p14:tracePt t="35190" x="2220913" y="3421063"/>
          <p14:tracePt t="35198" x="2260600" y="3436938"/>
          <p14:tracePt t="35206" x="2306638" y="3436938"/>
          <p14:tracePt t="35215" x="2376488" y="3436938"/>
          <p14:tracePt t="35223" x="2430463" y="3460750"/>
          <p14:tracePt t="35232" x="2492375" y="3460750"/>
          <p14:tracePt t="35240" x="2562225" y="3460750"/>
          <p14:tracePt t="35248" x="2632075" y="3460750"/>
          <p14:tracePt t="35257" x="2717800" y="3475038"/>
          <p14:tracePt t="35265" x="2786063" y="3475038"/>
          <p14:tracePt t="35273" x="2847975" y="3475038"/>
          <p14:tracePt t="35274" x="2863850" y="3475038"/>
          <p14:tracePt t="35282" x="2949575" y="3475038"/>
          <p14:tracePt t="35290" x="3033713" y="3475038"/>
          <p14:tracePt t="35298" x="3103563" y="3475038"/>
          <p14:tracePt t="35306" x="3189288" y="3475038"/>
          <p14:tracePt t="35315" x="3259138" y="3475038"/>
          <p14:tracePt t="35324" x="3344863" y="3460750"/>
          <p14:tracePt t="35332" x="3375025" y="3460750"/>
          <p14:tracePt t="35340" x="3429000" y="3460750"/>
          <p14:tracePt t="35348" x="3444875" y="3460750"/>
          <p14:tracePt t="35356" x="3475038" y="3460750"/>
          <p14:tracePt t="35365" x="3490913" y="3460750"/>
          <p14:tracePt t="35396" x="3482975" y="3460750"/>
          <p14:tracePt t="35400" x="3468688" y="3460750"/>
          <p14:tracePt t="35406" x="3413125" y="3460750"/>
          <p14:tracePt t="35415" x="3328988" y="3460750"/>
          <p14:tracePt t="35423" x="3227388" y="3460750"/>
          <p14:tracePt t="35431" x="3095625" y="3444875"/>
          <p14:tracePt t="35440" x="2957513" y="3444875"/>
          <p14:tracePt t="35448" x="2809875" y="3444875"/>
          <p14:tracePt t="35457" x="2624138" y="3444875"/>
          <p14:tracePt t="35465" x="2438400" y="3444875"/>
          <p14:tracePt t="35473" x="2228850" y="3429000"/>
          <p14:tracePt t="35481" x="2043113" y="3429000"/>
          <p14:tracePt t="35490" x="1927225" y="3429000"/>
          <p14:tracePt t="35498" x="1827213" y="3429000"/>
          <p14:tracePt t="35499" x="1811338" y="3429000"/>
          <p14:tracePt t="35507" x="1741488" y="3429000"/>
          <p14:tracePt t="35515" x="1703388" y="3429000"/>
          <p14:tracePt t="35533" x="1719263" y="3429000"/>
          <p14:tracePt t="35540" x="1749425" y="3429000"/>
          <p14:tracePt t="35548" x="1835150" y="3413125"/>
          <p14:tracePt t="35549" x="1849438" y="3413125"/>
          <p14:tracePt t="35556" x="1973263" y="3413125"/>
          <p14:tracePt t="35565" x="2136775" y="3413125"/>
          <p14:tracePt t="35582" x="2476500" y="3421063"/>
          <p14:tracePt t="35590" x="2647950" y="3436938"/>
          <p14:tracePt t="35598" x="2801938" y="3460750"/>
          <p14:tracePt t="35607" x="3003550" y="3475038"/>
          <p14:tracePt t="35615" x="3135313" y="3490913"/>
          <p14:tracePt t="35623" x="3289300" y="3506788"/>
          <p14:tracePt t="35632" x="3406775" y="3506788"/>
          <p14:tracePt t="35640" x="3475038" y="3522663"/>
          <p14:tracePt t="35648" x="3514725" y="3522663"/>
          <p14:tracePt t="35665" x="3514725" y="3514725"/>
          <p14:tracePt t="35673" x="3482975" y="3498850"/>
          <p14:tracePt t="35681" x="3436938" y="3482975"/>
          <p14:tracePt t="35690" x="3367088" y="3460750"/>
          <p14:tracePt t="35698" x="3282950" y="3444875"/>
          <p14:tracePt t="35707" x="3197225" y="3444875"/>
          <p14:tracePt t="35715" x="3111500" y="3429000"/>
          <p14:tracePt t="35724" x="2995613" y="3413125"/>
          <p14:tracePt t="35731" x="2871788" y="3397250"/>
          <p14:tracePt t="35740" x="2786063" y="3382963"/>
          <p14:tracePt t="35748" x="2686050" y="3382963"/>
          <p14:tracePt t="35749" x="2670175" y="3382963"/>
          <p14:tracePt t="35757" x="2586038" y="3359150"/>
          <p14:tracePt t="35765" x="2500313" y="3359150"/>
          <p14:tracePt t="35773" x="2414588" y="3359150"/>
          <p14:tracePt t="35782" x="2352675" y="3359150"/>
          <p14:tracePt t="35790" x="2314575" y="3359150"/>
          <p14:tracePt t="35798" x="2282825" y="3359150"/>
          <p14:tracePt t="35815" x="2244725" y="3359150"/>
          <p14:tracePt t="35949" x="2260600" y="3359150"/>
          <p14:tracePt t="35956" x="2276475" y="3359150"/>
          <p14:tracePt t="35958" x="2290763" y="3359150"/>
          <p14:tracePt t="35965" x="2306638" y="3359150"/>
          <p14:tracePt t="35973" x="2360613" y="3359150"/>
          <p14:tracePt t="35981" x="2430463" y="3359150"/>
          <p14:tracePt t="35990" x="2516188" y="3375025"/>
          <p14:tracePt t="35998" x="2578100" y="3375025"/>
          <p14:tracePt t="36007" x="2701925" y="3390900"/>
          <p14:tracePt t="36015" x="2801938" y="3390900"/>
          <p14:tracePt t="36023" x="2903538" y="3405188"/>
          <p14:tracePt t="36031" x="3003550" y="3421063"/>
          <p14:tracePt t="36048" x="3189288" y="3436938"/>
          <p14:tracePt t="36057" x="3259138" y="3436938"/>
          <p14:tracePt t="36065" x="3289300" y="3460750"/>
          <p14:tracePt t="36073" x="3328988" y="3460750"/>
          <p14:tracePt t="36074" x="3344863" y="3460750"/>
          <p14:tracePt t="36096" x="3344863" y="3475038"/>
          <p14:tracePt t="36122" x="3328988" y="3475038"/>
          <p14:tracePt t="36126" x="3313113" y="3475038"/>
          <p14:tracePt t="36132" x="3297238" y="3475038"/>
          <p14:tracePt t="36140" x="3267075" y="3475038"/>
          <p14:tracePt t="36148" x="3213100" y="3475038"/>
          <p14:tracePt t="36156" x="3165475" y="3475038"/>
          <p14:tracePt t="36165" x="3111500" y="3460750"/>
          <p14:tracePt t="36173" x="3027363" y="3460750"/>
          <p14:tracePt t="36190" x="2786063" y="3460750"/>
          <p14:tracePt t="36198" x="2670175" y="3460750"/>
          <p14:tracePt t="36199" x="2655888" y="3460750"/>
          <p14:tracePt t="36206" x="2538413" y="3460750"/>
          <p14:tracePt t="36215" x="2414588" y="3460750"/>
          <p14:tracePt t="36223" x="2298700" y="3460750"/>
          <p14:tracePt t="36224" x="2282825" y="3460750"/>
          <p14:tracePt t="36240" x="2012950" y="3460750"/>
          <p14:tracePt t="36248" x="1911350" y="3460750"/>
          <p14:tracePt t="36249" x="1897063" y="3460750"/>
          <p14:tracePt t="36257" x="1811338" y="3444875"/>
          <p14:tracePt t="36265" x="1757363" y="3444875"/>
          <p14:tracePt t="36273" x="1725613" y="3444875"/>
          <p14:tracePt t="36288" x="1725613" y="3429000"/>
          <p14:tracePt t="36299" x="1733550" y="3429000"/>
          <p14:tracePt t="36303" x="1749425" y="3429000"/>
          <p14:tracePt t="36306" x="1781175" y="3429000"/>
          <p14:tracePt t="36315" x="1865313" y="3429000"/>
          <p14:tracePt t="36332" x="2120900" y="3436938"/>
          <p14:tracePt t="36340" x="2260600" y="3460750"/>
          <p14:tracePt t="36348" x="2446338" y="3460750"/>
          <p14:tracePt t="36349" x="2462213" y="3460750"/>
          <p14:tracePt t="36357" x="2647950" y="3475038"/>
          <p14:tracePt t="36365" x="2817813" y="3490913"/>
          <p14:tracePt t="36382" x="3205163" y="3506788"/>
          <p14:tracePt t="36390" x="3328988" y="3506788"/>
          <p14:tracePt t="36398" x="3444875" y="3506788"/>
          <p14:tracePt t="36399" x="3460750" y="3506788"/>
          <p14:tracePt t="36406" x="3544888" y="3506788"/>
          <p14:tracePt t="36423" x="3576638" y="3506788"/>
          <p14:tracePt t="36437" x="3568700" y="3498850"/>
          <p14:tracePt t="36441" x="3552825" y="3498850"/>
          <p14:tracePt t="36441" x="3536950" y="3498850"/>
          <p14:tracePt t="36448" x="3498850" y="3498850"/>
          <p14:tracePt t="36457" x="3382963" y="3482975"/>
          <p14:tracePt t="36474" x="3127375" y="3460750"/>
          <p14:tracePt t="36482" x="2979738" y="3444875"/>
          <p14:tracePt t="36490" x="2825750" y="3444875"/>
          <p14:tracePt t="36498" x="2655888" y="3444875"/>
          <p14:tracePt t="36499" x="2640013" y="3444875"/>
          <p14:tracePt t="36507" x="2500313" y="3444875"/>
          <p14:tracePt t="36515" x="2352675" y="3444875"/>
          <p14:tracePt t="36524" x="2214563" y="3444875"/>
          <p14:tracePt t="36532" x="2144713" y="3444875"/>
          <p14:tracePt t="36540" x="2097088" y="3444875"/>
          <p14:tracePt t="36548" x="2082800" y="3444875"/>
          <p14:tracePt t="36565" x="2090738" y="3444875"/>
          <p14:tracePt t="36573" x="2136775" y="3444875"/>
          <p14:tracePt t="36581" x="2244725" y="3429000"/>
          <p14:tracePt t="36590" x="2344738" y="3429000"/>
          <p14:tracePt t="36598" x="2476500" y="3429000"/>
          <p14:tracePt t="36615" x="2786063" y="3429000"/>
          <p14:tracePt t="36623" x="2933700" y="3436938"/>
          <p14:tracePt t="36624" x="2949575" y="3436938"/>
          <p14:tracePt t="36632" x="3103563" y="3460750"/>
          <p14:tracePt t="36640" x="3259138" y="3475038"/>
          <p14:tracePt t="36648" x="3375025" y="3475038"/>
          <p14:tracePt t="36649" x="3390900" y="3475038"/>
          <p14:tracePt t="36657" x="3490913" y="3475038"/>
          <p14:tracePt t="36665" x="3560763" y="3475038"/>
          <p14:tracePt t="36673" x="3630613" y="3475038"/>
          <p14:tracePt t="36674" x="3646488" y="3475038"/>
          <p14:tracePt t="36682" x="3676650" y="3475038"/>
          <p14:tracePt t="36690" x="3700463" y="3460750"/>
          <p14:tracePt t="36708" x="3700463" y="3444875"/>
          <p14:tracePt t="36717" x="3684588" y="3444875"/>
          <p14:tracePt t="36728" x="3668713" y="3444875"/>
          <p14:tracePt t="36731" x="3668713" y="3429000"/>
          <p14:tracePt t="36740" x="3654425" y="3429000"/>
          <p14:tracePt t="36757" x="3622675" y="3413125"/>
          <p14:tracePt t="36798" x="3622675" y="3397250"/>
          <p14:tracePt t="36809" x="3622675" y="3382963"/>
          <p14:tracePt t="36819" x="3622675" y="3359150"/>
          <p14:tracePt t="36826" x="3622675" y="3343275"/>
          <p14:tracePt t="36831" x="3622675" y="3328988"/>
          <p14:tracePt t="36836" x="3622675" y="3313113"/>
          <p14:tracePt t="36848" x="3598863" y="3259138"/>
          <p14:tracePt t="36849" x="3584575" y="3259138"/>
          <p14:tracePt t="36857" x="3568700" y="3227388"/>
          <p14:tracePt t="36865" x="3536950" y="3189288"/>
          <p14:tracePt t="36873" x="3498850" y="3157538"/>
          <p14:tracePt t="36881" x="3452813" y="3143250"/>
          <p14:tracePt t="36890" x="3382963" y="3127375"/>
          <p14:tracePt t="36898" x="3328988" y="3111500"/>
          <p14:tracePt t="36899" x="3313113" y="3111500"/>
          <p14:tracePt t="36907" x="3227388" y="3087688"/>
          <p14:tracePt t="36915" x="3143250" y="3087688"/>
          <p14:tracePt t="36923" x="3011488" y="3087688"/>
          <p14:tracePt t="36932" x="2925763" y="3087688"/>
          <p14:tracePt t="36940" x="2841625" y="3087688"/>
          <p14:tracePt t="36941" x="2825750" y="3087688"/>
          <p14:tracePt t="36948" x="2771775" y="3103563"/>
          <p14:tracePt t="36949" x="2755900" y="3103563"/>
          <p14:tracePt t="36956" x="2686050" y="3119438"/>
          <p14:tracePt t="36965" x="2640013" y="3135313"/>
          <p14:tracePt t="36973" x="2600325" y="3165475"/>
          <p14:tracePt t="36990" x="2570163" y="3219450"/>
          <p14:tracePt t="36998" x="2570163" y="3251200"/>
          <p14:tracePt t="37006" x="2570163" y="3267075"/>
          <p14:tracePt t="37015" x="2593975" y="3305175"/>
          <p14:tracePt t="37023" x="2632075" y="3321050"/>
          <p14:tracePt t="37032" x="2678113" y="3335338"/>
          <p14:tracePt t="37040" x="2732088" y="3335338"/>
          <p14:tracePt t="37048" x="2801938" y="3351213"/>
          <p14:tracePt t="37049" x="2817813" y="3351213"/>
          <p14:tracePt t="37057" x="2887663" y="3375025"/>
          <p14:tracePt t="37065" x="2971800" y="3375025"/>
          <p14:tracePt t="37073" x="3057525" y="3390900"/>
          <p14:tracePt t="37074" x="3073400" y="3390900"/>
          <p14:tracePt t="37082" x="3173413" y="3390900"/>
          <p14:tracePt t="37090" x="3289300" y="3390900"/>
          <p14:tracePt t="37098" x="3406775" y="3390900"/>
          <p14:tracePt t="37107" x="3530600" y="3390900"/>
          <p14:tracePt t="37115" x="3614738" y="3382963"/>
          <p14:tracePt t="37124" x="3700463" y="3359150"/>
          <p14:tracePt t="37131" x="3730625" y="3343275"/>
          <p14:tracePt t="37140" x="3746500" y="3313113"/>
          <p14:tracePt t="37148" x="3746500" y="3297238"/>
          <p14:tracePt t="37157" x="3746500" y="3273425"/>
          <p14:tracePt t="37165" x="3738563" y="3259138"/>
          <p14:tracePt t="37173" x="3708400" y="3243263"/>
          <p14:tracePt t="37182" x="3654425" y="3227388"/>
          <p14:tracePt t="37190" x="3584575" y="3211513"/>
          <p14:tracePt t="37198" x="3522663" y="3211513"/>
          <p14:tracePt t="37207" x="3452813" y="3189288"/>
          <p14:tracePt t="37223" x="3313113" y="3189288"/>
          <p14:tracePt t="37232" x="3251200" y="3189288"/>
          <p14:tracePt t="37240" x="3197225" y="3189288"/>
          <p14:tracePt t="37248" x="3143250" y="3189288"/>
          <p14:tracePt t="37249" x="3127375" y="3189288"/>
          <p14:tracePt t="37257" x="3095625" y="3189288"/>
          <p14:tracePt t="37266" x="3081338" y="3205163"/>
          <p14:tracePt t="37282" x="3057525" y="3219450"/>
          <p14:tracePt t="37290" x="3057525" y="3235325"/>
          <p14:tracePt t="37298" x="3057525" y="3251200"/>
          <p14:tracePt t="37306" x="3073400" y="3267075"/>
          <p14:tracePt t="37315" x="3089275" y="3289300"/>
          <p14:tracePt t="37323" x="3103563" y="3305175"/>
          <p14:tracePt t="37332" x="3119438" y="3321050"/>
          <p14:tracePt t="37340" x="3157538" y="3335338"/>
          <p14:tracePt t="37348" x="3189288" y="3351213"/>
          <p14:tracePt t="37365" x="3243263" y="3390900"/>
          <p14:tracePt t="37366" x="3259138" y="3390900"/>
          <p14:tracePt t="37373" x="3275013" y="3390900"/>
          <p14:tracePt t="37374" x="3289300" y="3390900"/>
          <p14:tracePt t="37382" x="3328988" y="3405188"/>
          <p14:tracePt t="37390" x="3359150" y="3405188"/>
          <p14:tracePt t="37398" x="3390900" y="3405188"/>
          <p14:tracePt t="37407" x="3444875" y="3405188"/>
          <p14:tracePt t="37415" x="3475038" y="3405188"/>
          <p14:tracePt t="37423" x="3514725" y="3405188"/>
          <p14:tracePt t="37424" x="3514725" y="3397250"/>
          <p14:tracePt t="37432" x="3544888" y="3382963"/>
          <p14:tracePt t="37440" x="3544888" y="3343275"/>
          <p14:tracePt t="37449" x="3560763" y="3297238"/>
          <p14:tracePt t="37457" x="3560763" y="3259138"/>
          <p14:tracePt t="37465" x="3560763" y="3227388"/>
          <p14:tracePt t="37473" x="3552825" y="3189288"/>
          <p14:tracePt t="37474" x="3536950" y="3189288"/>
          <p14:tracePt t="37482" x="3522663" y="3173413"/>
          <p14:tracePt t="37490" x="3468688" y="3157538"/>
          <p14:tracePt t="37507" x="3328988" y="3127375"/>
          <p14:tracePt t="37523" x="3213100" y="3127375"/>
          <p14:tracePt t="37531" x="3143250" y="3127375"/>
          <p14:tracePt t="37540" x="3081338" y="3135313"/>
          <p14:tracePt t="37548" x="2995613" y="3149600"/>
          <p14:tracePt t="37565" x="2855913" y="3189288"/>
          <p14:tracePt t="37573" x="2809875" y="3205163"/>
          <p14:tracePt t="37574" x="2786063" y="3205163"/>
          <p14:tracePt t="37581" x="2771775" y="3235325"/>
          <p14:tracePt t="37598" x="2755900" y="3267075"/>
          <p14:tracePt t="37607" x="2755900" y="3289300"/>
          <p14:tracePt t="37615" x="2755900" y="3305175"/>
          <p14:tracePt t="37623" x="2786063" y="3321050"/>
          <p14:tracePt t="37632" x="2817813" y="3335338"/>
          <p14:tracePt t="37641" x="2887663" y="3351213"/>
          <p14:tracePt t="37648" x="2933700" y="3375025"/>
          <p14:tracePt t="37649" x="2949575" y="3375025"/>
          <p14:tracePt t="37658" x="3019425" y="3390900"/>
          <p14:tracePt t="37665" x="3089275" y="3405188"/>
          <p14:tracePt t="37673" x="3157538" y="3421063"/>
          <p14:tracePt t="37690" x="3275013" y="3436938"/>
          <p14:tracePt t="37698" x="3328988" y="3436938"/>
          <p14:tracePt t="37699" x="3344863" y="3436938"/>
          <p14:tracePt t="37707" x="3390900" y="3436938"/>
          <p14:tracePt t="37715" x="3429000" y="3436938"/>
          <p14:tracePt t="37723" x="3460750" y="3436938"/>
          <p14:tracePt t="37740" x="3475038" y="3413125"/>
          <p14:tracePt t="37741" x="3475038" y="3397250"/>
          <p14:tracePt t="37748" x="3475038" y="3382963"/>
          <p14:tracePt t="37756" x="3475038" y="3343275"/>
          <p14:tracePt t="37765" x="3475038" y="3313113"/>
          <p14:tracePt t="37773" x="3468688" y="3259138"/>
          <p14:tracePt t="37774" x="3452813" y="3259138"/>
          <p14:tracePt t="37782" x="3436938" y="3227388"/>
          <p14:tracePt t="37790" x="3382963" y="3173413"/>
          <p14:tracePt t="37798" x="3328988" y="3143250"/>
          <p14:tracePt t="37807" x="3282950" y="3127375"/>
          <p14:tracePt t="37815" x="3227388" y="3111500"/>
          <p14:tracePt t="37824" x="3181350" y="3111500"/>
          <p14:tracePt t="37832" x="3111500" y="3087688"/>
          <p14:tracePt t="37840" x="3057525" y="3087688"/>
          <p14:tracePt t="37848" x="2995613" y="3087688"/>
          <p14:tracePt t="37857" x="2925763" y="3103563"/>
          <p14:tracePt t="37865" x="2895600" y="3119438"/>
          <p14:tracePt t="37882" x="2825750" y="3165475"/>
          <p14:tracePt t="37890" x="2809875" y="3189288"/>
          <p14:tracePt t="37898" x="2809875" y="3205163"/>
          <p14:tracePt t="37907" x="2809875" y="3219450"/>
          <p14:tracePt t="37915" x="2809875" y="3235325"/>
          <p14:tracePt t="37923" x="2817813" y="3251200"/>
          <p14:tracePt t="37931" x="2847975" y="3267075"/>
          <p14:tracePt t="37940" x="2887663" y="3305175"/>
          <p14:tracePt t="37948" x="2917825" y="3305175"/>
          <p14:tracePt t="37956" x="2971800" y="3321050"/>
          <p14:tracePt t="37973" x="3073400" y="3335338"/>
          <p14:tracePt t="37982" x="3135313" y="3335338"/>
          <p14:tracePt t="37990" x="3189288" y="3335338"/>
          <p14:tracePt t="37998" x="3259138" y="3335338"/>
          <p14:tracePt t="37999" x="3275013" y="3335338"/>
          <p14:tracePt t="38006" x="3328988" y="3335338"/>
          <p14:tracePt t="38015" x="3375025" y="3335338"/>
          <p14:tracePt t="38023" x="3429000" y="3335338"/>
          <p14:tracePt t="38024" x="3444875" y="3335338"/>
          <p14:tracePt t="38032" x="3475038" y="3335338"/>
          <p14:tracePt t="38040" x="3490913" y="3328988"/>
          <p14:tracePt t="38048" x="3514725" y="3313113"/>
          <p14:tracePt t="38057" x="3530600" y="3297238"/>
          <p14:tracePt t="38065" x="3530600" y="3273425"/>
          <p14:tracePt t="38073" x="3530600" y="3243263"/>
          <p14:tracePt t="38082" x="3522663" y="3211513"/>
          <p14:tracePt t="38090" x="3482975" y="3189288"/>
          <p14:tracePt t="38098" x="3436938" y="3157538"/>
          <p14:tracePt t="38115" x="3313113" y="3127375"/>
          <p14:tracePt t="38123" x="3251200" y="3111500"/>
          <p14:tracePt t="38132" x="3181350" y="3111500"/>
          <p14:tracePt t="38140" x="3111500" y="3111500"/>
          <p14:tracePt t="38148" x="3041650" y="3111500"/>
          <p14:tracePt t="38157" x="2995613" y="3111500"/>
          <p14:tracePt t="38165" x="2957513" y="3119438"/>
          <p14:tracePt t="38173" x="2925763" y="3149600"/>
          <p14:tracePt t="38174" x="2909888" y="3149600"/>
          <p14:tracePt t="38181" x="2895600" y="3189288"/>
          <p14:tracePt t="38190" x="2871788" y="3205163"/>
          <p14:tracePt t="38198" x="2871788" y="3235325"/>
          <p14:tracePt t="38207" x="2871788" y="3289300"/>
          <p14:tracePt t="38215" x="2887663" y="3305175"/>
          <p14:tracePt t="38223" x="2917825" y="3335338"/>
          <p14:tracePt t="38232" x="2971800" y="3375025"/>
          <p14:tracePt t="38240" x="3003550" y="3390900"/>
          <p14:tracePt t="38248" x="3057525" y="3405188"/>
          <p14:tracePt t="38249" x="3073400" y="3405188"/>
          <p14:tracePt t="38257" x="3119438" y="3421063"/>
          <p14:tracePt t="38265" x="3173413" y="3421063"/>
          <p14:tracePt t="38273" x="3243263" y="3421063"/>
          <p14:tracePt t="38274" x="3259138" y="3421063"/>
          <p14:tracePt t="38282" x="3305175" y="3421063"/>
          <p14:tracePt t="38290" x="3375025" y="3421063"/>
          <p14:tracePt t="38298" x="3444875" y="3421063"/>
          <p14:tracePt t="38307" x="3514725" y="3421063"/>
          <p14:tracePt t="38315" x="3560763" y="3413125"/>
          <p14:tracePt t="38316" x="3576638" y="3413125"/>
          <p14:tracePt t="38323" x="3614738" y="3397250"/>
          <p14:tracePt t="38324" x="3630613" y="3397250"/>
          <p14:tracePt t="38331" x="3660775" y="3382963"/>
          <p14:tracePt t="38340" x="3700463" y="3359150"/>
          <p14:tracePt t="38348" x="3700463" y="3343275"/>
          <p14:tracePt t="38356" x="3716338" y="3328988"/>
          <p14:tracePt t="38368" x="3716338" y="3313113"/>
          <p14:tracePt t="38375" x="3708400" y="3313113"/>
          <p14:tracePt t="38381" x="3684588" y="3297238"/>
          <p14:tracePt t="38390" x="3654425" y="3273425"/>
          <p14:tracePt t="38407" x="3584575" y="3243263"/>
          <p14:tracePt t="38415" x="3536950" y="3227388"/>
          <p14:tracePt t="38423" x="3498850" y="3211513"/>
          <p14:tracePt t="38424" x="3482975" y="3211513"/>
          <p14:tracePt t="38432" x="3436938" y="3211513"/>
          <p14:tracePt t="38440" x="3398838" y="3189288"/>
          <p14:tracePt t="38448" x="3351213" y="3189288"/>
          <p14:tracePt t="38457" x="3313113" y="3189288"/>
          <p14:tracePt t="38465" x="3267075" y="3189288"/>
          <p14:tracePt t="38473" x="3251200" y="3189288"/>
          <p14:tracePt t="38474" x="3227388" y="3189288"/>
          <p14:tracePt t="38481" x="3213100" y="3189288"/>
          <p14:tracePt t="38490" x="3197225" y="3189288"/>
          <p14:tracePt t="38491" x="3181350" y="3189288"/>
          <p14:tracePt t="38510" x="3165475" y="3189288"/>
          <p14:tracePt t="38532" x="3165475" y="3205163"/>
          <p14:tracePt t="38547" x="3165475" y="3219450"/>
          <p14:tracePt t="38559" x="3165475" y="3235325"/>
          <p14:tracePt t="38570" x="3165475" y="3251200"/>
          <p14:tracePt t="38579" x="3173413" y="3251200"/>
          <p14:tracePt t="38584" x="3173413" y="3267075"/>
          <p14:tracePt t="38595" x="3189288" y="3267075"/>
          <p14:tracePt t="38598" x="3189288" y="3289300"/>
          <p14:tracePt t="38607" x="3205163" y="3289300"/>
          <p14:tracePt t="38615" x="3219450" y="3305175"/>
          <p14:tracePt t="38623" x="3243263" y="3305175"/>
          <p14:tracePt t="38632" x="3259138" y="3321050"/>
          <p14:tracePt t="38640" x="3275013" y="3321050"/>
          <p14:tracePt t="38648" x="3289300" y="3335338"/>
          <p14:tracePt t="38657" x="3305175" y="3335338"/>
          <p14:tracePt t="38665" x="3328988" y="3335338"/>
          <p14:tracePt t="38754" x="3313113" y="3335338"/>
          <p14:tracePt t="38756" x="3313113" y="3328988"/>
          <p14:tracePt t="38765" x="3297238" y="3328988"/>
          <p14:tracePt t="38774" x="3267075" y="3313113"/>
          <p14:tracePt t="38782" x="3227388" y="3297238"/>
          <p14:tracePt t="38790" x="3213100" y="3273425"/>
          <p14:tracePt t="38798" x="3181350" y="3259138"/>
          <p14:tracePt t="38807" x="3143250" y="3243263"/>
          <p14:tracePt t="38815" x="3111500" y="3243263"/>
          <p14:tracePt t="38832" x="3041650" y="3227388"/>
          <p14:tracePt t="38840" x="3027363" y="3211513"/>
          <p14:tracePt t="38848" x="3011488" y="3211513"/>
          <p14:tracePt t="38857" x="2995613" y="3211513"/>
          <p14:tracePt t="38865" x="2979738" y="3211513"/>
          <p14:tracePt t="38866" x="2957513" y="3211513"/>
          <p14:tracePt t="38873" x="2941638" y="3211513"/>
          <p14:tracePt t="38883" x="2925763" y="3211513"/>
          <p14:tracePt t="38936" x="2925763" y="3219450"/>
          <p14:tracePt t="38958" x="2909888" y="3219450"/>
          <p14:tracePt t="38963" x="2909888" y="3235325"/>
          <p14:tracePt t="38997" x="2909888" y="3251200"/>
          <p14:tracePt t="39025" x="2909888" y="3267075"/>
          <p14:tracePt t="39030" x="2917825" y="3267075"/>
          <p14:tracePt t="39043" x="2917825" y="3289300"/>
          <p14:tracePt t="39046" x="2933700" y="3289300"/>
          <p14:tracePt t="39055" x="2933700" y="3305175"/>
          <p14:tracePt t="39058" x="2949575" y="3305175"/>
          <p14:tracePt t="39065" x="2971800" y="3305175"/>
          <p14:tracePt t="39073" x="3003550" y="3321050"/>
          <p14:tracePt t="39074" x="3003550" y="3335338"/>
          <p14:tracePt t="39082" x="3033713" y="3335338"/>
          <p14:tracePt t="39090" x="3089275" y="3351213"/>
          <p14:tracePt t="39107" x="3205163" y="3375025"/>
          <p14:tracePt t="39123" x="3289300" y="3375025"/>
          <p14:tracePt t="39132" x="3328988" y="3375025"/>
          <p14:tracePt t="39140" x="3344863" y="3375025"/>
          <p14:tracePt t="39148" x="3359150" y="3375025"/>
          <p14:tracePt t="39167" x="3359150" y="3359150"/>
          <p14:tracePt t="39182" x="3328988" y="3343275"/>
          <p14:tracePt t="39190" x="3297238" y="3313113"/>
          <p14:tracePt t="39207" x="3227388" y="3297238"/>
          <p14:tracePt t="39215" x="3181350" y="3273425"/>
          <p14:tracePt t="39223" x="3143250" y="3259138"/>
          <p14:tracePt t="39232" x="3095625" y="3259138"/>
          <p14:tracePt t="39240" x="3081338" y="3259138"/>
          <p14:tracePt t="39257" x="3041650" y="3259138"/>
          <p14:tracePt t="39267" x="3027363" y="3259138"/>
          <p14:tracePt t="39275" x="3027363" y="3267075"/>
          <p14:tracePt t="39282" x="3027363" y="3289300"/>
          <p14:tracePt t="39298" x="3027363" y="3305175"/>
          <p14:tracePt t="39307" x="3027363" y="3321050"/>
          <p14:tracePt t="39317" x="3033713" y="3321050"/>
          <p14:tracePt t="39325" x="3033713" y="3335338"/>
          <p14:tracePt t="39333" x="3057525" y="3335338"/>
          <p14:tracePt t="39357" x="3089275" y="3351213"/>
          <p14:tracePt t="39365" x="3103563" y="3351213"/>
          <p14:tracePt t="39373" x="3103563" y="3375025"/>
          <p14:tracePt t="39382" x="3119438" y="3375025"/>
          <p14:tracePt t="39398" x="3135313" y="3375025"/>
          <p14:tracePt t="39428" x="3157538" y="3375025"/>
          <p14:tracePt t="39443" x="3173413" y="3375025"/>
          <p14:tracePt t="39454" x="3189288" y="3375025"/>
          <p14:tracePt t="39463" x="3205163" y="3375025"/>
          <p14:tracePt t="39471" x="3219450" y="3375025"/>
          <p14:tracePt t="39477" x="3243263" y="3375025"/>
          <p14:tracePt t="39483" x="3259138" y="3375025"/>
          <p14:tracePt t="39490" x="3275013" y="3375025"/>
          <p14:tracePt t="39498" x="3305175" y="3375025"/>
          <p14:tracePt t="39507" x="3344863" y="3375025"/>
          <p14:tracePt t="39515" x="3359150" y="3390900"/>
          <p14:tracePt t="39523" x="3390900" y="3390900"/>
          <p14:tracePt t="39532" x="3444875" y="3390900"/>
          <p14:tracePt t="39540" x="3490913" y="3405188"/>
          <p14:tracePt t="39548" x="3530600" y="3421063"/>
          <p14:tracePt t="39549" x="3544888" y="3421063"/>
          <p14:tracePt t="39557" x="3598863" y="3421063"/>
          <p14:tracePt t="39557" x="3598863" y="3436938"/>
          <p14:tracePt t="39566" x="3646488" y="3436938"/>
          <p14:tracePt t="39582" x="3800475" y="3490913"/>
          <p14:tracePt t="39590" x="3886200" y="3506788"/>
          <p14:tracePt t="39598" x="3970338" y="3522663"/>
          <p14:tracePt t="39599" x="3986213" y="3522663"/>
          <p14:tracePt t="39606" x="4056063" y="3560763"/>
          <p14:tracePt t="39615" x="4141788" y="3576638"/>
          <p14:tracePt t="39632" x="4343400" y="3646488"/>
          <p14:tracePt t="39640" x="4443413" y="3676650"/>
          <p14:tracePt t="39657" x="4659313" y="3730625"/>
          <p14:tracePt t="39673" x="4845050" y="3762375"/>
          <p14:tracePt t="39681" x="4930775" y="3762375"/>
          <p14:tracePt t="39690" x="5016500" y="3762375"/>
          <p14:tracePt t="39699" x="5116513" y="3776663"/>
          <p14:tracePt t="39707" x="5202238" y="3776663"/>
          <p14:tracePt t="39719" x="5356225" y="3770313"/>
          <p14:tracePt t="39723" x="5410200" y="3770313"/>
          <p14:tracePt t="39732" x="5495925" y="3754438"/>
          <p14:tracePt t="39740" x="5595938" y="3714750"/>
          <p14:tracePt t="39748" x="5697538" y="3700463"/>
          <p14:tracePt t="39757" x="5783263" y="3668713"/>
          <p14:tracePt t="39766" x="5883275" y="3652838"/>
          <p14:tracePt t="39773" x="5953125" y="3614738"/>
          <p14:tracePt t="39782" x="5999163" y="3584575"/>
          <p14:tracePt t="39790" x="6053138" y="3544888"/>
          <p14:tracePt t="39799" x="6069013" y="3514725"/>
          <p14:tracePt t="39807" x="6069013" y="3482975"/>
          <p14:tracePt t="39815" x="6069013" y="3444875"/>
          <p14:tracePt t="39823" x="6069013" y="3413125"/>
          <p14:tracePt t="39840" x="5991225" y="3328988"/>
          <p14:tracePt t="39848" x="5921375" y="3273425"/>
          <p14:tracePt t="39849" x="5907088" y="3273425"/>
          <p14:tracePt t="39865" x="5705475" y="3211513"/>
          <p14:tracePt t="39866" x="5689600" y="3211513"/>
          <p14:tracePt t="39873" x="5603875" y="3189288"/>
          <p14:tracePt t="39874" x="5581650" y="3173413"/>
          <p14:tracePt t="39882" x="5465763" y="3157538"/>
          <p14:tracePt t="39890" x="5348288" y="3157538"/>
          <p14:tracePt t="39899" x="5224463" y="3157538"/>
          <p14:tracePt t="39907" x="5124450" y="3157538"/>
          <p14:tracePt t="39915" x="5038725" y="3157538"/>
          <p14:tracePt t="39923" x="4954588" y="3189288"/>
          <p14:tracePt t="39932" x="4892675" y="3219450"/>
          <p14:tracePt t="39940" x="4838700" y="3235325"/>
          <p14:tracePt t="39948" x="4791075" y="3267075"/>
          <p14:tracePt t="39949" x="4768850" y="3267075"/>
          <p14:tracePt t="39957" x="4737100" y="3305175"/>
          <p14:tracePt t="39965" x="4721225" y="3335338"/>
          <p14:tracePt t="39973" x="4721225" y="3375025"/>
          <p14:tracePt t="39982" x="4721225" y="3390900"/>
          <p14:tracePt t="39990" x="4721225" y="3421063"/>
          <p14:tracePt t="40007" x="4783138" y="3475038"/>
          <p14:tracePt t="40015" x="4830763" y="3506788"/>
          <p14:tracePt t="40023" x="4914900" y="3522663"/>
          <p14:tracePt t="40024" x="4930775" y="3522663"/>
          <p14:tracePt t="40032" x="5032375" y="3536950"/>
          <p14:tracePt t="40040" x="5156200" y="3576638"/>
          <p14:tracePt t="40048" x="5286375" y="3590925"/>
          <p14:tracePt t="40057" x="5441950" y="3590925"/>
          <p14:tracePt t="40073" x="5783263" y="3590925"/>
          <p14:tracePt t="40074" x="5797550" y="3590925"/>
          <p14:tracePt t="40082" x="5969000" y="3584575"/>
          <p14:tracePt t="40090" x="6115050" y="3568700"/>
          <p14:tracePt t="40091" x="6138863" y="3544888"/>
          <p14:tracePt t="40092" x="6154738" y="3544888"/>
          <p14:tracePt t="40100" x="6254750" y="3529013"/>
          <p14:tracePt t="40107" x="6354763" y="3498850"/>
          <p14:tracePt t="40115" x="6424613" y="3482975"/>
          <p14:tracePt t="40123" x="6456363" y="3444875"/>
          <p14:tracePt t="40132" x="6470650" y="3413125"/>
          <p14:tracePt t="40149" x="6448425" y="3328988"/>
          <p14:tracePt t="40157" x="6394450" y="3297238"/>
          <p14:tracePt t="40165" x="6332538" y="3259138"/>
          <p14:tracePt t="40166" x="6308725" y="3259138"/>
          <p14:tracePt t="40173" x="6230938" y="3243263"/>
          <p14:tracePt t="40174" x="6208713" y="3243263"/>
          <p14:tracePt t="40182" x="6092825" y="3227388"/>
          <p14:tracePt t="40190" x="5975350" y="3211513"/>
          <p14:tracePt t="40207" x="5705475" y="3211513"/>
          <p14:tracePt t="40215" x="5603875" y="3219450"/>
          <p14:tracePt t="40223" x="5519738" y="3251200"/>
          <p14:tracePt t="40232" x="5449888" y="3267075"/>
          <p14:tracePt t="40233" x="5434013" y="3289300"/>
          <p14:tracePt t="40240" x="5380038" y="3289300"/>
          <p14:tracePt t="40248" x="5364163" y="3305175"/>
          <p14:tracePt t="40249" x="5364163" y="3321050"/>
          <p14:tracePt t="40257" x="5348288" y="3321050"/>
          <p14:tracePt t="40265" x="5348288" y="3335338"/>
          <p14:tracePt t="40273" x="5348288" y="3351213"/>
          <p14:tracePt t="40282" x="5348288" y="3375025"/>
          <p14:tracePt t="40290" x="5372100" y="3390900"/>
          <p14:tracePt t="40299" x="5426075" y="3421063"/>
          <p14:tracePt t="40307" x="5472113" y="3436938"/>
          <p14:tracePt t="40315" x="5527675" y="3460750"/>
          <p14:tracePt t="40323" x="5557838" y="3460750"/>
          <p14:tracePt t="40324" x="5573713" y="3460750"/>
          <p14:tracePt t="40332" x="5611813" y="3475038"/>
          <p14:tracePt t="40340" x="5627688" y="3475038"/>
          <p14:tracePt t="40390" x="5619750" y="3475038"/>
          <p14:tracePt t="40392" x="5603875" y="3475038"/>
          <p14:tracePt t="40398" x="5581650" y="3475038"/>
          <p14:tracePt t="40407" x="5519738" y="3475038"/>
          <p14:tracePt t="40415" x="5465763" y="3475038"/>
          <p14:tracePt t="40424" x="5364163" y="3475038"/>
          <p14:tracePt t="40432" x="5264150" y="3475038"/>
          <p14:tracePt t="40440" x="5162550" y="3475038"/>
          <p14:tracePt t="40448" x="5062538" y="3475038"/>
          <p14:tracePt t="40449" x="5038725" y="3475038"/>
          <p14:tracePt t="40457" x="4938713" y="3475038"/>
          <p14:tracePt t="40465" x="4852988" y="3475038"/>
          <p14:tracePt t="40474" x="4737100" y="3506788"/>
          <p14:tracePt t="40482" x="4667250" y="3522663"/>
          <p14:tracePt t="40490" x="4583113" y="3536950"/>
          <p14:tracePt t="40499" x="4497388" y="3560763"/>
          <p14:tracePt t="40507" x="4451350" y="3576638"/>
          <p14:tracePt t="40515" x="4411663" y="3576638"/>
          <p14:tracePt t="40532" x="4349750" y="3606800"/>
          <p14:tracePt t="40540" x="4335463" y="3622675"/>
          <p14:tracePt t="40548" x="4295775" y="3646488"/>
          <p14:tracePt t="40557" x="4265613" y="3676650"/>
          <p14:tracePt t="40566" x="4211638" y="3708400"/>
          <p14:tracePt t="40573" x="4179888" y="3746500"/>
          <p14:tracePt t="40574" x="4164013" y="3746500"/>
          <p14:tracePt t="40582" x="4095750" y="3792538"/>
          <p14:tracePt t="40590" x="4025900" y="3846513"/>
          <p14:tracePt t="40598" x="3956050" y="3894138"/>
          <p14:tracePt t="40599" x="3940175" y="3894138"/>
          <p14:tracePt t="40607" x="3854450" y="3948113"/>
          <p14:tracePt t="40615" x="3770313" y="4002088"/>
          <p14:tracePt t="40616" x="3754438" y="4002088"/>
          <p14:tracePt t="40623" x="3684588" y="4032250"/>
          <p14:tracePt t="40624" x="3668713" y="4032250"/>
          <p14:tracePt t="40632" x="3584575" y="4064000"/>
          <p14:tracePt t="40633" x="3584575" y="4079875"/>
          <p14:tracePt t="40640" x="3522663" y="4102100"/>
          <p14:tracePt t="40648" x="3436938" y="4133850"/>
          <p14:tracePt t="40657" x="3351213" y="4148138"/>
          <p14:tracePt t="40673" x="3197225" y="4203700"/>
          <p14:tracePt t="40682" x="3095625" y="4217988"/>
          <p14:tracePt t="40690" x="3027363" y="4249738"/>
          <p14:tracePt t="40699" x="2941638" y="4271963"/>
          <p14:tracePt t="40707" x="2855913" y="4303713"/>
          <p14:tracePt t="40715" x="2771775" y="4333875"/>
          <p14:tracePt t="40723" x="2709863" y="4349750"/>
          <p14:tracePt t="40724" x="2686050" y="4373563"/>
          <p14:tracePt t="40732" x="2624138" y="4389438"/>
          <p14:tracePt t="40740" x="2570163" y="4403725"/>
          <p14:tracePt t="40741" x="2554288" y="4419600"/>
          <p14:tracePt t="40748" x="2516188" y="4435475"/>
          <p14:tracePt t="40749" x="2500313" y="4435475"/>
          <p14:tracePt t="40757" x="2454275" y="4457700"/>
          <p14:tracePt t="40765" x="2414588" y="4457700"/>
          <p14:tracePt t="40766" x="2414588" y="4473575"/>
          <p14:tracePt t="40773" x="2384425" y="4473575"/>
          <p14:tracePt t="40782" x="2352675" y="4489450"/>
          <p14:tracePt t="40790" x="2330450" y="4489450"/>
          <p14:tracePt t="40798" x="2314575" y="4505325"/>
          <p14:tracePt t="40815" x="2298700" y="4505325"/>
          <p14:tracePt t="40823" x="2282825" y="4519613"/>
          <p14:tracePt t="40832" x="2268538" y="4519613"/>
          <p14:tracePt t="40842" x="2244725" y="4519613"/>
          <p14:tracePt t="40914" x="2260600" y="4519613"/>
          <p14:tracePt t="40919" x="2276475" y="4519613"/>
          <p14:tracePt t="40924" x="2290763" y="4519613"/>
          <p14:tracePt t="40932" x="2344738" y="4519613"/>
          <p14:tracePt t="40940" x="2430463" y="4543425"/>
          <p14:tracePt t="40941" x="2446338" y="4543425"/>
          <p14:tracePt t="40948" x="2532063" y="4559300"/>
          <p14:tracePt t="40949" x="2546350" y="4559300"/>
          <p14:tracePt t="40957" x="2678113" y="4589463"/>
          <p14:tracePt t="40965" x="2863850" y="4621213"/>
          <p14:tracePt t="40973" x="3033713" y="4659313"/>
          <p14:tracePt t="40974" x="3057525" y="4659313"/>
          <p14:tracePt t="40982" x="3259138" y="4691063"/>
          <p14:tracePt t="40991" x="3475038" y="4745038"/>
          <p14:tracePt t="40999" x="3646488" y="4775200"/>
          <p14:tracePt t="41007" x="3870325" y="4814888"/>
          <p14:tracePt t="41015" x="4017963" y="4845050"/>
          <p14:tracePt t="41023" x="4171950" y="4860925"/>
          <p14:tracePt t="41024" x="4203700" y="4860925"/>
          <p14:tracePt t="41032" x="4343400" y="4876800"/>
          <p14:tracePt t="41033" x="4357688" y="4892675"/>
          <p14:tracePt t="41040" x="4459288" y="4892675"/>
          <p14:tracePt t="41048" x="4597400" y="4892675"/>
          <p14:tracePt t="41049" x="4613275" y="4892675"/>
          <p14:tracePt t="41057" x="4699000" y="4892675"/>
          <p14:tracePt t="41065" x="4799013" y="4892675"/>
          <p14:tracePt t="41073" x="4884738" y="4892675"/>
          <p14:tracePt t="41074" x="4900613" y="4892675"/>
          <p14:tracePt t="41082" x="4970463" y="4884738"/>
          <p14:tracePt t="41090" x="5054600" y="4884738"/>
          <p14:tracePt t="41099" x="5156200" y="4868863"/>
          <p14:tracePt t="41107" x="5224463" y="4852988"/>
          <p14:tracePt t="41115" x="5302250" y="4837113"/>
          <p14:tracePt t="41123" x="5372100" y="4837113"/>
          <p14:tracePt t="41124" x="5387975" y="4814888"/>
          <p14:tracePt t="41132" x="5457825" y="4814888"/>
          <p14:tracePt t="41133" x="5457825" y="4799013"/>
          <p14:tracePt t="41140" x="5495925" y="4799013"/>
          <p14:tracePt t="41148" x="5541963" y="4783138"/>
          <p14:tracePt t="41157" x="5573713" y="4768850"/>
          <p14:tracePt t="41165" x="5611813" y="4752975"/>
          <p14:tracePt t="41173" x="5627688" y="4737100"/>
          <p14:tracePt t="41190" x="5657850" y="4699000"/>
          <p14:tracePt t="41199" x="5681663" y="4699000"/>
          <p14:tracePt t="41214" x="5697538" y="4699000"/>
          <p14:tracePt t="41238" x="5713413" y="4699000"/>
          <p14:tracePt t="41247" x="5727700" y="4699000"/>
          <p14:tracePt t="41253" x="5743575" y="4699000"/>
          <p14:tracePt t="41258" x="5767388" y="4699000"/>
          <p14:tracePt t="41265" x="5783263" y="4699000"/>
          <p14:tracePt t="41274" x="5813425" y="4699000"/>
          <p14:tracePt t="41282" x="5829300" y="4699000"/>
          <p14:tracePt t="41290" x="5867400" y="4699000"/>
          <p14:tracePt t="41299" x="5913438" y="4699000"/>
          <p14:tracePt t="41307" x="5953125" y="4683125"/>
          <p14:tracePt t="41315" x="6015038" y="4683125"/>
          <p14:tracePt t="41332" x="6154738" y="4651375"/>
          <p14:tracePt t="41340" x="6223000" y="4629150"/>
          <p14:tracePt t="41349" x="6284913" y="4629150"/>
          <p14:tracePt t="41357" x="6340475" y="4613275"/>
          <p14:tracePt t="41365" x="6386513" y="4613275"/>
          <p14:tracePt t="41373" x="6424613" y="4613275"/>
          <p14:tracePt t="41382" x="6456363" y="4597400"/>
          <p14:tracePt t="41392" x="6470650" y="4597400"/>
          <p14:tracePt t="41429" x="6470650" y="4583113"/>
          <p14:tracePt t="41433" x="6464300" y="4583113"/>
          <p14:tracePt t="41440" x="6432550" y="4543425"/>
          <p14:tracePt t="41448" x="6362700" y="4527550"/>
          <p14:tracePt t="41449" x="6346825" y="4513263"/>
          <p14:tracePt t="41457" x="6278563" y="4497388"/>
          <p14:tracePt t="41474" x="6076950" y="4427538"/>
          <p14:tracePt t="41482" x="5937250" y="4411663"/>
          <p14:tracePt t="41491" x="5805488" y="4411663"/>
          <p14:tracePt t="41499" x="5665788" y="4395788"/>
          <p14:tracePt t="41507" x="5549900" y="4395788"/>
          <p14:tracePt t="41515" x="5449888" y="4395788"/>
          <p14:tracePt t="41524" x="5348288" y="4395788"/>
          <p14:tracePt t="41532" x="5264150" y="4395788"/>
          <p14:tracePt t="41540" x="5194300" y="4403725"/>
          <p14:tracePt t="41548" x="5108575" y="4435475"/>
          <p14:tracePt t="41565" x="5038725" y="4473575"/>
          <p14:tracePt t="41573" x="5038725" y="4489450"/>
          <p14:tracePt t="41582" x="5038725" y="4505325"/>
          <p14:tracePt t="41590" x="5038725" y="4519613"/>
          <p14:tracePt t="41598" x="5070475" y="4519613"/>
          <p14:tracePt t="41599" x="5086350" y="4543425"/>
          <p14:tracePt t="41615" x="5170488" y="4559300"/>
          <p14:tracePt t="41623" x="5240338" y="4575175"/>
          <p14:tracePt t="41632" x="5302250" y="4589463"/>
          <p14:tracePt t="41640" x="5410200" y="4589463"/>
          <p14:tracePt t="41649" x="5511800" y="4605338"/>
          <p14:tracePt t="41657" x="5595938" y="4605338"/>
          <p14:tracePt t="41665" x="5697538" y="4605338"/>
          <p14:tracePt t="41673" x="5797550" y="4597400"/>
          <p14:tracePt t="41682" x="5883275" y="4583113"/>
          <p14:tracePt t="41690" x="5983288" y="4567238"/>
          <p14:tracePt t="41707" x="6138863" y="4513263"/>
          <p14:tracePt t="41715" x="6184900" y="4481513"/>
          <p14:tracePt t="41723" x="6238875" y="4443413"/>
          <p14:tracePt t="41732" x="6254750" y="4427538"/>
          <p14:tracePt t="41740" x="6270625" y="4395788"/>
          <p14:tracePt t="41749" x="6270625" y="4381500"/>
          <p14:tracePt t="41757" x="6270625" y="4357688"/>
          <p14:tracePt t="41765" x="6270625" y="4341813"/>
          <p14:tracePt t="41766" x="6270625" y="4327525"/>
          <p14:tracePt t="41773" x="6246813" y="4327525"/>
          <p14:tracePt t="41774" x="6246813" y="4311650"/>
          <p14:tracePt t="41782" x="6208713" y="4311650"/>
          <p14:tracePt t="41799" x="6107113" y="4295775"/>
          <p14:tracePt t="41807" x="6061075" y="4295775"/>
          <p14:tracePt t="41815" x="5991225" y="4271963"/>
          <p14:tracePt t="41823" x="5921375" y="4271963"/>
          <p14:tracePt t="41832" x="5837238" y="4271963"/>
          <p14:tracePt t="41840" x="5751513" y="4271963"/>
          <p14:tracePt t="41849" x="5689600" y="4271963"/>
          <p14:tracePt t="41857" x="5619750" y="4271963"/>
          <p14:tracePt t="41865" x="5549900" y="4271963"/>
          <p14:tracePt t="41873" x="5495925" y="4271963"/>
          <p14:tracePt t="41874" x="5480050" y="4271963"/>
          <p14:tracePt t="41882" x="5434013" y="4287838"/>
          <p14:tracePt t="41890" x="5395913" y="4287838"/>
          <p14:tracePt t="41899" x="5348288" y="4287838"/>
          <p14:tracePt t="41907" x="5310188" y="4303713"/>
          <p14:tracePt t="41915" x="5280025" y="4303713"/>
          <p14:tracePt t="41932" x="5248275" y="4319588"/>
          <p14:tracePt t="41942" x="5224463" y="4319588"/>
          <p14:tracePt t="41953" x="5224463" y="4333875"/>
          <p14:tracePt t="41965" x="5210175" y="4333875"/>
          <p14:tracePt t="42132" x="5210175" y="4349750"/>
          <p14:tracePt t="42136" x="5194300" y="4349750"/>
          <p14:tracePt t="42189" x="5178425" y="4349750"/>
          <p14:tracePt t="42199" x="5162550" y="4349750"/>
          <p14:tracePt t="42208" x="5148263" y="4349750"/>
          <p14:tracePt t="42223" x="5108575" y="4349750"/>
          <p14:tracePt t="42232" x="5078413" y="4349750"/>
          <p14:tracePt t="42240" x="5062538" y="4349750"/>
          <p14:tracePt t="42249" x="5024438" y="4349750"/>
          <p14:tracePt t="42257" x="4992688" y="4349750"/>
          <p14:tracePt t="42265" x="4938713" y="4349750"/>
          <p14:tracePt t="42273" x="4922838" y="4349750"/>
          <p14:tracePt t="42282" x="4892675" y="4349750"/>
          <p14:tracePt t="42290" x="4876800" y="4349750"/>
          <p14:tracePt t="42299" x="4838700" y="4349750"/>
          <p14:tracePt t="42315" x="4822825" y="4349750"/>
          <p14:tracePt t="42376" x="4822825" y="4373563"/>
          <p14:tracePt t="42385" x="4830763" y="4373563"/>
          <p14:tracePt t="42392" x="4845050" y="4373563"/>
          <p14:tracePt t="42398" x="4868863" y="4373563"/>
          <p14:tracePt t="42403" x="4884738" y="4389438"/>
          <p14:tracePt t="42407" x="4900613" y="4389438"/>
          <p14:tracePt t="42415" x="4954588" y="4389438"/>
          <p14:tracePt t="42424" x="5016500" y="4403725"/>
          <p14:tracePt t="42424" x="5032375" y="4403725"/>
          <p14:tracePt t="42432" x="5100638" y="4403725"/>
          <p14:tracePt t="42440" x="5186363" y="4419600"/>
          <p14:tracePt t="42457" x="5356225" y="4419600"/>
          <p14:tracePt t="42465" x="5441950" y="4419600"/>
          <p14:tracePt t="42473" x="5541963" y="4419600"/>
          <p14:tracePt t="42482" x="5627688" y="4419600"/>
          <p14:tracePt t="42490" x="5697538" y="4419600"/>
          <p14:tracePt t="42507" x="5883275" y="4435475"/>
          <p14:tracePt t="42515" x="5953125" y="4435475"/>
          <p14:tracePt t="42516" x="5969000" y="4435475"/>
          <p14:tracePt t="42524" x="6053138" y="4435475"/>
          <p14:tracePt t="42532" x="6115050" y="4435475"/>
          <p14:tracePt t="42549" x="6254750" y="4435475"/>
          <p14:tracePt t="42557" x="6308725" y="4435475"/>
          <p14:tracePt t="42565" x="6354763" y="4427538"/>
          <p14:tracePt t="42573" x="6370638" y="4427538"/>
          <p14:tracePt t="42574" x="6386513" y="4427538"/>
          <p14:tracePt t="42582" x="6408738" y="4427538"/>
          <p14:tracePt t="42598" x="6440488" y="4411663"/>
          <p14:tracePt t="42607" x="6456363" y="4395788"/>
          <p14:tracePt t="42615" x="6470650" y="4395788"/>
          <p14:tracePt t="42624" x="6470650" y="4381500"/>
          <p14:tracePt t="42640" x="6494463" y="4381500"/>
          <p14:tracePt t="42649" x="6494463" y="4357688"/>
          <p14:tracePt t="42668" x="6510338" y="4357688"/>
          <p14:tracePt t="42670" x="6510338" y="4341813"/>
          <p14:tracePt t="42685" x="6510338" y="4327525"/>
          <p14:tracePt t="42690" x="6526213" y="4327525"/>
          <p14:tracePt t="42698" x="6526213" y="4311650"/>
          <p14:tracePt t="42707" x="6526213" y="4295775"/>
          <p14:tracePt t="42715" x="6526213" y="4271963"/>
          <p14:tracePt t="42723" x="6526213" y="4257675"/>
          <p14:tracePt t="42740" x="6502400" y="4225925"/>
          <p14:tracePt t="42749" x="6478588" y="4210050"/>
          <p14:tracePt t="42757" x="6464300" y="4195763"/>
          <p14:tracePt t="42765" x="6448425" y="4195763"/>
          <p14:tracePt t="42773" x="6416675" y="4195763"/>
          <p14:tracePt t="42782" x="6378575" y="4195763"/>
          <p14:tracePt t="42790" x="6346825" y="4195763"/>
          <p14:tracePt t="42798" x="6332538" y="4195763"/>
          <p14:tracePt t="42807" x="6292850" y="4195763"/>
          <p14:tracePt t="42815" x="6278563" y="4195763"/>
          <p14:tracePt t="42832" x="6262688" y="4203700"/>
          <p14:tracePt t="42852" x="6246813" y="4203700"/>
          <p14:tracePt t="42857" x="6246813" y="4217988"/>
          <p14:tracePt t="42875" x="6246813" y="4233863"/>
          <p14:tracePt t="42889" x="6254750" y="4233863"/>
          <p14:tracePt t="42897" x="6254750" y="4249738"/>
          <p14:tracePt t="42903" x="6270625" y="4249738"/>
          <p14:tracePt t="42912" x="6284913" y="4249738"/>
          <p14:tracePt t="42915" x="6284913" y="4271963"/>
          <p14:tracePt t="42924" x="6308725" y="4271963"/>
          <p14:tracePt t="42932" x="6324600" y="4287838"/>
          <p14:tracePt t="42941" x="6340475" y="4287838"/>
          <p14:tracePt t="42948" x="6340475" y="4303713"/>
          <p14:tracePt t="42958" x="6354763" y="4303713"/>
          <p14:tracePt t="42974" x="6354763" y="4319588"/>
          <p14:tracePt t="42982" x="6370638" y="4319588"/>
          <p14:tracePt t="43080" x="6362700" y="4319588"/>
          <p14:tracePt t="43087" x="6346825" y="4319588"/>
          <p14:tracePt t="43092" x="6332538" y="4319588"/>
          <p14:tracePt t="43099" x="6308725" y="4319588"/>
          <p14:tracePt t="43115" x="6192838" y="4319588"/>
          <p14:tracePt t="43116" x="6176963" y="4319588"/>
          <p14:tracePt t="43123" x="6122988" y="4319588"/>
          <p14:tracePt t="43132" x="6076950" y="4319588"/>
          <p14:tracePt t="43140" x="6022975" y="4319588"/>
          <p14:tracePt t="43148" x="5975350" y="4319588"/>
          <p14:tracePt t="43157" x="5921375" y="4311650"/>
          <p14:tracePt t="43165" x="5891213" y="4311650"/>
          <p14:tracePt t="43173" x="5851525" y="4311650"/>
          <p14:tracePt t="43174" x="5837238" y="4311650"/>
          <p14:tracePt t="43182" x="5821363" y="4311650"/>
          <p14:tracePt t="43190" x="5805488" y="4311650"/>
          <p14:tracePt t="43198" x="5789613" y="4311650"/>
          <p14:tracePt t="43207" x="5767388" y="4311650"/>
          <p14:tracePt t="43215" x="5751513" y="4311650"/>
          <p14:tracePt t="43223" x="5735638" y="4311650"/>
          <p14:tracePt t="43232" x="5705475" y="4311650"/>
          <p14:tracePt t="43240" x="5665788" y="4311650"/>
          <p14:tracePt t="43249" x="5651500" y="4319588"/>
          <p14:tracePt t="43265" x="5619750" y="4319588"/>
          <p14:tracePt t="43274" x="5603875" y="4319588"/>
          <p14:tracePt t="43282" x="5565775" y="4333875"/>
          <p14:tracePt t="43290" x="5549900" y="4333875"/>
          <p14:tracePt t="43307" x="5534025" y="4333875"/>
          <p14:tracePt t="43326" x="5519738" y="4333875"/>
          <p14:tracePt t="43342" x="5519738" y="4349750"/>
          <p14:tracePt t="43353" x="5495925" y="4349750"/>
          <p14:tracePt t="43449" x="5511800" y="4349750"/>
          <p14:tracePt t="43456" x="5527675" y="4349750"/>
          <p14:tracePt t="43461" x="5541963" y="4349750"/>
          <p14:tracePt t="43466" x="5557838" y="4341813"/>
          <p14:tracePt t="43474" x="5611813" y="4341813"/>
          <p14:tracePt t="43482" x="5681663" y="4341813"/>
          <p14:tracePt t="43490" x="5783263" y="4341813"/>
          <p14:tracePt t="43499" x="5883275" y="4341813"/>
          <p14:tracePt t="43509" x="6015038" y="4341813"/>
          <p14:tracePt t="43515" x="6099175" y="4341813"/>
          <p14:tracePt t="43523" x="6200775" y="4349750"/>
          <p14:tracePt t="43532" x="6308725" y="4373563"/>
          <p14:tracePt t="43549" x="6456363" y="4373563"/>
          <p14:tracePt t="43565" x="6510338" y="4389438"/>
          <p14:tracePt t="43620" x="6502400" y="4389438"/>
          <p14:tracePt t="43690" x="6478588" y="4389438"/>
          <p14:tracePt t="43706" x="6464300" y="4389438"/>
          <p14:tracePt t="43719" x="6448425" y="4389438"/>
          <p14:tracePt t="43727" x="6432550" y="4389438"/>
          <p14:tracePt t="43740" x="6416675" y="4389438"/>
          <p14:tracePt t="43748" x="6394450" y="4389438"/>
          <p14:tracePt t="43757" x="6378575" y="4389438"/>
          <p14:tracePt t="43766" x="6362700" y="4389438"/>
          <p14:tracePt t="43782" x="6346825" y="4389438"/>
          <p14:tracePt t="43790" x="6332538" y="4389438"/>
          <p14:tracePt t="43807" x="6308725" y="4389438"/>
          <p14:tracePt t="43821" x="6292850" y="4389438"/>
          <p14:tracePt t="43832" x="6278563" y="4389438"/>
          <p14:tracePt t="43841" x="6262688" y="4389438"/>
          <p14:tracePt t="43851" x="6246813" y="4389438"/>
          <p14:tracePt t="43861" x="6230938" y="4389438"/>
          <p14:tracePt t="43891" x="6208713" y="4389438"/>
          <p14:tracePt t="43907" x="6208713" y="4381500"/>
          <p14:tracePt t="43925" x="6192838" y="4381500"/>
          <p14:tracePt t="43953" x="6176963" y="4381500"/>
          <p14:tracePt t="43964" x="6176963" y="4357688"/>
          <p14:tracePt t="43968" x="6161088" y="4357688"/>
          <p14:tracePt t="43976" x="6146800" y="4357688"/>
          <p14:tracePt t="43985" x="6122988" y="4357688"/>
          <p14:tracePt t="43993" x="6107113" y="4357688"/>
          <p14:tracePt t="44000" x="6107113" y="4341813"/>
          <p14:tracePt t="44007" x="6092825" y="4341813"/>
          <p14:tracePt t="44015" x="6076950" y="4341813"/>
          <p14:tracePt t="44032" x="6076950" y="4327525"/>
          <p14:tracePt t="44034" x="6061075" y="4327525"/>
          <p14:tracePt t="44066" x="6037263" y="4327525"/>
          <p14:tracePt t="44075" x="6037263" y="4311650"/>
          <p14:tracePt t="44108" x="6022975" y="4311650"/>
          <p14:tracePt t="44112" x="6022975" y="4295775"/>
          <p14:tracePt t="44127" x="6022975" y="4271963"/>
          <p14:tracePt t="44132" x="6007100" y="4271963"/>
          <p14:tracePt t="44140" x="6007100" y="4257675"/>
          <p14:tracePt t="44151" x="5991225" y="4241800"/>
          <p14:tracePt t="44172" x="5991225" y="4225925"/>
          <p14:tracePt t="44180" x="5975350" y="4225925"/>
          <p14:tracePt t="44230" x="5961063" y="4210050"/>
          <p14:tracePt t="44243" x="5937250" y="4210050"/>
          <p14:tracePt t="44252" x="5921375" y="4210050"/>
          <p14:tracePt t="44258" x="5921375" y="4195763"/>
          <p14:tracePt t="44259" x="5907088" y="4195763"/>
          <p14:tracePt t="44268" x="5891213" y="4195763"/>
          <p14:tracePt t="44275" x="5875338" y="4195763"/>
          <p14:tracePt t="44282" x="5875338" y="4171950"/>
          <p14:tracePt t="44299" x="5837238" y="4171950"/>
          <p14:tracePt t="44307" x="5837238" y="4156075"/>
          <p14:tracePt t="44404" x="5837238" y="4164013"/>
          <p14:tracePt t="44416" x="5837238" y="4187825"/>
          <p14:tracePt t="44423" x="5845175" y="4187825"/>
          <p14:tracePt t="44427" x="5845175" y="4203700"/>
          <p14:tracePt t="44440" x="5867400" y="4217988"/>
          <p14:tracePt t="44449" x="5883275" y="4217988"/>
          <p14:tracePt t="44457" x="5883275" y="4233863"/>
          <p14:tracePt t="44465" x="5899150" y="4233863"/>
          <p14:tracePt t="44548" x="5899150" y="4249738"/>
          <p14:tracePt t="44561" x="5899150" y="4271963"/>
          <p14:tracePt t="44566" x="5913438" y="4271963"/>
          <p14:tracePt t="44576" x="5913438" y="4287838"/>
          <p14:tracePt t="44582" x="5929313" y="4287838"/>
          <p14:tracePt t="44590" x="5953125" y="4303713"/>
          <p14:tracePt t="44599" x="5983288" y="4303713"/>
          <p14:tracePt t="44607" x="5999163" y="4319588"/>
          <p14:tracePt t="44615" x="6015038" y="4319588"/>
          <p14:tracePt t="44632" x="6037263" y="4319588"/>
          <p14:tracePt t="44678" x="6022975" y="4319588"/>
          <p14:tracePt t="44685" x="6007100" y="4319588"/>
          <p14:tracePt t="44710" x="5991225" y="4319588"/>
          <p14:tracePt t="44719" x="5991225" y="4333875"/>
          <p14:tracePt t="44734" x="5991225" y="4349750"/>
          <p14:tracePt t="44744" x="5991225" y="4373563"/>
          <p14:tracePt t="44754" x="5991225" y="4389438"/>
          <p14:tracePt t="44766" x="5991225" y="4403725"/>
          <p14:tracePt t="44778" x="5991225" y="4419600"/>
          <p14:tracePt t="44793" x="5991225" y="4435475"/>
          <p14:tracePt t="44804" x="5991225" y="4457700"/>
          <p14:tracePt t="44815" x="5975350" y="4457700"/>
          <p14:tracePt t="44832" x="5975350" y="4489450"/>
          <p14:tracePt t="44840" x="5975350" y="4505325"/>
          <p14:tracePt t="44849" x="5999163" y="4543425"/>
          <p14:tracePt t="44865" x="6069013" y="4575175"/>
          <p14:tracePt t="44874" x="6115050" y="4589463"/>
          <p14:tracePt t="44882" x="6169025" y="4605338"/>
          <p14:tracePt t="44890" x="6223000" y="4621213"/>
          <p14:tracePt t="44898" x="6254750" y="4645025"/>
          <p14:tracePt t="44907" x="6284913" y="4659313"/>
          <p14:tracePt t="44915" x="6308725" y="4675188"/>
          <p14:tracePt t="44924" x="6340475" y="4691063"/>
          <p14:tracePt t="44933" x="6354763" y="4691063"/>
          <p14:tracePt t="44940" x="6354763" y="4706938"/>
          <p14:tracePt t="44957" x="6386513" y="4729163"/>
          <p14:tracePt t="44987" x="6408738" y="4729163"/>
          <p14:tracePt t="44999" x="6424613" y="4729163"/>
          <p14:tracePt t="45007" x="6440488" y="4729163"/>
          <p14:tracePt t="45015" x="6470650" y="4713288"/>
          <p14:tracePt t="45023" x="6510338" y="4699000"/>
          <p14:tracePt t="45024" x="6526213" y="4699000"/>
          <p14:tracePt t="45032" x="6580188" y="4667250"/>
          <p14:tracePt t="45040" x="6610350" y="4651375"/>
          <p14:tracePt t="45049" x="6680200" y="4597400"/>
          <p14:tracePt t="45050" x="6696075" y="4597400"/>
          <p14:tracePt t="45057" x="6726238" y="4583113"/>
          <p14:tracePt t="45065" x="6781800" y="4567238"/>
          <p14:tracePt t="45074" x="6850063" y="4543425"/>
          <p14:tracePt t="45082" x="6881813" y="4527550"/>
          <p14:tracePt t="45090" x="6927850" y="4513263"/>
          <p14:tracePt t="45099" x="6981825" y="4513263"/>
          <p14:tracePt t="45108" x="7013575" y="4497388"/>
          <p14:tracePt t="45115" x="7051675" y="4497388"/>
          <p14:tracePt t="45123" x="7083425" y="4497388"/>
          <p14:tracePt t="45132" x="7121525" y="4497388"/>
          <p14:tracePt t="45141" x="7167563" y="4497388"/>
          <p14:tracePt t="45157" x="7283450" y="4481513"/>
          <p14:tracePt t="45165" x="7369175" y="4481513"/>
          <p14:tracePt t="45174" x="7470775" y="4481513"/>
          <p14:tracePt t="45182" x="7554913" y="4481513"/>
          <p14:tracePt t="45190" x="7640638" y="4481513"/>
          <p14:tracePt t="45191" x="7662863" y="4481513"/>
          <p14:tracePt t="45199" x="7740650" y="4481513"/>
          <p14:tracePt t="45207" x="7810500" y="4481513"/>
          <p14:tracePt t="45215" x="7896225" y="4489450"/>
          <p14:tracePt t="45224" x="7966075" y="4505325"/>
          <p14:tracePt t="45240" x="8066088" y="4519613"/>
          <p14:tracePt t="45241" x="8081963" y="4519613"/>
          <p14:tracePt t="45248" x="8120063" y="4543425"/>
          <p14:tracePt t="45257" x="8151813" y="4543425"/>
          <p14:tracePt t="45265" x="8166100" y="4543425"/>
          <p14:tracePt t="45273" x="8181975" y="4559300"/>
          <p14:tracePt t="45282" x="8205788" y="4559300"/>
          <p14:tracePt t="45290" x="8221663" y="4559300"/>
          <p14:tracePt t="45329" x="8221663" y="4543425"/>
          <p14:tracePt t="45376" x="8205788" y="4543425"/>
          <p14:tracePt t="45417" x="8189913" y="4543425"/>
          <p14:tracePt t="45426" x="8189913" y="4559300"/>
          <p14:tracePt t="45440" x="8189913" y="4575175"/>
          <p14:tracePt t="45449" x="8189913" y="4589463"/>
          <p14:tracePt t="45457" x="8221663" y="4621213"/>
          <p14:tracePt t="45465" x="8251825" y="4659313"/>
          <p14:tracePt t="45474" x="8321675" y="4706938"/>
          <p14:tracePt t="45482" x="8367713" y="4745038"/>
          <p14:tracePt t="45490" x="8391525" y="4760913"/>
          <p14:tracePt t="45767" x="8375650" y="4760913"/>
          <p14:tracePt t="45769" x="8375650" y="4752975"/>
          <p14:tracePt t="45773" x="8345488" y="4737100"/>
          <p14:tracePt t="45782" x="8313738" y="4699000"/>
          <p14:tracePt t="45790" x="8275638" y="4667250"/>
          <p14:tracePt t="45799" x="8228013" y="4613275"/>
          <p14:tracePt t="45807" x="8189913" y="4583113"/>
          <p14:tracePt t="45815" x="8174038" y="4527550"/>
          <p14:tracePt t="45823" x="8159750" y="4497388"/>
          <p14:tracePt t="45832" x="8143875" y="4443413"/>
          <p14:tracePt t="45840" x="8128000" y="4395788"/>
          <p14:tracePt t="45849" x="8089900" y="4341813"/>
          <p14:tracePt t="45857" x="8058150" y="4295775"/>
          <p14:tracePt t="45865" x="8020050" y="4225925"/>
          <p14:tracePt t="45866" x="8004175" y="4225925"/>
          <p14:tracePt t="45876" x="7958138" y="4156075"/>
          <p14:tracePt t="45882" x="7904163" y="4125913"/>
          <p14:tracePt t="45899" x="7818438" y="4071938"/>
          <p14:tracePt t="45907" x="7772400" y="4040188"/>
          <p14:tracePt t="45915" x="7732713" y="4040188"/>
          <p14:tracePt t="45924" x="7718425" y="4040188"/>
          <p14:tracePt t="45932" x="7702550" y="4024313"/>
          <p14:tracePt t="45941" x="7686675" y="4024313"/>
          <p14:tracePt t="46079" x="7686675" y="4032250"/>
          <p14:tracePt t="46090" x="7662863" y="4032250"/>
          <p14:tracePt t="46099" x="7662863" y="4048125"/>
          <p14:tracePt t="46112" x="7662863" y="4064000"/>
          <p14:tracePt t="46127" x="7662863" y="4079875"/>
          <p14:tracePt t="46137" x="7678738" y="4079875"/>
          <p14:tracePt t="46142" x="7678738" y="4102100"/>
          <p14:tracePt t="46160" x="7678738" y="4117975"/>
          <p14:tracePt t="46162" x="7694613" y="4117975"/>
          <p14:tracePt t="46190" x="7694613" y="4133850"/>
          <p14:tracePt t="46199" x="7710488" y="4133850"/>
          <p14:tracePt t="46207" x="7710488" y="4148138"/>
          <p14:tracePt t="46221" x="7710488" y="4164013"/>
          <p14:tracePt t="46236" x="7710488" y="4187825"/>
          <p14:tracePt t="46250" x="7724775" y="4187825"/>
          <p14:tracePt t="46253" x="7724775" y="4203700"/>
          <p14:tracePt t="46268" x="7724775" y="4217988"/>
          <p14:tracePt t="46293" x="7724775" y="4233863"/>
          <p14:tracePt t="46309" x="7724775" y="4249738"/>
          <p14:tracePt t="46313" x="7740650" y="4249738"/>
          <p14:tracePt t="46324" x="7740650" y="4271963"/>
          <p14:tracePt t="46332" x="7740650" y="4287838"/>
          <p14:tracePt t="46340" x="7764463" y="4303713"/>
          <p14:tracePt t="46348" x="7780338" y="4319588"/>
          <p14:tracePt t="46357" x="7780338" y="4333875"/>
          <p14:tracePt t="46365" x="7794625" y="4349750"/>
          <p14:tracePt t="46382" x="7810500" y="4389438"/>
          <p14:tracePt t="46390" x="7826375" y="4389438"/>
          <p14:tracePt t="46399" x="7848600" y="4389438"/>
          <p14:tracePt t="46408" x="7864475" y="4389438"/>
          <p14:tracePt t="46424" x="7880350" y="4389438"/>
          <p14:tracePt t="46432" x="7896225" y="4389438"/>
          <p14:tracePt t="46440" x="7910513" y="4389438"/>
          <p14:tracePt t="46492" x="7934325" y="4389438"/>
          <p14:tracePt t="46499" x="7934325" y="4381500"/>
          <p14:tracePt t="46506" x="7934325" y="4357688"/>
          <p14:tracePt t="46511" x="7934325" y="4341813"/>
          <p14:tracePt t="46515" x="7918450" y="4341813"/>
          <p14:tracePt t="46524" x="7904163" y="4311650"/>
          <p14:tracePt t="46532" x="7872413" y="4271963"/>
          <p14:tracePt t="46541" x="7834313" y="4241800"/>
          <p14:tracePt t="46549" x="7786688" y="4210050"/>
          <p14:tracePt t="46565" x="7662863" y="4156075"/>
          <p14:tracePt t="46573" x="7586663" y="4141788"/>
          <p14:tracePt t="46582" x="7500938" y="4125913"/>
          <p14:tracePt t="46590" x="7415213" y="4110038"/>
          <p14:tracePt t="46599" x="7331075" y="4110038"/>
          <p14:tracePt t="46607" x="7245350" y="4110038"/>
          <p14:tracePt t="46608" x="7229475" y="4110038"/>
          <p14:tracePt t="46615" x="7159625" y="4110038"/>
          <p14:tracePt t="46624" x="7075488" y="4110038"/>
          <p14:tracePt t="46632" x="7021513" y="4110038"/>
          <p14:tracePt t="46640" x="6973888" y="4110038"/>
          <p14:tracePt t="46657" x="6959600" y="4117975"/>
          <p14:tracePt t="46671" x="6935788" y="4117975"/>
          <p14:tracePt t="46675" x="6935788" y="4133850"/>
          <p14:tracePt t="46688" x="6935788" y="4148138"/>
          <p14:tracePt t="46707" x="6935788" y="4164013"/>
          <p14:tracePt t="46723" x="6935788" y="4187825"/>
          <p14:tracePt t="46747" x="6935788" y="4203700"/>
          <p14:tracePt t="46770" x="6935788" y="4217988"/>
          <p14:tracePt t="46772" x="6951663" y="4217988"/>
          <p14:tracePt t="46796" x="6967538" y="4217988"/>
          <p14:tracePt t="46807" x="6967538" y="4233863"/>
          <p14:tracePt t="46809" x="6981825" y="4233863"/>
          <p14:tracePt t="46818" x="6997700" y="4233863"/>
          <p14:tracePt t="46825" x="7013575" y="4233863"/>
          <p14:tracePt t="46832" x="7035800" y="4233863"/>
          <p14:tracePt t="46849" x="7097713" y="4249738"/>
          <p14:tracePt t="46857" x="7137400" y="4249738"/>
          <p14:tracePt t="46865" x="7153275" y="4271963"/>
          <p14:tracePt t="46874" x="7183438" y="4271963"/>
          <p14:tracePt t="46882" x="7199313" y="4271963"/>
          <p14:tracePt t="46890" x="7221538" y="4271963"/>
          <p14:tracePt t="46987" x="7221538" y="4287838"/>
          <p14:tracePt t="46999" x="7207250" y="4287838"/>
          <p14:tracePt t="47008" x="7207250" y="4303713"/>
          <p14:tracePt t="47011" x="7191375" y="4303713"/>
          <p14:tracePt t="47019" x="7175500" y="4303713"/>
          <p14:tracePt t="47032" x="7159625" y="4319588"/>
          <p14:tracePt t="47049" x="7145338" y="4319588"/>
          <p14:tracePt t="47051" x="7145338" y="4333875"/>
          <p14:tracePt t="47067" x="7145338" y="4349750"/>
          <p14:tracePt t="47076" x="7145338" y="4373563"/>
          <p14:tracePt t="47084" x="7145338" y="4389438"/>
          <p14:tracePt t="47090" x="7121525" y="4389438"/>
          <p14:tracePt t="47099" x="7121525" y="4403725"/>
          <p14:tracePt t="47107" x="7121525" y="4435475"/>
          <p14:tracePt t="47116" x="7121525" y="4457700"/>
          <p14:tracePt t="47124" x="7121525" y="4473575"/>
          <p14:tracePt t="47132" x="7137400" y="4505325"/>
          <p14:tracePt t="47140" x="7153275" y="4543425"/>
          <p14:tracePt t="47148" x="7183438" y="4559300"/>
          <p14:tracePt t="47157" x="7237413" y="4575175"/>
          <p14:tracePt t="47174" x="7323138" y="4605338"/>
          <p14:tracePt t="47182" x="7392988" y="4621213"/>
          <p14:tracePt t="47190" x="7439025" y="4645025"/>
          <p14:tracePt t="47199" x="7508875" y="4659313"/>
          <p14:tracePt t="47207" x="7578725" y="4675188"/>
          <p14:tracePt t="47224" x="7694613" y="4706938"/>
          <p14:tracePt t="47232" x="7724775" y="4706938"/>
          <p14:tracePt t="47240" x="7764463" y="4729163"/>
          <p14:tracePt t="47337" x="7748588" y="4729163"/>
          <p14:tracePt t="47343" x="7748588" y="4713288"/>
          <p14:tracePt t="47347" x="7732713" y="4713288"/>
          <p14:tracePt t="47357" x="7718425" y="4699000"/>
          <p14:tracePt t="47365" x="7702550" y="4699000"/>
          <p14:tracePt t="47374" x="7662863" y="4683125"/>
          <p14:tracePt t="47382" x="7616825" y="4667250"/>
          <p14:tracePt t="47390" x="7586663" y="4651375"/>
          <p14:tracePt t="47407" x="7446963" y="4629150"/>
          <p14:tracePt t="47415" x="7392988" y="4613275"/>
          <p14:tracePt t="47424" x="7346950" y="4597400"/>
          <p14:tracePt t="47432" x="7291388" y="4597400"/>
          <p14:tracePt t="47440" x="7277100" y="4597400"/>
          <p14:tracePt t="47457" x="7261225" y="4583113"/>
          <p14:tracePt t="47542" x="7245350" y="4583113"/>
          <p14:tracePt t="47550" x="7245350" y="4567238"/>
          <p14:tracePt t="47557" x="7229475" y="4567238"/>
          <p14:tracePt t="47567" x="7229475" y="4543425"/>
          <p14:tracePt t="47574" x="7207250" y="4543425"/>
          <p14:tracePt t="47582" x="7191375" y="4543425"/>
          <p14:tracePt t="47599" x="7175500" y="4527550"/>
          <p14:tracePt t="47607" x="7159625" y="4513263"/>
          <p14:tracePt t="47615" x="7145338" y="4497388"/>
          <p14:tracePt t="47624" x="7121525" y="4481513"/>
          <p14:tracePt t="47632" x="7091363" y="4465638"/>
          <p14:tracePt t="47640" x="7075488" y="4427538"/>
          <p14:tracePt t="47649" x="7043738" y="4411663"/>
          <p14:tracePt t="47657" x="7005638" y="4395788"/>
          <p14:tracePt t="47665" x="6973888" y="4381500"/>
          <p14:tracePt t="47674" x="6935788" y="4357688"/>
          <p14:tracePt t="47690" x="6919913" y="4341813"/>
          <p14:tracePt t="47691" x="6905625" y="4341813"/>
          <p14:tracePt t="47861" x="6911975" y="4341813"/>
          <p14:tracePt t="47868" x="6911975" y="4349750"/>
          <p14:tracePt t="47876" x="6927850" y="4349750"/>
          <p14:tracePt t="47891" x="6981825" y="4349750"/>
          <p14:tracePt t="47891" x="6997700" y="4349750"/>
          <p14:tracePt t="47899" x="7051675" y="4373563"/>
          <p14:tracePt t="47907" x="7121525" y="4389438"/>
          <p14:tracePt t="47915" x="7183438" y="4389438"/>
          <p14:tracePt t="47916" x="7199313" y="4389438"/>
          <p14:tracePt t="47924" x="7269163" y="4403725"/>
          <p14:tracePt t="47932" x="7353300" y="4403725"/>
          <p14:tracePt t="47940" x="7439025" y="4403725"/>
          <p14:tracePt t="47949" x="7524750" y="4419600"/>
          <p14:tracePt t="47949" x="7539038" y="4419600"/>
          <p14:tracePt t="47957" x="7624763" y="4419600"/>
          <p14:tracePt t="47974" x="7780338" y="4435475"/>
          <p14:tracePt t="47982" x="7864475" y="4435475"/>
          <p14:tracePt t="47990" x="7950200" y="4435475"/>
          <p14:tracePt t="47999" x="8012113" y="4435475"/>
          <p14:tracePt t="48007" x="8081963" y="4435475"/>
          <p14:tracePt t="48016" x="8135938" y="4435475"/>
          <p14:tracePt t="48016" x="8151813" y="4435475"/>
          <p14:tracePt t="48023" x="8205788" y="4435475"/>
          <p14:tracePt t="48032" x="8251825" y="4427538"/>
          <p14:tracePt t="48040" x="8283575" y="4411663"/>
          <p14:tracePt t="48041" x="8305800" y="4411663"/>
          <p14:tracePt t="48049" x="8321675" y="4411663"/>
          <p14:tracePt t="48057" x="8351838" y="4395788"/>
          <p14:tracePt t="48065" x="8367713" y="4381500"/>
          <p14:tracePt t="48066" x="8391525" y="4381500"/>
          <p14:tracePt t="48082" x="8407400" y="4341813"/>
          <p14:tracePt t="48090" x="8407400" y="4327525"/>
          <p14:tracePt t="48099" x="8407400" y="4295775"/>
          <p14:tracePt t="48108" x="8407400" y="4241800"/>
          <p14:tracePt t="48115" x="8375650" y="4210050"/>
          <p14:tracePt t="48124" x="8345488" y="4156075"/>
          <p14:tracePt t="48132" x="8313738" y="4110038"/>
          <p14:tracePt t="48141" x="8259763" y="4071938"/>
          <p14:tracePt t="48150" x="8189913" y="4040188"/>
          <p14:tracePt t="48157" x="8143875" y="4024313"/>
          <p14:tracePt t="48165" x="8058150" y="4002088"/>
          <p14:tracePt t="48174" x="7972425" y="4002088"/>
          <p14:tracePt t="48190" x="7748588" y="3986213"/>
          <p14:tracePt t="48191" x="7732713" y="3986213"/>
          <p14:tracePt t="48199" x="7616825" y="3986213"/>
          <p14:tracePt t="48207" x="7516813" y="3986213"/>
          <p14:tracePt t="48215" x="7415213" y="3986213"/>
          <p14:tracePt t="48224" x="7331075" y="4002088"/>
          <p14:tracePt t="48232" x="7277100" y="4002088"/>
          <p14:tracePt t="48240" x="7229475" y="4017963"/>
          <p14:tracePt t="48257" x="7175500" y="4064000"/>
          <p14:tracePt t="48265" x="7175500" y="4079875"/>
          <p14:tracePt t="48274" x="7175500" y="4102100"/>
          <p14:tracePt t="48282" x="7175500" y="4133850"/>
          <p14:tracePt t="48290" x="7175500" y="4164013"/>
          <p14:tracePt t="48300" x="7183438" y="4203700"/>
          <p14:tracePt t="48307" x="7183438" y="4217988"/>
          <p14:tracePt t="48315" x="7199313" y="4249738"/>
          <p14:tracePt t="48324" x="7199313" y="4271963"/>
          <p14:tracePt t="48332" x="7199313" y="4287838"/>
          <p14:tracePt t="48349" x="7199313" y="4303713"/>
          <p14:tracePt t="48467" x="7199313" y="4319588"/>
          <p14:tracePt t="48475" x="7191375" y="4319588"/>
          <p14:tracePt t="48485" x="7175500" y="4319588"/>
          <p14:tracePt t="48490" x="7159625" y="4333875"/>
          <p14:tracePt t="48499" x="7121525" y="4333875"/>
          <p14:tracePt t="48500" x="7121525" y="4349750"/>
          <p14:tracePt t="48507" x="7091363" y="4349750"/>
          <p14:tracePt t="48515" x="7059613" y="4349750"/>
          <p14:tracePt t="48524" x="7043738" y="4349750"/>
          <p14:tracePt t="48524" x="7043738" y="4373563"/>
          <p14:tracePt t="48537" x="7021513" y="4373563"/>
          <p14:tracePt t="48544" x="7005638" y="4373563"/>
          <p14:tracePt t="48634" x="7013575" y="4373563"/>
          <p14:tracePt t="48655" x="7035800" y="4373563"/>
          <p14:tracePt t="48668" x="7051675" y="4373563"/>
          <p14:tracePt t="48676" x="7067550" y="4373563"/>
          <p14:tracePt t="48682" x="7083425" y="4373563"/>
          <p14:tracePt t="48690" x="7097713" y="4373563"/>
          <p14:tracePt t="48699" x="7137400" y="4373563"/>
          <p14:tracePt t="48707" x="7167563" y="4373563"/>
          <p14:tracePt t="48715" x="7183438" y="4373563"/>
          <p14:tracePt t="48724" x="7237413" y="4373563"/>
          <p14:tracePt t="48732" x="7269163" y="4373563"/>
          <p14:tracePt t="48749" x="7339013" y="4373563"/>
          <p14:tracePt t="48757" x="7369175" y="4373563"/>
          <p14:tracePt t="48765" x="7408863" y="4373563"/>
          <p14:tracePt t="48782" x="7454900" y="4373563"/>
          <p14:tracePt t="48790" x="7470775" y="4389438"/>
          <p14:tracePt t="48791" x="7493000" y="4389438"/>
          <p14:tracePt t="48799" x="7508875" y="4389438"/>
          <p14:tracePt t="48807" x="7524750" y="4389438"/>
          <p14:tracePt t="48816" x="7539038" y="4389438"/>
          <p14:tracePt t="48816" x="7554913" y="4389438"/>
          <p14:tracePt t="48832" x="7608888" y="4389438"/>
          <p14:tracePt t="48840" x="7624763" y="4389438"/>
          <p14:tracePt t="48849" x="7662863" y="4389438"/>
          <p14:tracePt t="48857" x="7710488" y="4389438"/>
          <p14:tracePt t="48866" x="7740650" y="4389438"/>
          <p14:tracePt t="48866" x="7764463" y="4389438"/>
          <p14:tracePt t="48874" x="7794625" y="4389438"/>
          <p14:tracePt t="48882" x="7848600" y="4389438"/>
          <p14:tracePt t="48890" x="7880350" y="4389438"/>
          <p14:tracePt t="48891" x="7896225" y="4389438"/>
          <p14:tracePt t="48899" x="7950200" y="4403725"/>
          <p14:tracePt t="48907" x="7980363" y="4403725"/>
          <p14:tracePt t="48924" x="8050213" y="4403725"/>
          <p14:tracePt t="48932" x="8066088" y="4403725"/>
          <p14:tracePt t="48941" x="8096250" y="4403725"/>
          <p14:tracePt t="48949" x="8151813" y="4403725"/>
          <p14:tracePt t="48957" x="8181975" y="4403725"/>
          <p14:tracePt t="48974" x="8267700" y="4395788"/>
          <p14:tracePt t="48982" x="8305800" y="4381500"/>
          <p14:tracePt t="48990" x="8337550" y="4381500"/>
          <p14:tracePt t="48999" x="8367713" y="4381500"/>
          <p14:tracePt t="49007" x="8391525" y="4357688"/>
          <p14:tracePt t="49015" x="8407400" y="4357688"/>
          <p14:tracePt t="49024" x="8421688" y="4341813"/>
          <p14:tracePt t="49032" x="8421688" y="4327525"/>
          <p14:tracePt t="49040" x="8437563" y="4311650"/>
          <p14:tracePt t="49049" x="8453438" y="4271963"/>
          <p14:tracePt t="49066" x="8475663" y="4210050"/>
          <p14:tracePt t="49074" x="8475663" y="4156075"/>
          <p14:tracePt t="49082" x="8475663" y="4125913"/>
          <p14:tracePt t="49090" x="8445500" y="4056063"/>
          <p14:tracePt t="49099" x="8413750" y="4002088"/>
          <p14:tracePt t="49117" x="8289925" y="3924300"/>
          <p14:tracePt t="49124" x="8228013" y="3886200"/>
          <p14:tracePt t="49132" x="8159750" y="3870325"/>
          <p14:tracePt t="49140" x="8058150" y="3854450"/>
          <p14:tracePt t="49149" x="7918450" y="3854450"/>
          <p14:tracePt t="49157" x="7786688" y="3854450"/>
          <p14:tracePt t="49165" x="7662863" y="3838575"/>
          <p14:tracePt t="49174" x="7516813" y="3838575"/>
          <p14:tracePt t="49184" x="7377113" y="3838575"/>
          <p14:tracePt t="49190" x="7315200" y="3846513"/>
          <p14:tracePt t="49207" x="7175500" y="3862388"/>
          <p14:tracePt t="49216" x="7145338" y="3878263"/>
          <p14:tracePt t="49224" x="7105650" y="3894138"/>
          <p14:tracePt t="49232" x="7091363" y="3916363"/>
          <p14:tracePt t="49240" x="7091363" y="3932238"/>
          <p14:tracePt t="49257" x="7091363" y="3978275"/>
          <p14:tracePt t="49265" x="7091363" y="4002088"/>
          <p14:tracePt t="49274" x="7091363" y="4032250"/>
          <p14:tracePt t="49282" x="7091363" y="4048125"/>
          <p14:tracePt t="49299" x="7091363" y="4079875"/>
          <p14:tracePt t="49316" x="7075488" y="4117975"/>
          <p14:tracePt t="49332" x="7075488" y="4133850"/>
          <p14:tracePt t="49349" x="7075488" y="4148138"/>
          <p14:tracePt t="49359" x="7083425" y="4164013"/>
          <p14:tracePt t="49368" x="7097713" y="4164013"/>
          <p14:tracePt t="49374" x="7121525" y="4187825"/>
          <p14:tracePt t="49382" x="7137400" y="4187825"/>
          <p14:tracePt t="49391" x="7167563" y="4203700"/>
          <p14:tracePt t="49407" x="7253288" y="4217988"/>
          <p14:tracePt t="49415" x="7283450" y="4233863"/>
          <p14:tracePt t="49424" x="7339013" y="4233863"/>
          <p14:tracePt t="49432" x="7369175" y="4249738"/>
          <p14:tracePt t="49440" x="7408863" y="4249738"/>
          <p14:tracePt t="49457" x="7470775" y="4249738"/>
          <p14:tracePt t="49465" x="7493000" y="4249738"/>
          <p14:tracePt t="49474" x="7508875" y="4249738"/>
          <p14:tracePt t="49491" x="7524750" y="4271963"/>
          <p14:tracePt t="49523" x="7539038" y="4271963"/>
          <p14:tracePt t="49540" x="7554913" y="4271963"/>
          <p14:tracePt t="49543" x="7554913" y="4287838"/>
          <p14:tracePt t="49549" x="7594600" y="4287838"/>
          <p14:tracePt t="49557" x="7624763" y="4287838"/>
          <p14:tracePt t="49565" x="7694613" y="4303713"/>
          <p14:tracePt t="49582" x="7826375" y="4319588"/>
          <p14:tracePt t="49599" x="7980363" y="4349750"/>
          <p14:tracePt t="49607" x="8066088" y="4349750"/>
          <p14:tracePt t="49615" x="8120063" y="4349750"/>
          <p14:tracePt t="49632" x="8181975" y="4373563"/>
          <p14:tracePt t="49641" x="8205788" y="4373563"/>
          <p14:tracePt t="49641" x="8221663" y="4373563"/>
          <p14:tracePt t="49655" x="8235950" y="4373563"/>
          <p14:tracePt t="49677" x="8235950" y="4357688"/>
          <p14:tracePt t="49685" x="8235950" y="4341813"/>
          <p14:tracePt t="49694" x="8235950" y="4327525"/>
          <p14:tracePt t="49699" x="8251825" y="4327525"/>
          <p14:tracePt t="49701" x="8251825" y="4311650"/>
          <p14:tracePt t="49708" x="8251825" y="4295775"/>
          <p14:tracePt t="49724" x="8251825" y="4257675"/>
          <p14:tracePt t="49732" x="8251825" y="4241800"/>
          <p14:tracePt t="49740" x="8243888" y="4225925"/>
          <p14:tracePt t="49749" x="8205788" y="4195763"/>
          <p14:tracePt t="49757" x="8174038" y="4171950"/>
          <p14:tracePt t="49766" x="8128000" y="4141788"/>
          <p14:tracePt t="49766" x="8104188" y="4141788"/>
          <p14:tracePt t="49774" x="8058150" y="4110038"/>
          <p14:tracePt t="49782" x="8004175" y="4086225"/>
          <p14:tracePt t="49790" x="7934325" y="4071938"/>
          <p14:tracePt t="49799" x="7888288" y="4040188"/>
          <p14:tracePt t="49807" x="7834313" y="4024313"/>
          <p14:tracePt t="49816" x="7786688" y="4002088"/>
          <p14:tracePt t="49824" x="7772400" y="3986213"/>
          <p14:tracePt t="49832" x="7748588" y="3986213"/>
          <p14:tracePt t="49883" x="7732713" y="3986213"/>
          <p14:tracePt t="49893" x="7718425" y="3986213"/>
          <p14:tracePt t="49898" x="7702550" y="3986213"/>
          <p14:tracePt t="49907" x="7686675" y="3986213"/>
          <p14:tracePt t="49924" x="7648575" y="4017963"/>
          <p14:tracePt t="49932" x="7632700" y="4017963"/>
          <p14:tracePt t="49940" x="7616825" y="4032250"/>
          <p14:tracePt t="49949" x="7600950" y="4048125"/>
          <p14:tracePt t="49957" x="7586663" y="4064000"/>
          <p14:tracePt t="49965" x="7562850" y="4079875"/>
          <p14:tracePt t="49974" x="7562850" y="4102100"/>
          <p14:tracePt t="49982" x="7562850" y="4117975"/>
          <p14:tracePt t="49991" x="7562850" y="4133850"/>
          <p14:tracePt t="50007" x="7562850" y="4148138"/>
          <p14:tracePt t="50019" x="7562850" y="4164013"/>
          <p14:tracePt t="50076" x="7562850" y="4187825"/>
          <p14:tracePt t="50080" x="7578725" y="4187825"/>
          <p14:tracePt t="50098" x="7594600" y="4187825"/>
          <p14:tracePt t="50112" x="7594600" y="4203700"/>
          <p14:tracePt t="50118" x="7608888" y="4203700"/>
          <p14:tracePt t="50142" x="7624763" y="4203700"/>
          <p14:tracePt t="50161" x="7640638" y="4203700"/>
          <p14:tracePt t="50220" x="7662863" y="4203700"/>
          <p14:tracePt t="50223" x="7662863" y="4217988"/>
          <p14:tracePt t="50234" x="7678738" y="4217988"/>
          <p14:tracePt t="50241" x="7678738" y="4233863"/>
          <p14:tracePt t="50249" x="7694613" y="4233863"/>
          <p14:tracePt t="50257" x="7710488" y="4249738"/>
          <p14:tracePt t="50265" x="7724775" y="4271963"/>
          <p14:tracePt t="50274" x="7740650" y="4287838"/>
          <p14:tracePt t="50282" x="7764463" y="4287838"/>
          <p14:tracePt t="50290" x="7794625" y="4303713"/>
          <p14:tracePt t="50307" x="7880350" y="4333875"/>
          <p14:tracePt t="50315" x="7934325" y="4349750"/>
          <p14:tracePt t="50332" x="8034338" y="4373563"/>
          <p14:tracePt t="50340" x="8096250" y="4373563"/>
          <p14:tracePt t="50349" x="8151813" y="4373563"/>
          <p14:tracePt t="50357" x="8221663" y="4357688"/>
          <p14:tracePt t="50365" x="8283575" y="4341813"/>
          <p14:tracePt t="50382" x="8367713" y="4271963"/>
          <p14:tracePt t="50390" x="8391525" y="4241800"/>
          <p14:tracePt t="50399" x="8391525" y="4210050"/>
          <p14:tracePt t="50407" x="8391525" y="4171950"/>
          <p14:tracePt t="50415" x="8391525" y="4141788"/>
          <p14:tracePt t="50416" x="8375650" y="4141788"/>
          <p14:tracePt t="50424" x="8345488" y="4110038"/>
          <p14:tracePt t="50432" x="8313738" y="4071938"/>
          <p14:tracePt t="50440" x="8259763" y="4056063"/>
          <p14:tracePt t="50441" x="8243888" y="4056063"/>
          <p14:tracePt t="50449" x="8189913" y="4040188"/>
          <p14:tracePt t="50457" x="8128000" y="4040188"/>
          <p14:tracePt t="50474" x="7988300" y="4040188"/>
          <p14:tracePt t="50482" x="7918450" y="4048125"/>
          <p14:tracePt t="50491" x="7872413" y="4064000"/>
          <p14:tracePt t="50499" x="7818438" y="4102100"/>
          <p14:tracePt t="50507" x="7802563" y="4117975"/>
          <p14:tracePt t="50516" x="7786688" y="4148138"/>
          <p14:tracePt t="50532" x="7772400" y="4203700"/>
          <p14:tracePt t="50540" x="7780338" y="4217988"/>
          <p14:tracePt t="50549" x="7794625" y="4249738"/>
          <p14:tracePt t="50557" x="7826375" y="4271963"/>
          <p14:tracePt t="50566" x="7864475" y="4287838"/>
          <p14:tracePt t="50574" x="7910513" y="4303713"/>
          <p14:tracePt t="50582" x="7950200" y="4303713"/>
          <p14:tracePt t="50590" x="7980363" y="4319588"/>
          <p14:tracePt t="50599" x="8012113" y="4319588"/>
          <p14:tracePt t="50616" x="8081963" y="4319588"/>
          <p14:tracePt t="50624" x="8120063" y="4319588"/>
          <p14:tracePt t="50632" x="8151813" y="4319588"/>
          <p14:tracePt t="50640" x="8181975" y="4311650"/>
          <p14:tracePt t="50649" x="8205788" y="4271963"/>
          <p14:tracePt t="50657" x="8221663" y="4241800"/>
          <p14:tracePt t="50674" x="8221663" y="4171950"/>
          <p14:tracePt t="50682" x="8205788" y="4156075"/>
          <p14:tracePt t="50691" x="8174038" y="4125913"/>
          <p14:tracePt t="50691" x="8159750" y="4125913"/>
          <p14:tracePt t="50699" x="8104188" y="4086225"/>
          <p14:tracePt t="50707" x="8058150" y="4086225"/>
          <p14:tracePt t="50724" x="7904163" y="4071938"/>
          <p14:tracePt t="50732" x="7856538" y="4071938"/>
          <p14:tracePt t="50741" x="7786688" y="4079875"/>
          <p14:tracePt t="50741" x="7772400" y="4079875"/>
          <p14:tracePt t="50757" x="7686675" y="4133850"/>
          <p14:tracePt t="50765" x="7662863" y="4148138"/>
          <p14:tracePt t="50774" x="7662863" y="4164013"/>
          <p14:tracePt t="50786" x="7662863" y="4187825"/>
          <p14:tracePt t="50799" x="7662863" y="4203700"/>
          <p14:tracePt t="50816" x="7710488" y="4233863"/>
          <p14:tracePt t="50816" x="7724775" y="4233863"/>
          <p14:tracePt t="50824" x="7764463" y="4271963"/>
          <p14:tracePt t="50832" x="7810500" y="4287838"/>
          <p14:tracePt t="50841" x="7864475" y="4287838"/>
          <p14:tracePt t="50841" x="7880350" y="4303713"/>
          <p14:tracePt t="50849" x="7934325" y="4303713"/>
          <p14:tracePt t="50857" x="7980363" y="4319588"/>
          <p14:tracePt t="50866" x="8034338" y="4319588"/>
          <p14:tracePt t="50874" x="8066088" y="4319588"/>
          <p14:tracePt t="50882" x="8096250" y="4319588"/>
          <p14:tracePt t="50891" x="8096250" y="4311650"/>
          <p14:tracePt t="50899" x="8120063" y="4295775"/>
          <p14:tracePt t="50907" x="8120063" y="4257675"/>
          <p14:tracePt t="50916" x="8120063" y="4225925"/>
          <p14:tracePt t="50924" x="8089900" y="4195763"/>
          <p14:tracePt t="50932" x="8058150" y="4156075"/>
          <p14:tracePt t="50941" x="8004175" y="4125913"/>
          <p14:tracePt t="50949" x="7958138" y="4110038"/>
          <p14:tracePt t="50958" x="7904163" y="4110038"/>
          <p14:tracePt t="50965" x="7856538" y="4110038"/>
          <p14:tracePt t="50974" x="7786688" y="4110038"/>
          <p14:tracePt t="50991" x="7686675" y="4117975"/>
          <p14:tracePt t="50999" x="7632700" y="4133850"/>
          <p14:tracePt t="51007" x="7600950" y="4148138"/>
          <p14:tracePt t="51015" x="7586663" y="4164013"/>
          <p14:tracePt t="51024" x="7562850" y="4187825"/>
          <p14:tracePt t="51033" x="7562850" y="4203700"/>
          <p14:tracePt t="51041" x="7562850" y="4217988"/>
          <p14:tracePt t="51050" x="7562850" y="4233863"/>
          <p14:tracePt t="51059" x="7578725" y="4233863"/>
          <p14:tracePt t="51066" x="7578725" y="4249738"/>
          <p14:tracePt t="51074" x="7594600" y="4271963"/>
          <p14:tracePt t="51082" x="7624763" y="4287838"/>
          <p14:tracePt t="51091" x="7640638" y="4287838"/>
          <p14:tracePt t="51099" x="7662863" y="4303713"/>
          <p14:tracePt t="51110" x="7678738" y="4303713"/>
          <p14:tracePt t="51117" x="7678738" y="4319588"/>
          <p14:tracePt t="51183" x="7662863" y="4319588"/>
          <p14:tracePt t="51191" x="7648575" y="4319588"/>
          <p14:tracePt t="51199" x="7632700" y="4319588"/>
          <p14:tracePt t="51205" x="7616825" y="4319588"/>
          <p14:tracePt t="51210" x="7600950" y="4319588"/>
          <p14:tracePt t="51215" x="7586663" y="4311650"/>
          <p14:tracePt t="51224" x="7546975" y="4311650"/>
          <p14:tracePt t="51232" x="7516813" y="4311650"/>
          <p14:tracePt t="51241" x="7477125" y="4311650"/>
          <p14:tracePt t="51241" x="7477125" y="4295775"/>
          <p14:tracePt t="51249" x="7446963" y="4295775"/>
          <p14:tracePt t="51257" x="7415213" y="4295775"/>
          <p14:tracePt t="51266" x="7392988" y="4295775"/>
          <p14:tracePt t="51266" x="7377113" y="4295775"/>
          <p14:tracePt t="51274" x="7361238" y="4295775"/>
          <p14:tracePt t="51286" x="7346950" y="4295775"/>
          <p14:tracePt t="51306" x="7331075" y="4295775"/>
          <p14:tracePt t="51324" x="7315200" y="4295775"/>
          <p14:tracePt t="51332" x="7291388" y="4295775"/>
          <p14:tracePt t="51340" x="7261225" y="4295775"/>
          <p14:tracePt t="51349" x="7229475" y="4295775"/>
          <p14:tracePt t="51357" x="7207250" y="4295775"/>
          <p14:tracePt t="51366" x="7159625" y="4295775"/>
          <p14:tracePt t="51374" x="7121525" y="4303713"/>
          <p14:tracePt t="51383" x="7091363" y="4303713"/>
          <p14:tracePt t="51390" x="7075488" y="4319588"/>
          <p14:tracePt t="51400" x="7059613" y="4319588"/>
          <p14:tracePt t="51428" x="7059613" y="4333875"/>
          <p14:tracePt t="51491" x="7059613" y="4349750"/>
          <p14:tracePt t="51502" x="7059613" y="4373563"/>
          <p14:tracePt t="51514" x="7059613" y="4389438"/>
          <p14:tracePt t="51528" x="7059613" y="4403725"/>
          <p14:tracePt t="51632" x="7059613" y="4419600"/>
          <p14:tracePt t="51652" x="7059613" y="4435475"/>
          <p14:tracePt t="51662" x="7059613" y="4457700"/>
          <p14:tracePt t="51670" x="7059613" y="4473575"/>
          <p14:tracePt t="51677" x="7043738" y="4473575"/>
          <p14:tracePt t="51682" x="7043738" y="4489450"/>
          <p14:tracePt t="51691" x="7021513" y="4505325"/>
          <p14:tracePt t="51707" x="7021513" y="4575175"/>
          <p14:tracePt t="51716" x="7005638" y="4589463"/>
          <p14:tracePt t="51724" x="7005638" y="4621213"/>
          <p14:tracePt t="51732" x="6989763" y="4621213"/>
          <p14:tracePt t="51741" x="6989763" y="4645025"/>
          <p14:tracePt t="51772" x="6989763" y="4659313"/>
          <p14:tracePt t="51785" x="6973888" y="4659313"/>
          <p14:tracePt t="51793" x="6973888" y="4675188"/>
          <p14:tracePt t="51807" x="6973888" y="4691063"/>
          <p14:tracePt t="51816" x="6959600" y="4691063"/>
          <p14:tracePt t="51820" x="6959600" y="4706938"/>
          <p14:tracePt t="51830" x="6959600" y="4729163"/>
          <p14:tracePt t="51841" x="6959600" y="4745038"/>
          <p14:tracePt t="51854" x="6959600" y="4760913"/>
          <p14:tracePt t="51866" x="6959600" y="4775200"/>
          <p14:tracePt t="51877" x="6935788" y="4775200"/>
          <p14:tracePt t="51879" x="6935788" y="4791075"/>
          <p14:tracePt t="52072" x="6935788" y="4783138"/>
          <p14:tracePt t="52082" x="6951663" y="4783138"/>
          <p14:tracePt t="52091" x="6981825" y="4752975"/>
          <p14:tracePt t="52099" x="7035800" y="4699000"/>
          <p14:tracePt t="52108" x="7121525" y="4597400"/>
          <p14:tracePt t="52117" x="7199313" y="4497388"/>
          <p14:tracePt t="52132" x="7307263" y="4427538"/>
          <p14:tracePt t="52143" x="7307263" y="4411663"/>
          <p14:tracePt t="56109" x="7323138" y="4411663"/>
          <p14:tracePt t="56112" x="7339013" y="4411663"/>
          <p14:tracePt t="56117" x="7369175" y="4411663"/>
          <p14:tracePt t="56124" x="7439025" y="4419600"/>
          <p14:tracePt t="56132" x="7524750" y="4473575"/>
          <p14:tracePt t="56141" x="7594600" y="4505325"/>
          <p14:tracePt t="56141" x="7608888" y="4505325"/>
          <p14:tracePt t="56157" x="7694613" y="4543425"/>
          <p14:tracePt t="56371" x="7710488" y="4543425"/>
          <p14:tracePt t="56373" x="7724775" y="4543425"/>
          <p14:tracePt t="56383" x="7810500" y="4527550"/>
          <p14:tracePt t="56383" x="7826375" y="4527550"/>
          <p14:tracePt t="56391" x="7950200" y="4497388"/>
          <p14:tracePt t="56399" x="8050213" y="4481513"/>
          <p14:tracePt t="56408" x="8151813" y="4465638"/>
          <p14:tracePt t="56416" x="8166100" y="4465638"/>
          <p14:tracePt t="56426" x="8159750" y="4465638"/>
          <p14:tracePt t="56441" x="8042275" y="4589463"/>
          <p14:tracePt t="56449" x="7958138" y="4675188"/>
          <p14:tracePt t="56457" x="7904163" y="4775200"/>
          <p14:tracePt t="56466" x="7888288" y="4860925"/>
          <p14:tracePt t="56474" x="7896225" y="4930775"/>
          <p14:tracePt t="56491" x="7980363" y="5016500"/>
          <p14:tracePt t="56501" x="7996238" y="5016500"/>
          <p14:tracePt t="56507" x="8012113" y="5016500"/>
          <p14:tracePt t="56516" x="8034338" y="5016500"/>
          <p14:tracePt t="56533" x="8034338" y="4984750"/>
          <p14:tracePt t="56541" x="8034338" y="4968875"/>
          <p14:tracePt t="56541" x="8034338" y="4954588"/>
          <p14:tracePt t="56549" x="8004175" y="4922838"/>
          <p14:tracePt t="56557" x="7958138" y="4884738"/>
          <p14:tracePt t="56566" x="7904163" y="4852988"/>
          <p14:tracePt t="56566" x="7888288" y="4852988"/>
          <p14:tracePt t="56574" x="7856538" y="4837113"/>
          <p14:tracePt t="56583" x="7834313" y="4837113"/>
          <p14:tracePt t="56945" x="7848600" y="4837113"/>
          <p14:tracePt t="56958" x="7896225" y="4837113"/>
          <p14:tracePt t="56966" x="7966075" y="4837113"/>
          <p14:tracePt t="56974" x="8034338" y="4845050"/>
          <p14:tracePt t="56982" x="8081963" y="4845050"/>
          <p14:tracePt t="57024" x="8074025" y="4845050"/>
          <p14:tracePt t="57026" x="8058150" y="4845050"/>
          <p14:tracePt t="57032" x="8004175" y="4845050"/>
          <p14:tracePt t="57041" x="7888288" y="4845050"/>
          <p14:tracePt t="57041" x="7872413" y="4845050"/>
          <p14:tracePt t="57049" x="7702550" y="4845050"/>
          <p14:tracePt t="57057" x="7500938" y="4814888"/>
          <p14:tracePt t="57066" x="7277100" y="4783138"/>
          <p14:tracePt t="57066" x="7245350" y="4783138"/>
          <p14:tracePt t="57074" x="7021513" y="4737100"/>
          <p14:tracePt t="57083" x="6750050" y="4683125"/>
          <p14:tracePt t="57084" x="6704013" y="4667250"/>
          <p14:tracePt t="57084" x="6688138" y="4667250"/>
          <p14:tracePt t="57093" x="6346825" y="4583113"/>
          <p14:tracePt t="57099" x="6122988" y="4527550"/>
          <p14:tracePt t="57108" x="5821363" y="4465638"/>
          <p14:tracePt t="57116" x="5519738" y="4395788"/>
          <p14:tracePt t="57124" x="5264150" y="4341813"/>
          <p14:tracePt t="57132" x="5062538" y="4311650"/>
          <p14:tracePt t="57141" x="4791075" y="4271963"/>
          <p14:tracePt t="57149" x="4583113" y="4257675"/>
          <p14:tracePt t="57158" x="4381500" y="4241800"/>
          <p14:tracePt t="57166" x="4249738" y="4241800"/>
          <p14:tracePt t="57166" x="4225925" y="4241800"/>
          <p14:tracePt t="57174" x="4141788" y="4241800"/>
          <p14:tracePt t="57182" x="4079875" y="4241800"/>
          <p14:tracePt t="57192" x="4040188" y="4241800"/>
          <p14:tracePt t="57199" x="4010025" y="4241800"/>
          <p14:tracePt t="57207" x="3978275" y="4225925"/>
          <p14:tracePt t="57216" x="3924300" y="4210050"/>
          <p14:tracePt t="57225" x="3908425" y="4210050"/>
          <p14:tracePt t="57281" x="3908425" y="4217988"/>
          <p14:tracePt t="57286" x="3908425" y="4233863"/>
          <p14:tracePt t="57292" x="3908425" y="4249738"/>
          <p14:tracePt t="57300" x="3894138" y="4249738"/>
          <p14:tracePt t="57307" x="3894138" y="4271963"/>
          <p14:tracePt t="57318" x="3854450" y="4287838"/>
          <p14:tracePt t="57324" x="3840163" y="4303713"/>
          <p14:tracePt t="57333" x="3824288" y="4303713"/>
          <p14:tracePt t="57341" x="3808413" y="4303713"/>
          <p14:tracePt t="57363" x="3792538" y="4303713"/>
          <p14:tracePt t="57385" x="3792538" y="4295775"/>
          <p14:tracePt t="57387" x="3770313" y="4295775"/>
          <p14:tracePt t="57391" x="3770313" y="4271963"/>
          <p14:tracePt t="57399" x="3754438" y="4241800"/>
          <p14:tracePt t="57408" x="3754438" y="4210050"/>
          <p14:tracePt t="57416" x="3738563" y="4195763"/>
          <p14:tracePt t="57425" x="3722688" y="4156075"/>
          <p14:tracePt t="57432" x="3708400" y="4141788"/>
          <p14:tracePt t="57553" x="3716338" y="4141788"/>
          <p14:tracePt t="57556" x="3730625" y="4141788"/>
          <p14:tracePt t="57559" x="3746500" y="4141788"/>
          <p14:tracePt t="57566" x="3800475" y="4141788"/>
          <p14:tracePt t="57574" x="3816350" y="4141788"/>
          <p14:tracePt t="57583" x="3832225" y="4141788"/>
          <p14:tracePt t="57597" x="3824288" y="4141788"/>
          <p14:tracePt t="57602" x="3808413" y="4141788"/>
          <p14:tracePt t="57608" x="3792538" y="4148138"/>
          <p14:tracePt t="57616" x="3754438" y="4148138"/>
          <p14:tracePt t="57617" x="3738563" y="4148138"/>
          <p14:tracePt t="57624" x="3722688" y="4148138"/>
          <p14:tracePt t="57632" x="3722688" y="4164013"/>
          <p14:tracePt t="57641" x="3730625" y="4203700"/>
          <p14:tracePt t="57649" x="3784600" y="4271963"/>
          <p14:tracePt t="57658" x="3816350" y="4319588"/>
          <p14:tracePt t="57940" x="3808413" y="4319588"/>
          <p14:tracePt t="57949" x="3792538" y="4319588"/>
          <p14:tracePt t="57958" x="3770313" y="4333875"/>
          <p14:tracePt t="57966" x="3754438" y="4333875"/>
          <p14:tracePt t="57974" x="3738563" y="4333875"/>
          <p14:tracePt t="58015" x="3746500" y="4333875"/>
          <p14:tracePt t="58192" x="3746500" y="4327525"/>
          <p14:tracePt t="58196" x="3746500" y="4311650"/>
          <p14:tracePt t="58203" x="3746500" y="4295775"/>
          <p14:tracePt t="58207" x="3738563" y="4295775"/>
          <p14:tracePt t="58216" x="3722688" y="4257675"/>
          <p14:tracePt t="58225" x="3708400" y="4241800"/>
          <p14:tracePt t="58241" x="3668713" y="4195763"/>
          <p14:tracePt t="58241" x="3654425" y="4195763"/>
          <p14:tracePt t="58249" x="3638550" y="4156075"/>
          <p14:tracePt t="58258" x="3622675" y="4141788"/>
          <p14:tracePt t="58266" x="3568700" y="4110038"/>
          <p14:tracePt t="58274" x="3522663" y="4110038"/>
          <p14:tracePt t="58283" x="3468688" y="4071938"/>
          <p14:tracePt t="58291" x="3398838" y="4056063"/>
          <p14:tracePt t="58299" x="3328988" y="4024313"/>
          <p14:tracePt t="58308" x="3282950" y="4002088"/>
          <p14:tracePt t="58316" x="3251200" y="3986213"/>
          <p14:tracePt t="58333" x="3213100" y="3970338"/>
          <p14:tracePt t="58341" x="3197225" y="3970338"/>
          <p14:tracePt t="58349" x="3181350" y="3970338"/>
          <p14:tracePt t="58357" x="3165475" y="3956050"/>
          <p14:tracePt t="58366" x="3127375" y="3956050"/>
          <p14:tracePt t="58374" x="3111500" y="3940175"/>
          <p14:tracePt t="58383" x="3057525" y="3940175"/>
          <p14:tracePt t="58391" x="3027363" y="3924300"/>
          <p14:tracePt t="58399" x="2995613" y="3900488"/>
          <p14:tracePt t="58408" x="2979738" y="3900488"/>
          <p14:tracePt t="58441" x="2979738" y="3886200"/>
          <p14:tracePt t="58453" x="2979738" y="3870325"/>
          <p14:tracePt t="58462" x="2979738" y="3854450"/>
          <p14:tracePt t="58469" x="2979738" y="3838575"/>
          <p14:tracePt t="58477" x="2979738" y="3816350"/>
          <p14:tracePt t="58486" x="2979738" y="3800475"/>
          <p14:tracePt t="58493" x="2979738" y="3784600"/>
          <p14:tracePt t="58503" x="2979738" y="3770313"/>
          <p14:tracePt t="58590" x="2979738" y="3754438"/>
          <p14:tracePt t="58592" x="2987675" y="3754438"/>
          <p14:tracePt t="58599" x="2987675" y="3730625"/>
          <p14:tracePt t="58616" x="3003550" y="3700463"/>
          <p14:tracePt t="58772" x="3019425" y="3700463"/>
          <p14:tracePt t="58779" x="3033713" y="3700463"/>
          <p14:tracePt t="58788" x="3057525" y="3700463"/>
          <p14:tracePt t="58799" x="3073400" y="3700463"/>
          <p14:tracePt t="58807" x="3073400" y="3708400"/>
          <p14:tracePt t="58816" x="3089275" y="3708400"/>
          <p14:tracePt t="58848" x="3103563" y="3708400"/>
          <p14:tracePt t="58862" x="3119438" y="3708400"/>
          <p14:tracePt t="58877" x="3135313" y="3708400"/>
          <p14:tracePt t="58914" x="3157538" y="3708400"/>
          <p14:tracePt t="58943" x="3157538" y="3700463"/>
          <p14:tracePt t="58957" x="3157538" y="3684588"/>
          <p14:tracePt t="58972" x="3157538" y="3668713"/>
          <p14:tracePt t="59070" x="3143250" y="3668713"/>
          <p14:tracePt t="59078" x="3143250" y="3676650"/>
          <p14:tracePt t="59085" x="3127375" y="3692525"/>
          <p14:tracePt t="59092" x="3127375" y="3708400"/>
          <p14:tracePt t="59099" x="3127375" y="3730625"/>
          <p14:tracePt t="59108" x="3127375" y="3746500"/>
          <p14:tracePt t="59116" x="3135313" y="3762375"/>
          <p14:tracePt t="59125" x="3157538" y="3792538"/>
          <p14:tracePt t="59126" x="3173413" y="3792538"/>
          <p14:tracePt t="59134" x="3189288" y="3792538"/>
          <p14:tracePt t="59141" x="3205163" y="3808413"/>
          <p14:tracePt t="59149" x="3243263" y="3832225"/>
          <p14:tracePt t="59158" x="3275013" y="3832225"/>
          <p14:tracePt t="59167" x="3289300" y="3832225"/>
          <p14:tracePt t="59175" x="3305175" y="3832225"/>
          <p14:tracePt t="59183" x="3328988" y="3832225"/>
          <p14:tracePt t="59191" x="3344863" y="3832225"/>
          <p14:tracePt t="59199" x="3359150" y="3832225"/>
          <p14:tracePt t="59207" x="3375025" y="3832225"/>
          <p14:tracePt t="59216" x="3390900" y="3816350"/>
          <p14:tracePt t="59225" x="3406775" y="3784600"/>
          <p14:tracePt t="59233" x="3429000" y="3770313"/>
          <p14:tracePt t="59241" x="3444875" y="3714750"/>
          <p14:tracePt t="59249" x="3444875" y="3684588"/>
          <p14:tracePt t="59257" x="3444875" y="3652838"/>
          <p14:tracePt t="59266" x="3444875" y="3614738"/>
          <p14:tracePt t="59274" x="3444875" y="3598863"/>
          <p14:tracePt t="59283" x="3444875" y="3584575"/>
          <p14:tracePt t="59291" x="3436938" y="3568700"/>
          <p14:tracePt t="59300" x="3413125" y="3568700"/>
          <p14:tracePt t="59310" x="3398838" y="3568700"/>
          <p14:tracePt t="59333" x="3367088" y="3568700"/>
          <p14:tracePt t="59341" x="3351213" y="3576638"/>
          <p14:tracePt t="59349" x="3351213" y="3590925"/>
          <p14:tracePt t="59358" x="3328988" y="3622675"/>
          <p14:tracePt t="59366" x="3328988" y="3646488"/>
          <p14:tracePt t="59374" x="3328988" y="3660775"/>
          <p14:tracePt t="59383" x="3328988" y="3676650"/>
          <p14:tracePt t="59391" x="3328988" y="3692525"/>
          <p14:tracePt t="59399" x="3344863" y="3708400"/>
          <p14:tracePt t="59408" x="3359150" y="3730625"/>
          <p14:tracePt t="59417" x="3375025" y="3730625"/>
          <p14:tracePt t="59426" x="3375025" y="3746500"/>
          <p14:tracePt t="59426" x="3390900" y="3746500"/>
          <p14:tracePt t="59442" x="3390900" y="3762375"/>
          <p14:tracePt t="59446" x="3406775" y="3762375"/>
          <p14:tracePt t="59488" x="3429000" y="3762375"/>
          <p14:tracePt t="59496" x="3444875" y="3754438"/>
          <p14:tracePt t="59508" x="3460750" y="3754438"/>
          <p14:tracePt t="59516" x="3490913" y="3730625"/>
          <p14:tracePt t="59524" x="3530600" y="3714750"/>
          <p14:tracePt t="59533" x="3560763" y="3714750"/>
          <p14:tracePt t="59541" x="3576638" y="3700463"/>
          <p14:tracePt t="59550" x="3598863" y="3700463"/>
          <p14:tracePt t="59560" x="3614738" y="3700463"/>
          <p14:tracePt t="59566" x="3614738" y="3684588"/>
          <p14:tracePt t="59605" x="3614738" y="3668713"/>
          <p14:tracePt t="59617" x="3614738" y="3652838"/>
          <p14:tracePt t="59626" x="3614738" y="3630613"/>
          <p14:tracePt t="59635" x="3614738" y="3614738"/>
          <p14:tracePt t="59644" x="3614738" y="3598863"/>
          <p14:tracePt t="59658" x="3614738" y="3584575"/>
          <p14:tracePt t="59701" x="3598863" y="3584575"/>
          <p14:tracePt t="59709" x="3584575" y="3584575"/>
          <p14:tracePt t="59713" x="3568700" y="3584575"/>
          <p14:tracePt t="59717" x="3568700" y="3590925"/>
          <p14:tracePt t="59724" x="3536950" y="3606800"/>
          <p14:tracePt t="59733" x="3522663" y="3646488"/>
          <p14:tracePt t="59741" x="3498850" y="3692525"/>
          <p14:tracePt t="59758" x="3498850" y="3762375"/>
          <p14:tracePt t="59766" x="3498850" y="3792538"/>
          <p14:tracePt t="59775" x="3530600" y="3808413"/>
          <p14:tracePt t="59782" x="3560763" y="3832225"/>
          <p14:tracePt t="59799" x="3646488" y="3846513"/>
          <p14:tracePt t="59807" x="3676650" y="3862388"/>
          <p14:tracePt t="59816" x="3730625" y="3862388"/>
          <p14:tracePt t="59824" x="3784600" y="3862388"/>
          <p14:tracePt t="59833" x="3832225" y="3862388"/>
          <p14:tracePt t="59841" x="3870325" y="3862388"/>
          <p14:tracePt t="59849" x="3902075" y="3854450"/>
          <p14:tracePt t="59857" x="3916363" y="3838575"/>
          <p14:tracePt t="59866" x="3932238" y="3800475"/>
          <p14:tracePt t="59874" x="3932238" y="3754438"/>
          <p14:tracePt t="59883" x="3932238" y="3714750"/>
          <p14:tracePt t="59891" x="3932238" y="3684588"/>
          <p14:tracePt t="59899" x="3924300" y="3630613"/>
          <p14:tracePt t="59908" x="3908425" y="3614738"/>
          <p14:tracePt t="59916" x="3870325" y="3598863"/>
          <p14:tracePt t="59924" x="3854450" y="3584575"/>
          <p14:tracePt t="59941" x="3770313" y="3584575"/>
          <p14:tracePt t="59949" x="3738563" y="3584575"/>
          <p14:tracePt t="59958" x="3722688" y="3606800"/>
          <p14:tracePt t="59966" x="3684588" y="3622675"/>
          <p14:tracePt t="59975" x="3668713" y="3660775"/>
          <p14:tracePt t="59983" x="3668713" y="3676650"/>
          <p14:tracePt t="59991" x="3654425" y="3692525"/>
          <p14:tracePt t="59991" x="3654425" y="3708400"/>
          <p14:tracePt t="60002" x="3654425" y="3730625"/>
          <p14:tracePt t="60009" x="3660775" y="3730625"/>
          <p14:tracePt t="60016" x="3676650" y="3746500"/>
          <p14:tracePt t="60033" x="3716338" y="3746500"/>
          <p14:tracePt t="60041" x="3730625" y="3762375"/>
          <p14:tracePt t="60049" x="3746500" y="3762375"/>
          <p14:tracePt t="60057" x="3762375" y="3762375"/>
          <p14:tracePt t="60066" x="3784600" y="3776663"/>
          <p14:tracePt t="60109" x="3800475" y="3776663"/>
          <p14:tracePt t="60130" x="3816350" y="3776663"/>
          <p14:tracePt t="60141" x="3832225" y="3776663"/>
          <p14:tracePt t="60150" x="3846513" y="3776663"/>
          <p14:tracePt t="60157" x="3870325" y="3776663"/>
          <p14:tracePt t="60166" x="3886200" y="3776663"/>
          <p14:tracePt t="60174" x="3902075" y="3776663"/>
          <p14:tracePt t="60182" x="3916363" y="3776663"/>
          <p14:tracePt t="60195" x="3932238" y="3776663"/>
          <p14:tracePt t="60205" x="3948113" y="3776663"/>
          <p14:tracePt t="60222" x="3970338" y="3776663"/>
          <p14:tracePt t="60233" x="3986213" y="3776663"/>
          <p14:tracePt t="60241" x="4002088" y="3792538"/>
          <p14:tracePt t="60249" x="4017963" y="3808413"/>
          <p14:tracePt t="60257" x="4056063" y="3832225"/>
          <p14:tracePt t="60266" x="4087813" y="3846513"/>
          <p14:tracePt t="60274" x="4157663" y="3862388"/>
          <p14:tracePt t="60283" x="4203700" y="3878263"/>
          <p14:tracePt t="60291" x="4273550" y="3894138"/>
          <p14:tracePt t="60299" x="4343400" y="3916363"/>
          <p14:tracePt t="60316" x="4529138" y="3948113"/>
          <p14:tracePt t="60324" x="4597400" y="3962400"/>
          <p14:tracePt t="60333" x="4659313" y="3978275"/>
          <p14:tracePt t="60341" x="4729163" y="4002088"/>
          <p14:tracePt t="60349" x="4799013" y="4017963"/>
          <p14:tracePt t="60366" x="4900613" y="4032250"/>
          <p14:tracePt t="60383" x="4970463" y="4032250"/>
          <p14:tracePt t="60391" x="4984750" y="4032250"/>
          <p14:tracePt t="60399" x="5000625" y="4032250"/>
          <p14:tracePt t="60408" x="5016500" y="4024313"/>
          <p14:tracePt t="60416" x="5016500" y="4002088"/>
          <p14:tracePt t="60424" x="5016500" y="3986213"/>
          <p14:tracePt t="60432" x="5016500" y="3970338"/>
          <p14:tracePt t="60441" x="5016500" y="3940175"/>
          <p14:tracePt t="60458" x="4992688" y="3900488"/>
          <p14:tracePt t="60466" x="4976813" y="3900488"/>
          <p14:tracePt t="60474" x="4938713" y="3886200"/>
          <p14:tracePt t="60482" x="4922838" y="3886200"/>
          <p14:tracePt t="60491" x="4908550" y="3886200"/>
          <p14:tracePt t="60491" x="4892675" y="3886200"/>
          <p14:tracePt t="60499" x="4852988" y="3886200"/>
          <p14:tracePt t="60508" x="4838700" y="3886200"/>
          <p14:tracePt t="60516" x="4791075" y="3886200"/>
          <p14:tracePt t="60524" x="4737100" y="3886200"/>
          <p14:tracePt t="60533" x="4706938" y="3886200"/>
          <p14:tracePt t="60533" x="4683125" y="3886200"/>
          <p14:tracePt t="60541" x="4652963" y="3894138"/>
          <p14:tracePt t="60550" x="4605338" y="3894138"/>
          <p14:tracePt t="60558" x="4567238" y="3894138"/>
          <p14:tracePt t="60566" x="4551363" y="3894138"/>
          <p14:tracePt t="60566" x="4535488" y="3894138"/>
          <p14:tracePt t="60574" x="4521200" y="3916363"/>
          <p14:tracePt t="60583" x="4497388" y="3932238"/>
          <p14:tracePt t="60600" x="4451350" y="3948113"/>
          <p14:tracePt t="60608" x="4451350" y="3962400"/>
          <p14:tracePt t="60616" x="4435475" y="3978275"/>
          <p14:tracePt t="60659" x="4435475" y="3970338"/>
          <p14:tracePt t="60660" x="4443413" y="3970338"/>
          <p14:tracePt t="60667" x="4459288" y="3970338"/>
          <p14:tracePt t="60674" x="4459288" y="3956050"/>
          <p14:tracePt t="60683" x="4473575" y="3940175"/>
          <p14:tracePt t="60691" x="4513263" y="3924300"/>
          <p14:tracePt t="60708" x="4559300" y="3900488"/>
          <p14:tracePt t="60708" x="4575175" y="3900488"/>
          <p14:tracePt t="60716" x="4597400" y="3900488"/>
          <p14:tracePt t="60724" x="4629150" y="3900488"/>
          <p14:tracePt t="60741" x="4699000" y="3932238"/>
          <p14:tracePt t="60749" x="4729163" y="3948113"/>
          <p14:tracePt t="60758" x="4729163" y="3962400"/>
          <p14:tracePt t="60766" x="4745038" y="3978275"/>
          <p14:tracePt t="61053" x="4737100" y="3978275"/>
          <p14:tracePt t="61068" x="4737100" y="3970338"/>
          <p14:tracePt t="61078" x="4721225" y="3970338"/>
          <p14:tracePt t="61090" x="4721225" y="3956050"/>
          <p14:tracePt t="61103" x="4706938" y="3956050"/>
          <p14:tracePt t="61105" x="4706938" y="3940175"/>
          <p14:tracePt t="61120" x="4706938" y="3924300"/>
          <p14:tracePt t="61159" x="4683125" y="3924300"/>
          <p14:tracePt t="61183" x="4683125" y="3932238"/>
          <p14:tracePt t="61235" x="4667250" y="3932238"/>
          <p14:tracePt t="61319" x="4667250" y="3948113"/>
          <p14:tracePt t="61333" x="4683125" y="3948113"/>
          <p14:tracePt t="61334" x="4683125" y="3962400"/>
          <p14:tracePt t="61357" x="4683125" y="3978275"/>
          <p14:tracePt t="61358" x="4699000" y="3978275"/>
          <p14:tracePt t="61374" x="4714875" y="3978275"/>
          <p14:tracePt t="61377" x="4729163" y="4002088"/>
          <p14:tracePt t="61384" x="4745038" y="4017963"/>
          <p14:tracePt t="61391" x="4760913" y="4017963"/>
          <p14:tracePt t="61408" x="4814888" y="4032250"/>
          <p14:tracePt t="61416" x="4845050" y="4048125"/>
          <p14:tracePt t="61424" x="4868863" y="4048125"/>
          <p14:tracePt t="61433" x="4884738" y="4048125"/>
          <p14:tracePt t="61441" x="4900613" y="4048125"/>
          <p14:tracePt t="61458" x="4954588" y="4048125"/>
          <p14:tracePt t="61466" x="4970463" y="4040188"/>
          <p14:tracePt t="61474" x="5000625" y="4040188"/>
          <p14:tracePt t="61485" x="5016500" y="4024313"/>
          <p14:tracePt t="61492" x="5032375" y="4024313"/>
          <p14:tracePt t="61499" x="5054600" y="4024313"/>
          <p14:tracePt t="61508" x="5070475" y="4002088"/>
          <p14:tracePt t="61516" x="5086350" y="3986213"/>
          <p14:tracePt t="61524" x="5100638" y="3956050"/>
          <p14:tracePt t="61533" x="5100638" y="3940175"/>
          <p14:tracePt t="61549" x="5116513" y="3886200"/>
          <p14:tracePt t="61558" x="5116513" y="3870325"/>
          <p14:tracePt t="61566" x="5116513" y="3854450"/>
          <p14:tracePt t="61574" x="5108575" y="3854450"/>
          <p14:tracePt t="61583" x="5094288" y="3838575"/>
          <p14:tracePt t="61599" x="5062538" y="3838575"/>
          <p14:tracePt t="61608" x="5038725" y="3838575"/>
          <p14:tracePt t="61616" x="5024438" y="3838575"/>
          <p14:tracePt t="61644" x="5008563" y="3838575"/>
          <p14:tracePt t="61669" x="4992688" y="3838575"/>
          <p14:tracePt t="61685" x="4976813" y="3838575"/>
          <p14:tracePt t="61692" x="4976813" y="3846513"/>
          <p14:tracePt t="61699" x="4954588" y="3862388"/>
          <p14:tracePt t="61708" x="4938713" y="3862388"/>
          <p14:tracePt t="61730" x="4922838" y="3862388"/>
          <p14:tracePt t="61741" x="4922838" y="3878263"/>
          <p14:tracePt t="61896" x="4930775" y="3878263"/>
          <p14:tracePt t="61908" x="4954588" y="3878263"/>
          <p14:tracePt t="61916" x="4970463" y="3878263"/>
          <p14:tracePt t="61921" x="4984750" y="3878263"/>
          <p14:tracePt t="61933" x="5016500" y="3878263"/>
          <p14:tracePt t="61941" x="5032375" y="3878263"/>
          <p14:tracePt t="61949" x="5070475" y="3878263"/>
          <p14:tracePt t="61958" x="5086350" y="3878263"/>
          <p14:tracePt t="61975" x="5140325" y="3870325"/>
          <p14:tracePt t="61985" x="5156200" y="3870325"/>
          <p14:tracePt t="61996" x="5170488" y="3870325"/>
          <p14:tracePt t="62006" x="5186363" y="3870325"/>
          <p14:tracePt t="62016" x="5202238" y="3854450"/>
          <p14:tracePt t="62033" x="5272088" y="3800475"/>
          <p14:tracePt t="62033" x="5286375" y="3800475"/>
          <p14:tracePt t="62041" x="5302250" y="3784600"/>
          <p14:tracePt t="62041" x="5326063" y="3784600"/>
          <p14:tracePt t="62049" x="5356225" y="3754438"/>
          <p14:tracePt t="62066" x="5410200" y="3684588"/>
          <p14:tracePt t="62083" x="5426075" y="3614738"/>
          <p14:tracePt t="62091" x="5426075" y="3598863"/>
          <p14:tracePt t="62099" x="5395913" y="3568700"/>
          <p14:tracePt t="62109" x="5348288" y="3544888"/>
          <p14:tracePt t="62116" x="5280025" y="3544888"/>
          <p14:tracePt t="62124" x="5194300" y="3544888"/>
          <p14:tracePt t="62133" x="5108575" y="3544888"/>
          <p14:tracePt t="62141" x="5008563" y="3544888"/>
          <p14:tracePt t="62158" x="4852988" y="3590925"/>
          <p14:tracePt t="62166" x="4806950" y="3622675"/>
          <p14:tracePt t="62174" x="4768850" y="3676650"/>
          <p14:tracePt t="62183" x="4752975" y="3692525"/>
          <p14:tracePt t="62191" x="4760913" y="3730625"/>
          <p14:tracePt t="62208" x="4868863" y="3776663"/>
          <p14:tracePt t="62216" x="4970463" y="3792538"/>
          <p14:tracePt t="62224" x="5054600" y="3808413"/>
          <p14:tracePt t="62233" x="5140325" y="3832225"/>
          <p14:tracePt t="62241" x="5240338" y="3846513"/>
          <p14:tracePt t="62250" x="5326063" y="3846513"/>
          <p14:tracePt t="62258" x="5387975" y="3846513"/>
          <p14:tracePt t="62266" x="5457825" y="3846513"/>
          <p14:tracePt t="62274" x="5495925" y="3838575"/>
          <p14:tracePt t="62283" x="5511800" y="3816350"/>
          <p14:tracePt t="62299" x="5511800" y="3784600"/>
          <p14:tracePt t="62308" x="5511800" y="3770313"/>
          <p14:tracePt t="62308" x="5511800" y="3754438"/>
          <p14:tracePt t="62316" x="5495925" y="3730625"/>
          <p14:tracePt t="62324" x="5465763" y="3700463"/>
          <p14:tracePt t="62333" x="5418138" y="3684588"/>
          <p14:tracePt t="62349" x="5334000" y="3668713"/>
          <p14:tracePt t="62358" x="5310188" y="3668713"/>
          <p14:tracePt t="62366" x="5280025" y="3668713"/>
          <p14:tracePt t="62374" x="5264150" y="3668713"/>
          <p14:tracePt t="62383" x="5248275" y="3668713"/>
          <p14:tracePt t="62391" x="5224463" y="3676650"/>
          <p14:tracePt t="62399" x="5210175" y="3692525"/>
          <p14:tracePt t="62408" x="5210175" y="3708400"/>
          <p14:tracePt t="62416" x="5210175" y="3730625"/>
          <p14:tracePt t="62424" x="5210175" y="3746500"/>
          <p14:tracePt t="62441" x="5224463" y="3792538"/>
          <p14:tracePt t="62449" x="5256213" y="3808413"/>
          <p14:tracePt t="62458" x="5272088" y="3832225"/>
          <p14:tracePt t="62467" x="5302250" y="3846513"/>
          <p14:tracePt t="62474" x="5341938" y="3878263"/>
          <p14:tracePt t="62491" x="5387975" y="3916363"/>
          <p14:tracePt t="62499" x="5410200" y="3916363"/>
          <p14:tracePt t="62508" x="5426075" y="3932238"/>
          <p14:tracePt t="62516" x="5426075" y="3948113"/>
          <p14:tracePt t="62533" x="5441950" y="3962400"/>
          <p14:tracePt t="62541" x="5457825" y="3978275"/>
          <p14:tracePt t="62549" x="5457825" y="4002088"/>
          <p14:tracePt t="62558" x="5457825" y="4017963"/>
          <p14:tracePt t="62566" x="5472113" y="4017963"/>
          <p14:tracePt t="62583" x="5472113" y="4032250"/>
          <p14:tracePt t="62591" x="5472113" y="4048125"/>
          <p14:tracePt t="62600" x="5495925" y="4064000"/>
          <p14:tracePt t="62608" x="5511800" y="4079875"/>
          <p14:tracePt t="62616" x="5511800" y="4102100"/>
          <p14:tracePt t="62633" x="5511800" y="4117975"/>
          <p14:tracePt t="62641" x="5511800" y="4133850"/>
          <p14:tracePt t="62651" x="5511800" y="4148138"/>
          <p14:tracePt t="62658" x="5511800" y="4164013"/>
          <p14:tracePt t="62674" x="5495925" y="4187825"/>
          <p14:tracePt t="62691" x="5495925" y="4203700"/>
          <p14:tracePt t="62708" x="5495925" y="4217988"/>
          <p14:tracePt t="62727" x="5495925" y="4233863"/>
          <p14:tracePt t="62741" x="5495925" y="4249738"/>
          <p14:tracePt t="62747" x="5511800" y="4249738"/>
          <p14:tracePt t="62756" x="5527675" y="4271963"/>
          <p14:tracePt t="62766" x="5541963" y="4271963"/>
          <p14:tracePt t="62774" x="5557838" y="4271963"/>
          <p14:tracePt t="62783" x="5595938" y="4287838"/>
          <p14:tracePt t="62791" x="5643563" y="4287838"/>
          <p14:tracePt t="62800" x="5697538" y="4287838"/>
          <p14:tracePt t="62816" x="5813425" y="4287838"/>
          <p14:tracePt t="62824" x="5867400" y="4287838"/>
          <p14:tracePt t="62833" x="5913438" y="4271963"/>
          <p14:tracePt t="62841" x="5983288" y="4257675"/>
          <p14:tracePt t="62849" x="6015038" y="4241800"/>
          <p14:tracePt t="62866" x="6115050" y="4195763"/>
          <p14:tracePt t="62874" x="6169025" y="4171950"/>
          <p14:tracePt t="62883" x="6223000" y="4156075"/>
          <p14:tracePt t="62891" x="6270625" y="4141788"/>
          <p14:tracePt t="62900" x="6340475" y="4125913"/>
          <p14:tracePt t="62908" x="6370638" y="4125913"/>
          <p14:tracePt t="62909" x="6386513" y="4125913"/>
          <p14:tracePt t="62916" x="6424613" y="4110038"/>
          <p14:tracePt t="62924" x="6440488" y="4110038"/>
          <p14:tracePt t="62933" x="6456363" y="4110038"/>
          <p14:tracePt t="62941" x="6456363" y="4086225"/>
          <p14:tracePt t="62958" x="6470650" y="4086225"/>
          <p14:tracePt t="63051" x="6470650" y="4102100"/>
          <p14:tracePt t="63058" x="6464300" y="4102100"/>
          <p14:tracePt t="63084" x="6448425" y="4102100"/>
          <p14:tracePt t="63097" x="6448425" y="4117975"/>
          <p14:tracePt t="63114" x="6432550" y="4117975"/>
          <p14:tracePt t="63162" x="6416675" y="4117975"/>
          <p14:tracePt t="63179" x="6394450" y="4117975"/>
          <p14:tracePt t="63196" x="6378575" y="4117975"/>
          <p14:tracePt t="63208" x="6362700" y="4117975"/>
          <p14:tracePt t="63217" x="6346825" y="4117975"/>
          <p14:tracePt t="63225" x="6332538" y="4117975"/>
          <p14:tracePt t="63234" x="6308725" y="4117975"/>
          <p14:tracePt t="63242" x="6292850" y="4117975"/>
          <p14:tracePt t="63249" x="6278563" y="4117975"/>
          <p14:tracePt t="63258" x="6230938" y="4117975"/>
          <p14:tracePt t="63267" x="6176963" y="4117975"/>
          <p14:tracePt t="63267" x="6161088" y="4117975"/>
          <p14:tracePt t="63274" x="6107113" y="4110038"/>
          <p14:tracePt t="63283" x="6037263" y="4110038"/>
          <p14:tracePt t="63283" x="6022975" y="4110038"/>
          <p14:tracePt t="63291" x="5937250" y="4110038"/>
          <p14:tracePt t="63299" x="5837238" y="4086225"/>
          <p14:tracePt t="63316" x="5581650" y="4056063"/>
          <p14:tracePt t="63324" x="5465763" y="4024313"/>
          <p14:tracePt t="63334" x="5334000" y="4002088"/>
          <p14:tracePt t="63341" x="5224463" y="3970338"/>
          <p14:tracePt t="63342" x="5210175" y="3970338"/>
          <p14:tracePt t="63349" x="5108575" y="3940175"/>
          <p14:tracePt t="63358" x="5024438" y="3900488"/>
          <p14:tracePt t="63366" x="4922838" y="3870325"/>
          <p14:tracePt t="63375" x="4852988" y="3838575"/>
          <p14:tracePt t="63383" x="4768850" y="3800475"/>
          <p14:tracePt t="63391" x="4706938" y="3770313"/>
          <p14:tracePt t="63400" x="4637088" y="3730625"/>
          <p14:tracePt t="63400" x="4621213" y="3714750"/>
          <p14:tracePt t="63408" x="4551363" y="3700463"/>
          <p14:tracePt t="63416" x="4481513" y="3668713"/>
          <p14:tracePt t="63417" x="4467225" y="3652838"/>
          <p14:tracePt t="63425" x="4397375" y="3614738"/>
          <p14:tracePt t="63433" x="4335463" y="3584575"/>
          <p14:tracePt t="63441" x="4249738" y="3544888"/>
          <p14:tracePt t="63449" x="4164013" y="3514725"/>
          <p14:tracePt t="63458" x="4079875" y="3482975"/>
          <p14:tracePt t="63474" x="3854450" y="3397250"/>
          <p14:tracePt t="63491" x="3654425" y="3328988"/>
          <p14:tracePt t="63499" x="3568700" y="3297238"/>
          <p14:tracePt t="63508" x="3468688" y="3259138"/>
          <p14:tracePt t="63509" x="3468688" y="3243263"/>
          <p14:tracePt t="63516" x="3382963" y="3227388"/>
          <p14:tracePt t="63524" x="3297238" y="3189288"/>
          <p14:tracePt t="63533" x="3227388" y="3173413"/>
          <p14:tracePt t="63541" x="3165475" y="3143250"/>
          <p14:tracePt t="63550" x="3095625" y="3143250"/>
          <p14:tracePt t="63558" x="3041650" y="3127375"/>
          <p14:tracePt t="63566" x="2995613" y="3127375"/>
          <p14:tracePt t="63574" x="2941638" y="3127375"/>
          <p14:tracePt t="63583" x="2909888" y="3127375"/>
          <p14:tracePt t="63591" x="2855913" y="3127375"/>
          <p14:tracePt t="63600" x="2825750" y="3135313"/>
          <p14:tracePt t="63600" x="2809875" y="3135313"/>
          <p14:tracePt t="63608" x="2771775" y="3149600"/>
          <p14:tracePt t="63616" x="2724150" y="3165475"/>
          <p14:tracePt t="63624" x="2686050" y="3189288"/>
          <p14:tracePt t="63633" x="2686050" y="3219450"/>
          <p14:tracePt t="63641" x="2670175" y="3267075"/>
          <p14:tracePt t="63649" x="2670175" y="3321050"/>
          <p14:tracePt t="63658" x="2678113" y="3351213"/>
          <p14:tracePt t="63890" x="2670175" y="3351213"/>
          <p14:tracePt t="63900" x="2655888" y="3375025"/>
          <p14:tracePt t="63908" x="2624138" y="3390900"/>
          <p14:tracePt t="63924" x="2538413" y="3460750"/>
          <p14:tracePt t="63933" x="2484438" y="3490913"/>
          <p14:tracePt t="63941" x="2414588" y="3506788"/>
          <p14:tracePt t="63949" x="2352675" y="3522663"/>
          <p14:tracePt t="63958" x="2282825" y="3536950"/>
          <p14:tracePt t="63958" x="2282825" y="3560763"/>
          <p14:tracePt t="63966" x="2228850" y="3560763"/>
          <p14:tracePt t="63974" x="2182813" y="3576638"/>
          <p14:tracePt t="63983" x="2144713" y="3576638"/>
          <p14:tracePt t="63992" x="2097088" y="3590925"/>
          <p14:tracePt t="64000" x="2058988" y="3590925"/>
          <p14:tracePt t="64008" x="2043113" y="3590925"/>
          <p14:tracePt t="64016" x="2028825" y="3590925"/>
          <p14:tracePt t="64024" x="2012950" y="3590925"/>
          <p14:tracePt t="64033" x="1997075" y="3590925"/>
          <p14:tracePt t="64050" x="1973263" y="3590925"/>
          <p14:tracePt t="64134" x="1973263" y="3584575"/>
          <p14:tracePt t="64136" x="1989138" y="3584575"/>
          <p14:tracePt t="64141" x="1989138" y="3544888"/>
          <p14:tracePt t="64150" x="2020888" y="3482975"/>
          <p14:tracePt t="64159" x="2035175" y="3413125"/>
          <p14:tracePt t="64166" x="2051050" y="3328988"/>
          <p14:tracePt t="64174" x="2090738" y="3227388"/>
          <p14:tracePt t="64191" x="2136775" y="2971800"/>
          <p14:tracePt t="64200" x="2159000" y="2871788"/>
          <p14:tracePt t="64208" x="2159000" y="2786063"/>
          <p14:tracePt t="64216" x="2159000" y="2732088"/>
          <p14:tracePt t="64225" x="2159000" y="2701925"/>
          <p14:tracePt t="64242" x="2112963" y="2632075"/>
          <p14:tracePt t="64249" x="2082800" y="2632075"/>
          <p14:tracePt t="64258" x="2028825" y="2616200"/>
          <p14:tracePt t="64267" x="1997075" y="2616200"/>
          <p14:tracePt t="64283" x="1911350" y="2616200"/>
          <p14:tracePt t="64291" x="1873250" y="2616200"/>
          <p14:tracePt t="64299" x="1843088" y="2624138"/>
          <p14:tracePt t="64308" x="1787525" y="2647950"/>
          <p14:tracePt t="64316" x="1757363" y="2662238"/>
          <p14:tracePt t="64333" x="1671638" y="2693988"/>
          <p14:tracePt t="64341" x="1625600" y="2709863"/>
          <p14:tracePt t="64349" x="1555750" y="2724150"/>
          <p14:tracePt t="64358" x="1501775" y="2747963"/>
          <p14:tracePt t="64366" x="1455738" y="2763838"/>
          <p14:tracePt t="64375" x="1401763" y="2763838"/>
          <p14:tracePt t="64383" x="1385888" y="2763838"/>
          <p14:tracePt t="64391" x="1354138" y="2763838"/>
          <p14:tracePt t="64509" x="1362075" y="2763838"/>
          <p14:tracePt t="64517" x="1377950" y="2755900"/>
          <p14:tracePt t="64524" x="1393825" y="2755900"/>
          <p14:tracePt t="64533" x="1431925" y="2755900"/>
          <p14:tracePt t="64541" x="1447800" y="2732088"/>
          <p14:tracePt t="64550" x="1477963" y="2732088"/>
          <p14:tracePt t="64558" x="1493838" y="2732088"/>
          <p14:tracePt t="64566" x="1493838" y="2716213"/>
          <p14:tracePt t="64574" x="1509713" y="2716213"/>
          <p14:tracePt t="64684" x="1531938" y="2716213"/>
          <p14:tracePt t="64710" x="1547813" y="2716213"/>
          <p14:tracePt t="64803" x="1563688" y="2716213"/>
          <p14:tracePt t="64808" x="1563688" y="2724150"/>
          <p14:tracePt t="64819" x="1563688" y="2747963"/>
          <p14:tracePt t="64826" x="1579563" y="2747963"/>
          <p14:tracePt t="65045" x="1571625" y="2747963"/>
          <p14:tracePt t="65054" x="1555750" y="2747963"/>
          <p14:tracePt t="65098" x="1539875" y="2747963"/>
          <p14:tracePt t="65133" x="1501775" y="2763838"/>
          <p14:tracePt t="65147" x="1485900" y="2763838"/>
          <p14:tracePt t="65154" x="1485900" y="2778125"/>
          <p14:tracePt t="65166" x="1470025" y="2778125"/>
          <p14:tracePt t="65167" x="1470025" y="2794000"/>
          <p14:tracePt t="65183" x="1470025" y="2809875"/>
          <p14:tracePt t="65194" x="1470025" y="2833688"/>
          <p14:tracePt t="65207" x="1470025" y="2847975"/>
          <p14:tracePt t="65220" x="1470025" y="2863850"/>
          <p14:tracePt t="65237" x="1470025" y="2879725"/>
          <p14:tracePt t="65455" x="1477963" y="2895600"/>
          <p14:tracePt t="65471" x="1493838" y="2895600"/>
          <p14:tracePt t="65477" x="1509713" y="2895600"/>
          <p14:tracePt t="65484" x="1531938" y="2917825"/>
          <p14:tracePt t="65491" x="1563688" y="2917825"/>
          <p14:tracePt t="65499" x="1593850" y="2933700"/>
          <p14:tracePt t="65508" x="1633538" y="2933700"/>
          <p14:tracePt t="65516" x="1663700" y="2933700"/>
          <p14:tracePt t="65524" x="1703388" y="2949575"/>
          <p14:tracePt t="65533" x="1733550" y="2949575"/>
          <p14:tracePt t="65541" x="1765300" y="2949575"/>
          <p14:tracePt t="65550" x="1803400" y="2963863"/>
          <p14:tracePt t="65566" x="1865313" y="2979738"/>
          <p14:tracePt t="65574" x="1905000" y="2979738"/>
          <p14:tracePt t="65583" x="1935163" y="2979738"/>
          <p14:tracePt t="65591" x="1989138" y="2995613"/>
          <p14:tracePt t="65600" x="2020888" y="2995613"/>
          <p14:tracePt t="65608" x="2035175" y="2995613"/>
          <p14:tracePt t="65616" x="2074863" y="2995613"/>
          <p14:tracePt t="65625" x="2090738" y="2995613"/>
          <p14:tracePt t="65633" x="2120900" y="2995613"/>
          <p14:tracePt t="65641" x="2136775" y="2995613"/>
          <p14:tracePt t="65658" x="2159000" y="2995613"/>
          <p14:tracePt t="65965" x="2174875" y="2995613"/>
          <p14:tracePt t="65969" x="2174875" y="3019425"/>
          <p14:tracePt t="66020" x="2190750" y="3019425"/>
          <p14:tracePt t="66036" x="2206625" y="3019425"/>
          <p14:tracePt t="66044" x="2220913" y="3019425"/>
          <p14:tracePt t="66051" x="2244725" y="3019425"/>
          <p14:tracePt t="66058" x="2260600" y="3019425"/>
          <p14:tracePt t="66066" x="2276475" y="3019425"/>
          <p14:tracePt t="66091" x="2406650" y="3033713"/>
          <p14:tracePt t="66100" x="2462213" y="3033713"/>
          <p14:tracePt t="66108" x="2532063" y="3033713"/>
          <p14:tracePt t="66116" x="2593975" y="3049588"/>
          <p14:tracePt t="66125" x="2662238" y="3065463"/>
          <p14:tracePt t="66133" x="2747963" y="3065463"/>
          <p14:tracePt t="66142" x="2817813" y="3081338"/>
          <p14:tracePt t="66150" x="2847975" y="3081338"/>
          <p14:tracePt t="66158" x="2917825" y="3103563"/>
          <p14:tracePt t="66175" x="3003550" y="3103563"/>
          <p14:tracePt t="66183" x="3033713" y="3119438"/>
          <p14:tracePt t="66191" x="3057525" y="3119438"/>
          <p14:tracePt t="66199" x="3073400" y="3119438"/>
          <p14:tracePt t="66363" x="3057525" y="3119438"/>
          <p14:tracePt t="66366" x="3041650" y="3119438"/>
          <p14:tracePt t="66374" x="2995613" y="3111500"/>
          <p14:tracePt t="66383" x="2979738" y="3087688"/>
          <p14:tracePt t="66391" x="2957513" y="3087688"/>
          <p14:tracePt t="66408" x="2941638" y="3087688"/>
          <p14:tracePt t="66416" x="2925763" y="3103563"/>
          <p14:tracePt t="66426" x="2909888" y="3103563"/>
          <p14:tracePt t="66433" x="2909888" y="3119438"/>
          <p14:tracePt t="66442" x="2909888" y="3135313"/>
          <p14:tracePt t="66458" x="2895600" y="3135313"/>
          <p14:tracePt t="66466" x="2895600" y="3165475"/>
          <p14:tracePt t="66475" x="2871788" y="3165475"/>
          <p14:tracePt t="66483" x="2855913" y="3189288"/>
          <p14:tracePt t="66493" x="2855913" y="3205163"/>
          <p14:tracePt t="66500" x="2841625" y="3205163"/>
          <p14:tracePt t="66516" x="2841625" y="3251200"/>
          <p14:tracePt t="66525" x="2825750" y="3267075"/>
          <p14:tracePt t="66533" x="2825750" y="3305175"/>
          <p14:tracePt t="66550" x="2825750" y="3351213"/>
          <p14:tracePt t="66558" x="2825750" y="3375025"/>
          <p14:tracePt t="66566" x="2825750" y="3405188"/>
          <p14:tracePt t="66575" x="2809875" y="3436938"/>
          <p14:tracePt t="66583" x="2809875" y="3460750"/>
          <p14:tracePt t="66600" x="2786063" y="3490913"/>
          <p14:tracePt t="66608" x="2786063" y="3506788"/>
          <p14:tracePt t="66630" x="2771775" y="3506788"/>
          <p14:tracePt t="66669" x="2755900" y="3506788"/>
          <p14:tracePt t="66673" x="2755900" y="3498850"/>
          <p14:tracePt t="66675" x="2740025" y="3498850"/>
          <p14:tracePt t="66691" x="2670175" y="3482975"/>
          <p14:tracePt t="66700" x="2624138" y="3460750"/>
          <p14:tracePt t="66708" x="2554288" y="3429000"/>
          <p14:tracePt t="66716" x="2484438" y="3397250"/>
          <p14:tracePt t="66724" x="2414588" y="3359150"/>
          <p14:tracePt t="66741" x="2268538" y="3297238"/>
          <p14:tracePt t="66750" x="2182813" y="3259138"/>
          <p14:tracePt t="66758" x="2097088" y="3243263"/>
          <p14:tracePt t="66766" x="2028825" y="3211513"/>
          <p14:tracePt t="66767" x="2012950" y="3211513"/>
          <p14:tracePt t="66775" x="1958975" y="3189288"/>
          <p14:tracePt t="66783" x="1911350" y="3173413"/>
          <p14:tracePt t="66800" x="1897063" y="3157538"/>
          <p14:tracePt t="66808" x="1897063" y="3143250"/>
          <p14:tracePt t="66816" x="1873250" y="3143250"/>
          <p14:tracePt t="66856" x="1873250" y="3149600"/>
          <p14:tracePt t="66862" x="1873250" y="3165475"/>
          <p14:tracePt t="66869" x="1873250" y="3189288"/>
          <p14:tracePt t="66875" x="1873250" y="3205163"/>
          <p14:tracePt t="66883" x="1873250" y="3219450"/>
          <p14:tracePt t="66883" x="1873250" y="3235325"/>
          <p14:tracePt t="66891" x="1857375" y="3251200"/>
          <p14:tracePt t="66899" x="1857375" y="3267075"/>
          <p14:tracePt t="66908" x="1843088" y="3289300"/>
          <p14:tracePt t="66909" x="1843088" y="3305175"/>
          <p14:tracePt t="66925" x="1843088" y="3321050"/>
          <p14:tracePt t="66962" x="1849438" y="3321050"/>
          <p14:tracePt t="66964" x="1849438" y="3335338"/>
          <p14:tracePt t="66975" x="1865313" y="3335338"/>
          <p14:tracePt t="66983" x="1905000" y="3335338"/>
          <p14:tracePt t="66991" x="1919288" y="3335338"/>
          <p14:tracePt t="67000" x="1951038" y="3351213"/>
          <p14:tracePt t="67008" x="1989138" y="3351213"/>
          <p14:tracePt t="67017" x="2035175" y="3351213"/>
          <p14:tracePt t="67025" x="2051050" y="3351213"/>
          <p14:tracePt t="67033" x="2074863" y="3351213"/>
          <p14:tracePt t="67041" x="2090738" y="3343275"/>
          <p14:tracePt t="67054" x="2090738" y="3328988"/>
          <p14:tracePt t="67066" x="2090738" y="3313113"/>
          <p14:tracePt t="67075" x="2090738" y="3297238"/>
          <p14:tracePt t="67083" x="2082800" y="3297238"/>
          <p14:tracePt t="67091" x="2058988" y="3273425"/>
          <p14:tracePt t="67100" x="2058988" y="3259138"/>
          <p14:tracePt t="67109" x="2043113" y="3259138"/>
          <p14:tracePt t="67116" x="2028825" y="3243263"/>
          <p14:tracePt t="67125" x="2012950" y="3243263"/>
          <p14:tracePt t="67133" x="1997075" y="3227388"/>
          <p14:tracePt t="67142" x="1958975" y="3227388"/>
          <p14:tracePt t="67150" x="1943100" y="3227388"/>
          <p14:tracePt t="67158" x="1911350" y="3227388"/>
          <p14:tracePt t="67166" x="1873250" y="3227388"/>
          <p14:tracePt t="67175" x="1843088" y="3227388"/>
          <p14:tracePt t="67191" x="1787525" y="3227388"/>
          <p14:tracePt t="67208" x="1741488" y="3227388"/>
          <p14:tracePt t="67216" x="1725613" y="3227388"/>
          <p14:tracePt t="67224" x="1703388" y="3227388"/>
          <p14:tracePt t="67380" x="1719263" y="3227388"/>
          <p14:tracePt t="67391" x="1733550" y="3235325"/>
          <p14:tracePt t="67408" x="1781175" y="3235325"/>
          <p14:tracePt t="67409" x="1803400" y="3235325"/>
          <p14:tracePt t="67416" x="1835150" y="3251200"/>
          <p14:tracePt t="67424" x="1889125" y="3267075"/>
          <p14:tracePt t="67433" x="1935163" y="3267075"/>
          <p14:tracePt t="67434" x="1951038" y="3267075"/>
          <p14:tracePt t="67441" x="2020888" y="3289300"/>
          <p14:tracePt t="67450" x="2090738" y="3289300"/>
          <p14:tracePt t="67458" x="2159000" y="3289300"/>
          <p14:tracePt t="67459" x="2159000" y="3305175"/>
          <p14:tracePt t="67467" x="2220913" y="3305175"/>
          <p14:tracePt t="67468" x="2244725" y="3305175"/>
          <p14:tracePt t="67475" x="2290763" y="3305175"/>
          <p14:tracePt t="67491" x="2406650" y="3305175"/>
          <p14:tracePt t="67500" x="2462213" y="3297238"/>
          <p14:tracePt t="67508" x="2492375" y="3297238"/>
          <p14:tracePt t="67516" x="2516188" y="3273425"/>
          <p14:tracePt t="67562" x="2516188" y="3259138"/>
          <p14:tracePt t="67569" x="2500313" y="3259138"/>
          <p14:tracePt t="67576" x="2484438" y="3259138"/>
          <p14:tracePt t="67583" x="2454275" y="3243263"/>
          <p14:tracePt t="67591" x="2414588" y="3243263"/>
          <p14:tracePt t="67600" x="2368550" y="3243263"/>
          <p14:tracePt t="67608" x="2314575" y="3243263"/>
          <p14:tracePt t="67616" x="2244725" y="3243263"/>
          <p14:tracePt t="67625" x="2182813" y="3243263"/>
          <p14:tracePt t="67633" x="2112963" y="3251200"/>
          <p14:tracePt t="67641" x="2043113" y="3267075"/>
          <p14:tracePt t="67650" x="1973263" y="3305175"/>
          <p14:tracePt t="67658" x="1927225" y="3321050"/>
          <p14:tracePt t="67659" x="1911350" y="3321050"/>
          <p14:tracePt t="67667" x="1857375" y="3335338"/>
          <p14:tracePt t="67675" x="1843088" y="3351213"/>
          <p14:tracePt t="67702" x="1843088" y="3375025"/>
          <p14:tracePt t="67714" x="1843088" y="3390900"/>
          <p14:tracePt t="67725" x="1849438" y="3405188"/>
          <p14:tracePt t="67733" x="1849438" y="3421063"/>
          <p14:tracePt t="67741" x="1865313" y="3421063"/>
          <p14:tracePt t="67752" x="1889125" y="3460750"/>
          <p14:tracePt t="67758" x="1905000" y="3460750"/>
          <p14:tracePt t="67767" x="1919288" y="3475038"/>
          <p14:tracePt t="67775" x="1951038" y="3475038"/>
          <p14:tracePt t="67783" x="1973263" y="3475038"/>
          <p14:tracePt t="67783" x="1989138" y="3490913"/>
          <p14:tracePt t="67791" x="2020888" y="3490913"/>
          <p14:tracePt t="67800" x="2074863" y="3490913"/>
          <p14:tracePt t="67808" x="2120900" y="3490913"/>
          <p14:tracePt t="67809" x="2136775" y="3490913"/>
          <p14:tracePt t="67817" x="2206625" y="3506788"/>
          <p14:tracePt t="67825" x="2290763" y="3506788"/>
          <p14:tracePt t="67833" x="2360613" y="3506788"/>
          <p14:tracePt t="67834" x="2376488" y="3506788"/>
          <p14:tracePt t="67841" x="2446338" y="3522663"/>
          <p14:tracePt t="67850" x="2516188" y="3522663"/>
          <p14:tracePt t="67866" x="2593975" y="3522663"/>
          <p14:tracePt t="67875" x="2632075" y="3522663"/>
          <p14:tracePt t="67927" x="2632075" y="3536950"/>
          <p14:tracePt t="68008" x="2632075" y="3560763"/>
          <p14:tracePt t="68020" x="2632075" y="3576638"/>
          <p14:tracePt t="68021" x="2647950" y="3576638"/>
          <p14:tracePt t="68026" x="2647950" y="3590925"/>
          <p14:tracePt t="68033" x="2678113" y="3606800"/>
          <p14:tracePt t="68041" x="2701925" y="3622675"/>
          <p14:tracePt t="68050" x="2717800" y="3660775"/>
          <p14:tracePt t="68066" x="2747963" y="3692525"/>
          <p14:tracePt t="68075" x="2747963" y="3708400"/>
          <p14:tracePt t="68409" x="2747963" y="3700463"/>
          <p14:tracePt t="68422" x="2740025" y="3700463"/>
          <p14:tracePt t="68424" x="2740025" y="3684588"/>
          <p14:tracePt t="68437" x="2740025" y="3668713"/>
          <p14:tracePt t="68449" x="2740025" y="3652838"/>
          <p14:tracePt t="68461" x="2740025" y="3630613"/>
          <p14:tracePt t="68464" x="2724150" y="3630613"/>
          <p14:tracePt t="68477" x="2724150" y="3614738"/>
          <p14:tracePt t="68525" x="2724150" y="3598863"/>
          <p14:tracePt t="69581" x="2732088" y="3598863"/>
          <p14:tracePt t="69596" x="2747963" y="3598863"/>
          <p14:tracePt t="69606" x="2763838" y="3598863"/>
          <p14:tracePt t="69617" x="2786063" y="3598863"/>
          <p14:tracePt t="69625" x="2817813" y="3598863"/>
          <p14:tracePt t="69633" x="2847975" y="3598863"/>
          <p14:tracePt t="69634" x="2847975" y="3584575"/>
          <p14:tracePt t="69642" x="2887663" y="3584575"/>
          <p14:tracePt t="69650" x="2917825" y="3584575"/>
          <p14:tracePt t="69658" x="2971800" y="3568700"/>
          <p14:tracePt t="69666" x="3003550" y="3568700"/>
          <p14:tracePt t="69675" x="3033713" y="3568700"/>
          <p14:tracePt t="69683" x="3073400" y="3544888"/>
          <p14:tracePt t="69692" x="3103563" y="3544888"/>
          <p14:tracePt t="69700" x="3135313" y="3529013"/>
          <p14:tracePt t="69709" x="3189288" y="3529013"/>
          <p14:tracePt t="69716" x="3219450" y="3514725"/>
          <p14:tracePt t="69725" x="3259138" y="3498850"/>
          <p14:tracePt t="69733" x="3289300" y="3482975"/>
          <p14:tracePt t="69741" x="3328988" y="3444875"/>
          <p14:tracePt t="69750" x="3359150" y="3429000"/>
          <p14:tracePt t="69758" x="3390900" y="3397250"/>
          <p14:tracePt t="69767" x="3429000" y="3359150"/>
          <p14:tracePt t="69775" x="3444875" y="3343275"/>
          <p14:tracePt t="69783" x="3444875" y="3313113"/>
          <p14:tracePt t="69791" x="3460750" y="3297238"/>
          <p14:tracePt t="69808" x="3460750" y="3273425"/>
          <p14:tracePt t="69809" x="3460750" y="3259138"/>
          <p14:tracePt t="69816" x="3436938" y="3243263"/>
          <p14:tracePt t="69825" x="3413125" y="3227388"/>
          <p14:tracePt t="69833" x="3367088" y="3211513"/>
          <p14:tracePt t="69842" x="3313113" y="3173413"/>
          <p14:tracePt t="69850" x="3251200" y="3157538"/>
          <p14:tracePt t="69858" x="3181350" y="3127375"/>
          <p14:tracePt t="69859" x="3165475" y="3127375"/>
          <p14:tracePt t="69867" x="3081338" y="3111500"/>
          <p14:tracePt t="69875" x="2957513" y="3057525"/>
          <p14:tracePt t="69883" x="2841625" y="3041650"/>
          <p14:tracePt t="69884" x="2841625" y="3025775"/>
          <p14:tracePt t="69892" x="2724150" y="2987675"/>
          <p14:tracePt t="69900" x="2640013" y="2957513"/>
          <p14:tracePt t="69908" x="2554288" y="2917825"/>
          <p14:tracePt t="69916" x="2484438" y="2901950"/>
          <p14:tracePt t="69925" x="2414588" y="2887663"/>
          <p14:tracePt t="69933" x="2368550" y="2871788"/>
          <p14:tracePt t="69941" x="2330450" y="2855913"/>
          <p14:tracePt t="69950" x="2298700" y="2855913"/>
          <p14:tracePt t="69958" x="2282825" y="2840038"/>
          <p14:tracePt t="69966" x="2268538" y="2840038"/>
          <p14:tracePt t="69975" x="2244725" y="2817813"/>
          <p14:tracePt t="69983" x="2228850" y="2817813"/>
          <p14:tracePt t="70016" x="2228850" y="2801938"/>
          <p14:tracePt t="70027" x="2214563" y="2801938"/>
          <p14:tracePt t="70119" x="2198688" y="2801938"/>
          <p14:tracePt t="70139" x="2198688" y="2809875"/>
          <p14:tracePt t="70145" x="2198688" y="2833688"/>
          <p14:tracePt t="70152" x="2198688" y="2847975"/>
          <p14:tracePt t="70158" x="2198688" y="2863850"/>
          <p14:tracePt t="70166" x="2198688" y="2895600"/>
          <p14:tracePt t="70175" x="2198688" y="2917825"/>
          <p14:tracePt t="70176" x="2198688" y="2933700"/>
          <p14:tracePt t="70192" x="2220913" y="2995613"/>
          <p14:tracePt t="70200" x="2244725" y="3019425"/>
          <p14:tracePt t="70208" x="2276475" y="3065463"/>
          <p14:tracePt t="70217" x="2322513" y="3103563"/>
          <p14:tracePt t="70225" x="2360613" y="3135313"/>
          <p14:tracePt t="70233" x="2430463" y="3165475"/>
          <p14:tracePt t="70242" x="2476500" y="3205163"/>
          <p14:tracePt t="70250" x="2532063" y="3235325"/>
          <p14:tracePt t="70258" x="2578100" y="3251200"/>
          <p14:tracePt t="70266" x="2632075" y="3289300"/>
          <p14:tracePt t="70283" x="2747963" y="3305175"/>
          <p14:tracePt t="70291" x="2801938" y="3321050"/>
          <p14:tracePt t="70300" x="2863850" y="3321050"/>
          <p14:tracePt t="70309" x="2917825" y="3321050"/>
          <p14:tracePt t="70317" x="2949575" y="3321050"/>
          <p14:tracePt t="70333" x="3003550" y="3335338"/>
          <p14:tracePt t="70334" x="3019425" y="3335338"/>
          <p14:tracePt t="70341" x="3033713" y="3335338"/>
          <p14:tracePt t="70389" x="3033713" y="3328988"/>
          <p14:tracePt t="70405" x="3033713" y="3313113"/>
          <p14:tracePt t="70424" x="3033713" y="3297238"/>
          <p14:tracePt t="70445" x="3027363" y="3297238"/>
          <p14:tracePt t="70469" x="3011488" y="3297238"/>
          <p14:tracePt t="70483" x="2995613" y="3297238"/>
          <p14:tracePt t="70490" x="2979738" y="3297238"/>
          <p14:tracePt t="70498" x="2957513" y="3297238"/>
          <p14:tracePt t="70501" x="2941638" y="3297238"/>
          <p14:tracePt t="70517" x="2909888" y="3297238"/>
          <p14:tracePt t="70525" x="2871788" y="3305175"/>
          <p14:tracePt t="70533" x="2855913" y="3321050"/>
          <p14:tracePt t="70541" x="2841625" y="3335338"/>
          <p14:tracePt t="70551" x="2841625" y="3351213"/>
          <p14:tracePt t="70559" x="2841625" y="3375025"/>
          <p14:tracePt t="70568" x="2841625" y="3390900"/>
          <p14:tracePt t="70580" x="2841625" y="3405188"/>
          <p14:tracePt t="70600" x="2841625" y="3421063"/>
          <p14:tracePt t="70640" x="2847975" y="3421063"/>
          <p14:tracePt t="70658" x="2863850" y="3421063"/>
          <p14:tracePt t="70666" x="2887663" y="3421063"/>
          <p14:tracePt t="70675" x="2917825" y="3421063"/>
          <p14:tracePt t="70683" x="2971800" y="3421063"/>
          <p14:tracePt t="70692" x="3019425" y="3421063"/>
          <p14:tracePt t="70709" x="3135313" y="3421063"/>
          <p14:tracePt t="70717" x="3189288" y="3421063"/>
          <p14:tracePt t="70725" x="3243263" y="3413125"/>
          <p14:tracePt t="70733" x="3289300" y="3397250"/>
          <p14:tracePt t="70742" x="3305175" y="3382963"/>
          <p14:tracePt t="70750" x="3344863" y="3359150"/>
          <p14:tracePt t="70758" x="3359150" y="3328988"/>
          <p14:tracePt t="70767" x="3359150" y="3297238"/>
          <p14:tracePt t="70775" x="3359150" y="3259138"/>
          <p14:tracePt t="70783" x="3359150" y="3227388"/>
          <p14:tracePt t="70783" x="3359150" y="3211513"/>
          <p14:tracePt t="70800" x="3359150" y="3127375"/>
          <p14:tracePt t="70801" x="3359150" y="3111500"/>
          <p14:tracePt t="70817" x="3328988" y="3025775"/>
          <p14:tracePt t="70818" x="3328988" y="3003550"/>
          <p14:tracePt t="70825" x="3328988" y="2971800"/>
          <p14:tracePt t="70833" x="3313113" y="2941638"/>
          <p14:tracePt t="70850" x="3282950" y="2855913"/>
          <p14:tracePt t="70858" x="3282950" y="2817813"/>
          <p14:tracePt t="70867" x="3267075" y="2801938"/>
          <p14:tracePt t="70875" x="3251200" y="2786063"/>
          <p14:tracePt t="70892" x="3227388" y="2755900"/>
          <p14:tracePt t="70900" x="3213100" y="2755900"/>
          <p14:tracePt t="70909" x="3197225" y="2755900"/>
          <p14:tracePt t="70909" x="3197225" y="2732088"/>
          <p14:tracePt t="70918" x="3181350" y="2732088"/>
          <p14:tracePt t="71052" x="3189288" y="2747963"/>
          <p14:tracePt t="71061" x="3205163" y="2747963"/>
          <p14:tracePt t="71070" x="3219450" y="2747963"/>
          <p14:tracePt t="71076" x="3219450" y="2763838"/>
          <p14:tracePt t="71076" x="3243263" y="2763838"/>
          <p14:tracePt t="71084" x="3259138" y="2763838"/>
          <p14:tracePt t="71091" x="3275013" y="2763838"/>
          <p14:tracePt t="71100" x="3305175" y="2778125"/>
          <p14:tracePt t="71109" x="3344863" y="2778125"/>
          <p14:tracePt t="71116" x="3375025" y="2778125"/>
          <p14:tracePt t="71125" x="3406775" y="2778125"/>
          <p14:tracePt t="71133" x="3444875" y="2778125"/>
          <p14:tracePt t="71141" x="3475038" y="2778125"/>
          <p14:tracePt t="71150" x="3514725" y="2778125"/>
          <p14:tracePt t="71159" x="3530600" y="2778125"/>
          <p14:tracePt t="71175" x="3598863" y="2755900"/>
          <p14:tracePt t="71184" x="3614738" y="2732088"/>
          <p14:tracePt t="71192" x="3646488" y="2716213"/>
          <p14:tracePt t="71200" x="3660775" y="2701925"/>
          <p14:tracePt t="71208" x="3676650" y="2686050"/>
          <p14:tracePt t="71209" x="3676650" y="2670175"/>
          <p14:tracePt t="71226" x="3730625" y="2632075"/>
          <p14:tracePt t="71234" x="3730625" y="2600325"/>
          <p14:tracePt t="71243" x="3746500" y="2586038"/>
          <p14:tracePt t="71250" x="3762375" y="2586038"/>
          <p14:tracePt t="71250" x="3762375" y="2570163"/>
          <p14:tracePt t="71267" x="3784600" y="2546350"/>
          <p14:tracePt t="71283" x="3800475" y="2530475"/>
          <p14:tracePt t="71291" x="3816350" y="2516188"/>
          <p14:tracePt t="71304" x="3832225" y="2516188"/>
          <p14:tracePt t="71317" x="3832225" y="2500313"/>
          <p14:tracePt t="71326" x="3846513" y="2500313"/>
          <p14:tracePt t="71335" x="3846513" y="2484438"/>
          <p14:tracePt t="71341" x="3870325" y="2484438"/>
          <p14:tracePt t="71350" x="3886200" y="2462213"/>
          <p14:tracePt t="71366" x="3902075" y="2446338"/>
          <p14:tracePt t="71375" x="3916363" y="2446338"/>
          <p14:tracePt t="71383" x="3932238" y="2430463"/>
          <p14:tracePt t="71384" x="3948113" y="2430463"/>
          <p14:tracePt t="71391" x="3970338" y="2414588"/>
          <p14:tracePt t="71400" x="3986213" y="2414588"/>
          <p14:tracePt t="71408" x="4017963" y="2400300"/>
          <p14:tracePt t="71416" x="4056063" y="2376488"/>
          <p14:tracePt t="71425" x="4087813" y="2360613"/>
          <p14:tracePt t="71433" x="4102100" y="2360613"/>
          <p14:tracePt t="71434" x="4117975" y="2360613"/>
          <p14:tracePt t="71442" x="4141788" y="2344738"/>
          <p14:tracePt t="71458" x="4203700" y="2314575"/>
          <p14:tracePt t="71466" x="4241800" y="2298700"/>
          <p14:tracePt t="71475" x="4273550" y="2298700"/>
          <p14:tracePt t="71483" x="4327525" y="2260600"/>
          <p14:tracePt t="71491" x="4373563" y="2260600"/>
          <p14:tracePt t="71500" x="4411663" y="2244725"/>
          <p14:tracePt t="71508" x="4473575" y="2228850"/>
          <p14:tracePt t="71516" x="4529138" y="2212975"/>
          <p14:tracePt t="71525" x="4575175" y="2190750"/>
          <p14:tracePt t="71533" x="4645025" y="2174875"/>
          <p14:tracePt t="71542" x="4714875" y="2159000"/>
          <p14:tracePt t="71550" x="4760913" y="2144713"/>
          <p14:tracePt t="71567" x="4845050" y="2128838"/>
          <p14:tracePt t="71575" x="4884738" y="2105025"/>
          <p14:tracePt t="71612" x="4884738" y="2089150"/>
          <p14:tracePt t="71619" x="4876800" y="2089150"/>
          <p14:tracePt t="71620" x="4852988" y="2089150"/>
          <p14:tracePt t="71625" x="4838700" y="2074863"/>
          <p14:tracePt t="71633" x="4806950" y="2058988"/>
          <p14:tracePt t="71634" x="4791075" y="2058988"/>
          <p14:tracePt t="71641" x="4737100" y="2043113"/>
          <p14:tracePt t="71650" x="4637088" y="2043113"/>
          <p14:tracePt t="71658" x="4481513" y="2027238"/>
          <p14:tracePt t="71666" x="4335463" y="2027238"/>
          <p14:tracePt t="71675" x="4164013" y="2027238"/>
          <p14:tracePt t="71692" x="3754438" y="2066925"/>
          <p14:tracePt t="71700" x="3598863" y="2105025"/>
          <p14:tracePt t="71708" x="3452813" y="2166938"/>
          <p14:tracePt t="71717" x="3351213" y="2220913"/>
          <p14:tracePt t="71725" x="3282950" y="2268538"/>
          <p14:tracePt t="71742" x="3227388" y="2352675"/>
          <p14:tracePt t="71750" x="3227388" y="2392363"/>
          <p14:tracePt t="71758" x="3243263" y="2406650"/>
          <p14:tracePt t="71759" x="3243263" y="2422525"/>
          <p14:tracePt t="71766" x="3289300" y="2438400"/>
          <p14:tracePt t="71783" x="3444875" y="2492375"/>
          <p14:tracePt t="71784" x="3460750" y="2492375"/>
          <p14:tracePt t="71792" x="3560763" y="2508250"/>
          <p14:tracePt t="71800" x="3660775" y="2508250"/>
          <p14:tracePt t="71808" x="3746500" y="2524125"/>
          <p14:tracePt t="71817" x="3846513" y="2524125"/>
          <p14:tracePt t="71833" x="4032250" y="2524125"/>
          <p14:tracePt t="71842" x="4102100" y="2524125"/>
          <p14:tracePt t="71850" x="4187825" y="2516188"/>
          <p14:tracePt t="71858" x="4241800" y="2500313"/>
          <p14:tracePt t="71859" x="4257675" y="2500313"/>
          <p14:tracePt t="71866" x="4303713" y="2484438"/>
          <p14:tracePt t="71875" x="4343400" y="2446338"/>
          <p14:tracePt t="71892" x="4373563" y="2360613"/>
          <p14:tracePt t="71900" x="4373563" y="2314575"/>
          <p14:tracePt t="71908" x="4373563" y="2260600"/>
          <p14:tracePt t="71916" x="4373563" y="2228850"/>
          <p14:tracePt t="71925" x="4373563" y="2190750"/>
          <p14:tracePt t="71933" x="4365625" y="2174875"/>
          <p14:tracePt t="71941" x="4365625" y="2159000"/>
          <p14:tracePt t="72074" x="4373563" y="2159000"/>
          <p14:tracePt t="72080" x="4389438" y="2159000"/>
          <p14:tracePt t="72084" x="4411663" y="2159000"/>
          <p14:tracePt t="72091" x="4443413" y="2159000"/>
          <p14:tracePt t="72100" x="4489450" y="2159000"/>
          <p14:tracePt t="72117" x="4613275" y="2159000"/>
          <p14:tracePt t="72125" x="4659313" y="2159000"/>
          <p14:tracePt t="72133" x="4729163" y="2159000"/>
          <p14:tracePt t="72134" x="4745038" y="2159000"/>
          <p14:tracePt t="72141" x="4814888" y="2159000"/>
          <p14:tracePt t="72150" x="4884738" y="2159000"/>
          <p14:tracePt t="72159" x="4954588" y="2159000"/>
          <p14:tracePt t="72175" x="5032375" y="2128838"/>
          <p14:tracePt t="72183" x="5070475" y="2089150"/>
          <p14:tracePt t="72192" x="5086350" y="2058988"/>
          <p14:tracePt t="72200" x="5116513" y="2027238"/>
          <p14:tracePt t="72208" x="5140325" y="1989138"/>
          <p14:tracePt t="72225" x="5170488" y="1958975"/>
          <p14:tracePt t="72233" x="5202238" y="1943100"/>
          <p14:tracePt t="72241" x="5224463" y="1919288"/>
          <p14:tracePt t="72258" x="5240338" y="1903413"/>
          <p14:tracePt t="72274" x="5256213" y="1903413"/>
          <p14:tracePt t="72288" x="5272088" y="1903413"/>
          <p14:tracePt t="72294" x="5286375" y="1903413"/>
          <p14:tracePt t="72300" x="5302250" y="1903413"/>
          <p14:tracePt t="72309" x="5356225" y="1903413"/>
          <p14:tracePt t="72316" x="5387975" y="1903413"/>
          <p14:tracePt t="72325" x="5441950" y="1911350"/>
          <p14:tracePt t="72333" x="5495925" y="1911350"/>
          <p14:tracePt t="72334" x="5511800" y="1911350"/>
          <p14:tracePt t="72341" x="5573713" y="1935163"/>
          <p14:tracePt t="72350" x="5643563" y="1951038"/>
          <p14:tracePt t="72367" x="5845175" y="1981200"/>
          <p14:tracePt t="72375" x="5929313" y="1997075"/>
          <p14:tracePt t="72383" x="6037263" y="2020888"/>
          <p14:tracePt t="72384" x="6053138" y="2020888"/>
          <p14:tracePt t="72392" x="6154738" y="2035175"/>
          <p14:tracePt t="72400" x="6254750" y="2051050"/>
          <p14:tracePt t="72408" x="6354763" y="2066925"/>
          <p14:tracePt t="72409" x="6370638" y="2066925"/>
          <p14:tracePt t="72416" x="6494463" y="2082800"/>
          <p14:tracePt t="72425" x="6596063" y="2082800"/>
          <p14:tracePt t="72433" x="6696075" y="2105025"/>
          <p14:tracePt t="72434" x="6711950" y="2105025"/>
          <p14:tracePt t="72442" x="6811963" y="2105025"/>
          <p14:tracePt t="72450" x="6911975" y="2089150"/>
          <p14:tracePt t="72458" x="6997700" y="2074863"/>
          <p14:tracePt t="72466" x="7067550" y="2043113"/>
          <p14:tracePt t="72475" x="7137400" y="2027238"/>
          <p14:tracePt t="72492" x="7221538" y="1973263"/>
          <p14:tracePt t="72500" x="7237413" y="1958975"/>
          <p14:tracePt t="72508" x="7253288" y="1943100"/>
          <p14:tracePt t="72517" x="7269163" y="1943100"/>
          <p14:tracePt t="72525" x="7269163" y="1919288"/>
          <p14:tracePt t="72534" x="7269163" y="1903413"/>
          <p14:tracePt t="72549" x="7269163" y="1889125"/>
          <p14:tracePt t="72565" x="7269163" y="1873250"/>
          <p14:tracePt t="72632" x="7261225" y="1873250"/>
          <p14:tracePt t="72638" x="7261225" y="1857375"/>
          <p14:tracePt t="72677" x="7261225" y="1865313"/>
          <p14:tracePt t="72685" x="7269163" y="1865313"/>
          <p14:tracePt t="72688" x="7269163" y="1881188"/>
          <p14:tracePt t="72691" x="7283450" y="1881188"/>
          <p14:tracePt t="72700" x="7307263" y="1897063"/>
          <p14:tracePt t="72708" x="7339013" y="1911350"/>
          <p14:tracePt t="72725" x="7423150" y="1935163"/>
          <p14:tracePt t="72733" x="7470775" y="1951038"/>
          <p14:tracePt t="72734" x="7493000" y="1965325"/>
          <p14:tracePt t="72741" x="7539038" y="1965325"/>
          <p14:tracePt t="72750" x="7624763" y="1981200"/>
          <p14:tracePt t="72758" x="7678738" y="1981200"/>
          <p14:tracePt t="72759" x="7694613" y="1997075"/>
          <p14:tracePt t="72767" x="7764463" y="1997075"/>
          <p14:tracePt t="72775" x="7810500" y="2020888"/>
          <p14:tracePt t="72783" x="7880350" y="2020888"/>
          <p14:tracePt t="72792" x="7950200" y="2035175"/>
          <p14:tracePt t="72800" x="7996238" y="2035175"/>
          <p14:tracePt t="72808" x="8050213" y="2051050"/>
          <p14:tracePt t="72809" x="8066088" y="2051050"/>
          <p14:tracePt t="72817" x="8120063" y="2051050"/>
          <p14:tracePt t="72825" x="8166100" y="2051050"/>
          <p14:tracePt t="72833" x="8221663" y="2051050"/>
          <p14:tracePt t="72841" x="8251825" y="2051050"/>
          <p14:tracePt t="72850" x="8305800" y="2051050"/>
          <p14:tracePt t="72859" x="8337550" y="2043113"/>
          <p14:tracePt t="72867" x="8367713" y="2043113"/>
          <p14:tracePt t="72875" x="8391525" y="2027238"/>
          <p14:tracePt t="72888" x="8407400" y="2027238"/>
          <p14:tracePt t="72902" x="8407400" y="2005013"/>
          <p14:tracePt t="72918" x="8421688" y="2005013"/>
          <p14:tracePt t="72931" x="8437563" y="2005013"/>
          <p14:tracePt t="72937" x="8453438" y="2005013"/>
          <p14:tracePt t="72943" x="8475663" y="2005013"/>
          <p14:tracePt t="72950" x="8507413" y="2005013"/>
          <p14:tracePt t="72958" x="8553450" y="2005013"/>
          <p14:tracePt t="72959" x="8577263" y="2005013"/>
          <p14:tracePt t="72967" x="8639175" y="2005013"/>
          <p14:tracePt t="72975" x="8723313" y="2020888"/>
          <p14:tracePt t="72983" x="8809038" y="2020888"/>
          <p14:tracePt t="72992" x="8909050" y="2035175"/>
          <p14:tracePt t="73000" x="8994775" y="2035175"/>
          <p14:tracePt t="73001" x="9018588" y="2035175"/>
          <p14:tracePt t="73008" x="9118600" y="2035175"/>
          <p14:tracePt t="73017" x="9220200" y="2035175"/>
          <p14:tracePt t="73025" x="9288463" y="2035175"/>
          <p14:tracePt t="73033" x="9350375" y="2035175"/>
          <p14:tracePt t="73034" x="9366250" y="2035175"/>
          <p14:tracePt t="73042" x="9420225" y="2035175"/>
          <p14:tracePt t="73050" x="9451975" y="2035175"/>
          <p14:tracePt t="73058" x="9474200" y="2027238"/>
          <p14:tracePt t="73068" x="9474200" y="2005013"/>
          <p14:tracePt t="73078" x="9490075" y="2005013"/>
          <p14:tracePt t="73092" x="9490075" y="1989138"/>
          <p14:tracePt t="73108" x="9490075" y="1973263"/>
          <p14:tracePt t="73117" x="9505950" y="1958975"/>
          <p14:tracePt t="73125" x="9505950" y="1943100"/>
          <p14:tracePt t="73133" x="9505950" y="1919288"/>
          <p14:tracePt t="73142" x="9505950" y="1889125"/>
          <p14:tracePt t="73150" x="9498013" y="1873250"/>
          <p14:tracePt t="73158" x="9459913" y="1819275"/>
          <p14:tracePt t="73167" x="9398000" y="1803400"/>
          <p14:tracePt t="73175" x="9328150" y="1773238"/>
          <p14:tracePt t="73183" x="9242425" y="1757363"/>
          <p14:tracePt t="73192" x="9142413" y="1757363"/>
          <p14:tracePt t="73200" x="9056688" y="1757363"/>
          <p14:tracePt t="73208" x="8956675" y="1765300"/>
          <p14:tracePt t="73209" x="8940800" y="1779588"/>
          <p14:tracePt t="73216" x="8832850" y="1811338"/>
          <p14:tracePt t="73225" x="8731250" y="1881188"/>
          <p14:tracePt t="73242" x="8561388" y="2035175"/>
          <p14:tracePt t="73250" x="8515350" y="2082800"/>
          <p14:tracePt t="73258" x="8499475" y="2120900"/>
          <p14:tracePt t="73267" x="8499475" y="2151063"/>
          <p14:tracePt t="73275" x="8537575" y="2166938"/>
          <p14:tracePt t="73284" x="8623300" y="2182813"/>
          <p14:tracePt t="73300" x="8878888" y="2206625"/>
          <p14:tracePt t="73301" x="8909050" y="2206625"/>
          <p14:tracePt t="73308" x="9048750" y="2206625"/>
          <p14:tracePt t="73309" x="9064625" y="2206625"/>
          <p14:tracePt t="73317" x="9220200" y="2190750"/>
          <p14:tracePt t="73325" x="9350375" y="2174875"/>
          <p14:tracePt t="73333" x="9474200" y="2128838"/>
          <p14:tracePt t="73341" x="9575800" y="2074863"/>
          <p14:tracePt t="73350" x="9659938" y="2005013"/>
          <p14:tracePt t="73358" x="9745663" y="1919288"/>
          <p14:tracePt t="73359" x="9745663" y="1903413"/>
          <p14:tracePt t="73367" x="9777413" y="1819275"/>
          <p14:tracePt t="73375" x="9791700" y="1733550"/>
          <p14:tracePt t="73383" x="9791700" y="1617663"/>
          <p14:tracePt t="73392" x="9769475" y="1547813"/>
          <p14:tracePt t="73400" x="9699625" y="1447800"/>
          <p14:tracePt t="73408" x="9645650" y="1401763"/>
          <p14:tracePt t="73409" x="9629775" y="1401763"/>
          <p14:tracePt t="73416" x="9559925" y="1346200"/>
          <p14:tracePt t="73425" x="9482138" y="1316038"/>
          <p14:tracePt t="73433" x="9374188" y="1316038"/>
          <p14:tracePt t="73442" x="9288463" y="1316038"/>
          <p14:tracePt t="73450" x="9212263" y="1316038"/>
          <p14:tracePt t="73458" x="9126538" y="1354138"/>
          <p14:tracePt t="73459" x="9102725" y="1354138"/>
          <p14:tracePt t="73467" x="9040813" y="1408113"/>
          <p14:tracePt t="73475" x="8986838" y="1439863"/>
          <p14:tracePt t="73492" x="8940800" y="1539875"/>
          <p14:tracePt t="73500" x="8940800" y="1563688"/>
          <p14:tracePt t="73508" x="8940800" y="1593850"/>
          <p14:tracePt t="73517" x="8940800" y="1609725"/>
          <p14:tracePt t="73525" x="8964613" y="1625600"/>
          <p14:tracePt t="73533" x="8994775" y="1641475"/>
          <p14:tracePt t="73534" x="9018588" y="1641475"/>
          <p14:tracePt t="73541" x="9064625" y="1679575"/>
          <p14:tracePt t="73550" x="9118600" y="1695450"/>
          <p14:tracePt t="73558" x="9180513" y="1711325"/>
          <p14:tracePt t="73567" x="9250363" y="1711325"/>
          <p14:tracePt t="73575" x="9320213" y="1725613"/>
          <p14:tracePt t="73583" x="9390063" y="1725613"/>
          <p14:tracePt t="73592" x="9451975" y="1725613"/>
          <p14:tracePt t="73600" x="9505950" y="1725613"/>
          <p14:tracePt t="73609" x="9559925" y="1725613"/>
          <p14:tracePt t="73617" x="9575800" y="1725613"/>
          <p14:tracePt t="73625" x="9591675" y="1725613"/>
          <p14:tracePt t="73640" x="9591675" y="1749425"/>
          <p14:tracePt t="73963" x="9583738" y="1749425"/>
          <p14:tracePt t="73965" x="9559925" y="1749425"/>
          <p14:tracePt t="73968" x="9544050" y="1749425"/>
          <p14:tracePt t="73975" x="9459913" y="1765300"/>
          <p14:tracePt t="73992" x="9212263" y="1779588"/>
          <p14:tracePt t="74000" x="9018588" y="1779588"/>
          <p14:tracePt t="74008" x="8770938" y="1779588"/>
          <p14:tracePt t="74025" x="8329613" y="1835150"/>
          <p14:tracePt t="74034" x="8104188" y="1865313"/>
          <p14:tracePt t="74042" x="7856538" y="1911350"/>
          <p14:tracePt t="74042" x="7818438" y="1911350"/>
          <p14:tracePt t="74050" x="7616825" y="1951038"/>
          <p14:tracePt t="74058" x="7315200" y="1997075"/>
          <p14:tracePt t="74067" x="7043738" y="2051050"/>
          <p14:tracePt t="74075" x="6773863" y="2105025"/>
          <p14:tracePt t="74076" x="6719888" y="2105025"/>
          <p14:tracePt t="74084" x="6448425" y="2166938"/>
          <p14:tracePt t="74100" x="5907088" y="2290763"/>
          <p14:tracePt t="74101" x="5875338" y="2290763"/>
          <p14:tracePt t="74109" x="5565775" y="2376488"/>
          <p14:tracePt t="74110" x="5549900" y="2376488"/>
          <p14:tracePt t="74117" x="5294313" y="2438400"/>
          <p14:tracePt t="74125" x="5078413" y="2492375"/>
          <p14:tracePt t="74133" x="4806950" y="2562225"/>
          <p14:tracePt t="74134" x="4752975" y="2578100"/>
          <p14:tracePt t="74142" x="4551363" y="2624138"/>
          <p14:tracePt t="74153" x="4295775" y="2693988"/>
          <p14:tracePt t="74158" x="4225925" y="2693988"/>
          <p14:tracePt t="74159" x="4211638" y="2709863"/>
          <p14:tracePt t="74167" x="4095750" y="2724150"/>
          <p14:tracePt t="74175" x="4010025" y="2763838"/>
          <p14:tracePt t="74192" x="3824288" y="2809875"/>
          <p14:tracePt t="74200" x="3738563" y="2847975"/>
          <p14:tracePt t="74209" x="3598863" y="2863850"/>
          <p14:tracePt t="74217" x="3452813" y="2895600"/>
          <p14:tracePt t="74218" x="3436938" y="2895600"/>
          <p14:tracePt t="74219" x="3413125" y="2917825"/>
          <p14:tracePt t="74225" x="3297238" y="2933700"/>
          <p14:tracePt t="74242" x="2995613" y="2995613"/>
          <p14:tracePt t="74250" x="2895600" y="3049588"/>
          <p14:tracePt t="74258" x="2809875" y="3081338"/>
          <p14:tracePt t="74259" x="2786063" y="3081338"/>
          <p14:tracePt t="74267" x="2724150" y="3119438"/>
          <p14:tracePt t="74275" x="2640013" y="3149600"/>
          <p14:tracePt t="74284" x="2586038" y="3165475"/>
          <p14:tracePt t="74291" x="2554288" y="3189288"/>
          <p14:tracePt t="74300" x="2516188" y="3189288"/>
          <p14:tracePt t="74308" x="2484438" y="3205163"/>
          <p14:tracePt t="74317" x="2454275" y="3219450"/>
          <p14:tracePt t="74325" x="2438400" y="3235325"/>
          <p14:tracePt t="74334" x="2438400" y="3251200"/>
          <p14:tracePt t="74343" x="2414588" y="3267075"/>
          <p14:tracePt t="74351" x="2414588" y="3289300"/>
          <p14:tracePt t="74358" x="2414588" y="3305175"/>
          <p14:tracePt t="74367" x="2414588" y="3321050"/>
          <p14:tracePt t="74378" x="2414588" y="3335338"/>
          <p14:tracePt t="74400" x="2414588" y="3351213"/>
          <p14:tracePt t="74520" x="2430463" y="3351213"/>
          <p14:tracePt t="74583" x="2446338" y="3351213"/>
          <p14:tracePt t="74588" x="2462213" y="3351213"/>
          <p14:tracePt t="74592" x="2462213" y="3343275"/>
          <p14:tracePt t="74600" x="2492375" y="3343275"/>
          <p14:tracePt t="74601" x="2516188" y="3343275"/>
          <p14:tracePt t="74608" x="2546350" y="3343275"/>
          <p14:tracePt t="74617" x="2593975" y="3328988"/>
          <p14:tracePt t="74625" x="2632075" y="3328988"/>
          <p14:tracePt t="74633" x="2662238" y="3328988"/>
          <p14:tracePt t="74634" x="2678113" y="3328988"/>
          <p14:tracePt t="74643" x="2717800" y="3313113"/>
          <p14:tracePt t="74650" x="2732088" y="3313113"/>
          <p14:tracePt t="74658" x="2763838" y="3313113"/>
          <p14:tracePt t="74731" x="2763838" y="3321050"/>
          <p14:tracePt t="74756" x="2763838" y="3335338"/>
          <p14:tracePt t="74770" x="2763838" y="3351213"/>
          <p14:tracePt t="74786" x="2763838" y="3375025"/>
          <p14:tracePt t="74801" x="2763838" y="3390900"/>
          <p14:tracePt t="74815" x="2786063" y="3390900"/>
          <p14:tracePt t="74817" x="2786063" y="3405188"/>
          <p14:tracePt t="74825" x="2801938" y="3405188"/>
          <p14:tracePt t="74834" x="2817813" y="3421063"/>
          <p14:tracePt t="74842" x="2847975" y="3421063"/>
          <p14:tracePt t="74850" x="2903538" y="3421063"/>
          <p14:tracePt t="74851" x="2903538" y="3436938"/>
          <p14:tracePt t="74858" x="2949575" y="3436938"/>
          <p14:tracePt t="74867" x="3003550" y="3436938"/>
          <p14:tracePt t="74875" x="3073400" y="3460750"/>
          <p14:tracePt t="74884" x="3135313" y="3460750"/>
          <p14:tracePt t="74892" x="3189288" y="3475038"/>
          <p14:tracePt t="74900" x="3259138" y="3490913"/>
          <p14:tracePt t="74909" x="3328988" y="3506788"/>
          <p14:tracePt t="74917" x="3359150" y="3506788"/>
          <p14:tracePt t="74925" x="3406775" y="3522663"/>
          <p14:tracePt t="74933" x="3444875" y="3522663"/>
          <p14:tracePt t="74934" x="3460750" y="3522663"/>
          <p14:tracePt t="74941" x="3490913" y="3522663"/>
          <p14:tracePt t="74950" x="3530600" y="3522663"/>
          <p14:tracePt t="74958" x="3560763" y="3522663"/>
          <p14:tracePt t="74967" x="3576638" y="3522663"/>
          <p14:tracePt t="74983" x="3598863" y="3522663"/>
          <p14:tracePt t="74992" x="3598863" y="3514725"/>
          <p14:tracePt t="75000" x="3598863" y="3498850"/>
          <p14:tracePt t="75036" x="3598863" y="3482975"/>
          <p14:tracePt t="75040" x="3584575" y="3482975"/>
          <p14:tracePt t="75049" x="3568700" y="3482975"/>
          <p14:tracePt t="75057" x="3552825" y="3482975"/>
          <p14:tracePt t="75065" x="3536950" y="3482975"/>
          <p14:tracePt t="75074" x="3522663" y="3482975"/>
          <p14:tracePt t="75078" x="3498850" y="3482975"/>
          <p14:tracePt t="75085" x="3482975" y="3482975"/>
          <p14:tracePt t="75092" x="3468688" y="3482975"/>
          <p14:tracePt t="75100" x="3436938" y="3482975"/>
          <p14:tracePt t="75108" x="3398838" y="3482975"/>
          <p14:tracePt t="75117" x="3367088" y="3482975"/>
          <p14:tracePt t="75125" x="3351213" y="3482975"/>
          <p14:tracePt t="75126" x="3328988" y="3482975"/>
          <p14:tracePt t="75135" x="3313113" y="3482975"/>
          <p14:tracePt t="75200" x="3313113" y="3490913"/>
          <p14:tracePt t="75205" x="3328988" y="3490913"/>
          <p14:tracePt t="75217" x="3344863" y="3490913"/>
          <p14:tracePt t="75225" x="3359150" y="3490913"/>
          <p14:tracePt t="75233" x="3375025" y="3490913"/>
          <p14:tracePt t="75234" x="3390900" y="3506788"/>
          <p14:tracePt t="75242" x="3429000" y="3506788"/>
          <p14:tracePt t="75250" x="3460750" y="3506788"/>
          <p14:tracePt t="75259" x="3530600" y="3506788"/>
          <p14:tracePt t="75267" x="3576638" y="3506788"/>
          <p14:tracePt t="75275" x="3614738" y="3506788"/>
          <p14:tracePt t="75284" x="3660775" y="3506788"/>
          <p14:tracePt t="75300" x="3716338" y="3498850"/>
          <p14:tracePt t="75308" x="3730625" y="3498850"/>
          <p14:tracePt t="75317" x="3730625" y="3482975"/>
          <p14:tracePt t="75325" x="3730625" y="3460750"/>
          <p14:tracePt t="75335" x="3730625" y="3444875"/>
          <p14:tracePt t="75341" x="3730625" y="3429000"/>
          <p14:tracePt t="75351" x="3708400" y="3413125"/>
          <p14:tracePt t="75358" x="3668713" y="3382963"/>
          <p14:tracePt t="75367" x="3622675" y="3359150"/>
          <p14:tracePt t="75375" x="3568700" y="3343275"/>
          <p14:tracePt t="75383" x="3498850" y="3328988"/>
          <p14:tracePt t="75392" x="3436938" y="3313113"/>
          <p14:tracePt t="75409" x="3282950" y="3313113"/>
          <p14:tracePt t="75417" x="3197225" y="3313113"/>
          <p14:tracePt t="75425" x="3111500" y="3313113"/>
          <p14:tracePt t="75433" x="3027363" y="3313113"/>
          <p14:tracePt t="75442" x="2957513" y="3321050"/>
          <p14:tracePt t="75450" x="2909888" y="3335338"/>
          <p14:tracePt t="75458" x="2871788" y="3335338"/>
          <p14:tracePt t="75459" x="2871788" y="3351213"/>
          <p14:tracePt t="75467" x="2855913" y="3351213"/>
          <p14:tracePt t="75475" x="2855913" y="3375025"/>
          <p14:tracePt t="75484" x="2841625" y="3375025"/>
          <p14:tracePt t="75500" x="2847975" y="3405188"/>
          <p14:tracePt t="75509" x="2887663" y="3421063"/>
          <p14:tracePt t="75517" x="2903538" y="3421063"/>
          <p14:tracePt t="75525" x="2933700" y="3436938"/>
          <p14:tracePt t="75533" x="2949575" y="3436938"/>
          <p14:tracePt t="75550" x="3003550" y="3460750"/>
          <p14:tracePt t="75558" x="3019425" y="3460750"/>
          <p14:tracePt t="75567" x="3057525" y="3460750"/>
          <p14:tracePt t="75575" x="3073400" y="3460750"/>
          <p14:tracePt t="75583" x="3103563" y="3460750"/>
          <p14:tracePt t="75592" x="3135313" y="3460750"/>
          <p14:tracePt t="75600" x="3173413" y="3460750"/>
          <p14:tracePt t="75608" x="3205163" y="3475038"/>
          <p14:tracePt t="75617" x="3243263" y="3475038"/>
          <p14:tracePt t="75625" x="3275013" y="3475038"/>
          <p14:tracePt t="75642" x="3344863" y="3475038"/>
          <p14:tracePt t="75650" x="3375025" y="3475038"/>
          <p14:tracePt t="75658" x="3390900" y="3475038"/>
          <p14:tracePt t="75667" x="3406775" y="3475038"/>
          <p14:tracePt t="75675" x="3406775" y="3460750"/>
          <p14:tracePt t="75705" x="3406775" y="3444875"/>
          <p14:tracePt t="75715" x="3398838" y="3444875"/>
          <p14:tracePt t="75722" x="3382963" y="3429000"/>
          <p14:tracePt t="75733" x="3367088" y="3429000"/>
          <p14:tracePt t="75742" x="3328988" y="3413125"/>
          <p14:tracePt t="75750" x="3297238" y="3413125"/>
          <p14:tracePt t="75758" x="3282950" y="3413125"/>
          <p14:tracePt t="75759" x="3267075" y="3413125"/>
          <p14:tracePt t="75767" x="3251200" y="3397250"/>
          <p14:tracePt t="75784" x="3197225" y="3397250"/>
          <p14:tracePt t="75794" x="3181350" y="3397250"/>
          <p14:tracePt t="75830" x="3181350" y="3405188"/>
          <p14:tracePt t="75838" x="3181350" y="3421063"/>
          <p14:tracePt t="75843" x="3189288" y="3421063"/>
          <p14:tracePt t="75853" x="3205163" y="3436938"/>
          <p14:tracePt t="75872" x="3219450" y="3436938"/>
          <p14:tracePt t="75889" x="3243263" y="3436938"/>
          <p14:tracePt t="75897" x="3259138" y="3436938"/>
          <p14:tracePt t="75903" x="3275013" y="3436938"/>
          <p14:tracePt t="75909" x="3289300" y="3436938"/>
          <p14:tracePt t="75925" x="3375025" y="3436938"/>
          <p14:tracePt t="75926" x="3390900" y="3436938"/>
          <p14:tracePt t="75933" x="3429000" y="3436938"/>
          <p14:tracePt t="75934" x="3444875" y="3436938"/>
          <p14:tracePt t="75942" x="3475038" y="3436938"/>
          <p14:tracePt t="75950" x="3530600" y="3436938"/>
          <p14:tracePt t="75951" x="3544888" y="3436938"/>
          <p14:tracePt t="75958" x="3576638" y="3436938"/>
          <p14:tracePt t="75975" x="3660775" y="3429000"/>
          <p14:tracePt t="75983" x="3716338" y="3413125"/>
          <p14:tracePt t="75992" x="3746500" y="3397250"/>
          <p14:tracePt t="76000" x="3762375" y="3382963"/>
          <p14:tracePt t="76017" x="3800475" y="3313113"/>
          <p14:tracePt t="76025" x="3816350" y="3297238"/>
          <p14:tracePt t="76033" x="3816350" y="3259138"/>
          <p14:tracePt t="76042" x="3816350" y="3243263"/>
          <p14:tracePt t="76050" x="3808413" y="3227388"/>
          <p14:tracePt t="76067" x="3770313" y="3211513"/>
          <p14:tracePt t="76084" x="3668713" y="3189288"/>
          <p14:tracePt t="76092" x="3622675" y="3189288"/>
          <p14:tracePt t="76100" x="3552825" y="3189288"/>
          <p14:tracePt t="76109" x="3482975" y="3205163"/>
          <p14:tracePt t="76110" x="3468688" y="3205163"/>
          <p14:tracePt t="76117" x="3413125" y="3219450"/>
          <p14:tracePt t="76125" x="3351213" y="3235325"/>
          <p14:tracePt t="76133" x="3297238" y="3267075"/>
          <p14:tracePt t="76142" x="3251200" y="3289300"/>
          <p14:tracePt t="76150" x="3227388" y="3305175"/>
          <p14:tracePt t="76158" x="3213100" y="3321050"/>
          <p14:tracePt t="76167" x="3213100" y="3335338"/>
          <p14:tracePt t="76176" x="3213100" y="3351213"/>
          <p14:tracePt t="76189" x="3213100" y="3375025"/>
          <p14:tracePt t="76196" x="3219450" y="3375025"/>
          <p14:tracePt t="76209" x="3243263" y="3390900"/>
          <p14:tracePt t="76217" x="3275013" y="3390900"/>
          <p14:tracePt t="76225" x="3305175" y="3405188"/>
          <p14:tracePt t="76233" x="3344863" y="3405188"/>
          <p14:tracePt t="76242" x="3375025" y="3405188"/>
          <p14:tracePt t="76250" x="3406775" y="3405188"/>
          <p14:tracePt t="76258" x="3429000" y="3405188"/>
          <p14:tracePt t="76267" x="3460750" y="3397250"/>
          <p14:tracePt t="76275" x="3475038" y="3397250"/>
          <p14:tracePt t="76284" x="3475038" y="3382963"/>
          <p14:tracePt t="76292" x="3490913" y="3359150"/>
          <p14:tracePt t="76308" x="3490913" y="3343275"/>
          <p14:tracePt t="76317" x="3490913" y="3328988"/>
          <p14:tracePt t="76327" x="3482975" y="3313113"/>
          <p14:tracePt t="76328" x="3468688" y="3313113"/>
          <p14:tracePt t="76333" x="3452813" y="3297238"/>
          <p14:tracePt t="76350" x="3351213" y="3259138"/>
          <p14:tracePt t="76359" x="3282950" y="3243263"/>
          <p14:tracePt t="76367" x="3227388" y="3243263"/>
          <p14:tracePt t="76375" x="3197225" y="3243263"/>
          <p14:tracePt t="76383" x="3165475" y="3227388"/>
          <p14:tracePt t="76384" x="3143250" y="3227388"/>
          <p14:tracePt t="76392" x="3111500" y="3227388"/>
          <p14:tracePt t="76400" x="3095625" y="3227388"/>
          <p14:tracePt t="76409" x="3081338" y="3227388"/>
          <p14:tracePt t="76417" x="3057525" y="3235325"/>
          <p14:tracePt t="76425" x="3041650" y="3251200"/>
          <p14:tracePt t="76433" x="3041650" y="3267075"/>
          <p14:tracePt t="76442" x="3041650" y="3289300"/>
          <p14:tracePt t="76452" x="3041650" y="3305175"/>
          <p14:tracePt t="76461" x="3057525" y="3305175"/>
          <p14:tracePt t="76467" x="3057525" y="3321050"/>
          <p14:tracePt t="76475" x="3073400" y="3321050"/>
          <p14:tracePt t="76484" x="3089275" y="3321050"/>
          <p14:tracePt t="76492" x="3103563" y="3335338"/>
          <p14:tracePt t="76500" x="3119438" y="3335338"/>
          <p14:tracePt t="76508" x="3135313" y="3335338"/>
          <p14:tracePt t="76517" x="3173413" y="3335338"/>
          <p14:tracePt t="76525" x="3205163" y="3351213"/>
          <p14:tracePt t="76534" x="3243263" y="3351213"/>
          <p14:tracePt t="76542" x="3259138" y="3351213"/>
          <p14:tracePt t="76551" x="3305175" y="3351213"/>
          <p14:tracePt t="76558" x="3344863" y="3351213"/>
          <p14:tracePt t="76567" x="3375025" y="3351213"/>
          <p14:tracePt t="76575" x="3406775" y="3351213"/>
          <p14:tracePt t="76584" x="3475038" y="3351213"/>
          <p14:tracePt t="76592" x="3544888" y="3351213"/>
          <p14:tracePt t="76600" x="3614738" y="3351213"/>
          <p14:tracePt t="76608" x="3660775" y="3351213"/>
          <p14:tracePt t="76609" x="3676650" y="3351213"/>
          <p14:tracePt t="76617" x="3762375" y="3351213"/>
          <p14:tracePt t="76625" x="3832225" y="3351213"/>
          <p14:tracePt t="76626" x="3846513" y="3351213"/>
          <p14:tracePt t="76633" x="3932238" y="3375025"/>
          <p14:tracePt t="76642" x="4002088" y="3375025"/>
          <p14:tracePt t="76650" x="4056063" y="3375025"/>
          <p14:tracePt t="76659" x="4117975" y="3375025"/>
          <p14:tracePt t="76667" x="4171950" y="3375025"/>
          <p14:tracePt t="76675" x="4203700" y="3390900"/>
          <p14:tracePt t="76676" x="4219575" y="3390900"/>
          <p14:tracePt t="76684" x="4257675" y="3390900"/>
          <p14:tracePt t="76692" x="4303713" y="3390900"/>
          <p14:tracePt t="76708" x="4357688" y="3390900"/>
          <p14:tracePt t="76717" x="4373563" y="3390900"/>
          <p14:tracePt t="76718" x="4389438" y="3390900"/>
          <p14:tracePt t="76726" x="4411663" y="3390900"/>
          <p14:tracePt t="76735" x="4427538" y="3390900"/>
          <p14:tracePt t="76742" x="4443413" y="3390900"/>
          <p14:tracePt t="76751" x="4443413" y="3405188"/>
          <p14:tracePt t="76759" x="4459288" y="3405188"/>
          <p14:tracePt t="76767" x="4473575" y="3405188"/>
          <p14:tracePt t="76775" x="4489450" y="3405188"/>
          <p14:tracePt t="76776" x="4489450" y="3421063"/>
          <p14:tracePt t="76784" x="4513263" y="3421063"/>
          <p14:tracePt t="76793" x="4543425" y="3421063"/>
          <p14:tracePt t="76800" x="4559300" y="3421063"/>
          <p14:tracePt t="76801" x="4575175" y="3421063"/>
          <p14:tracePt t="76809" x="4597400" y="3436938"/>
          <p14:tracePt t="76817" x="4629150" y="3436938"/>
          <p14:tracePt t="76825" x="4645025" y="3436938"/>
          <p14:tracePt t="76834" x="4659313" y="3436938"/>
          <p14:tracePt t="76842" x="4683125" y="3436938"/>
          <p14:tracePt t="76850" x="4699000" y="3429000"/>
          <p14:tracePt t="76859" x="4714875" y="3429000"/>
          <p14:tracePt t="76867" x="4729163" y="3429000"/>
          <p14:tracePt t="76875" x="4729163" y="3413125"/>
          <p14:tracePt t="76884" x="4729163" y="3397250"/>
          <p14:tracePt t="76892" x="4745038" y="3397250"/>
          <p14:tracePt t="76900" x="4745038" y="3382963"/>
          <p14:tracePt t="76909" x="4745038" y="3343275"/>
          <p14:tracePt t="76917" x="4745038" y="3328988"/>
          <p14:tracePt t="76925" x="4745038" y="3313113"/>
          <p14:tracePt t="76933" x="4745038" y="3297238"/>
          <p14:tracePt t="76950" x="4737100" y="3243263"/>
          <p14:tracePt t="76958" x="4721225" y="3243263"/>
          <p14:tracePt t="76959" x="4706938" y="3243263"/>
          <p14:tracePt t="76967" x="4667250" y="3227388"/>
          <p14:tracePt t="76975" x="4637088" y="3211513"/>
          <p14:tracePt t="76983" x="4583113" y="3189288"/>
          <p14:tracePt t="76992" x="4521200" y="3189288"/>
          <p14:tracePt t="77000" x="4451350" y="3189288"/>
          <p14:tracePt t="77008" x="4381500" y="3189288"/>
          <p14:tracePt t="77017" x="4335463" y="3189288"/>
          <p14:tracePt t="77025" x="4295775" y="3205163"/>
          <p14:tracePt t="77033" x="4249738" y="3235325"/>
          <p14:tracePt t="77042" x="4195763" y="3251200"/>
          <p14:tracePt t="77051" x="4164013" y="3289300"/>
          <p14:tracePt t="77059" x="4141788" y="3321050"/>
          <p14:tracePt t="77067" x="4125913" y="3335338"/>
          <p14:tracePt t="77075" x="4125913" y="3351213"/>
          <p14:tracePt t="77084" x="4141788" y="3390900"/>
          <p14:tracePt t="77092" x="4171950" y="3405188"/>
          <p14:tracePt t="77100" x="4219575" y="3421063"/>
          <p14:tracePt t="77109" x="4273550" y="3460750"/>
          <p14:tracePt t="77117" x="4343400" y="3475038"/>
          <p14:tracePt t="77125" x="4427538" y="3475038"/>
          <p14:tracePt t="77133" x="4513263" y="3475038"/>
          <p14:tracePt t="77142" x="4597400" y="3475038"/>
          <p14:tracePt t="77150" x="4659313" y="3475038"/>
          <p14:tracePt t="77151" x="4683125" y="3475038"/>
          <p14:tracePt t="77158" x="4729163" y="3475038"/>
          <p14:tracePt t="77167" x="4814888" y="3475038"/>
          <p14:tracePt t="77175" x="4845050" y="3444875"/>
          <p14:tracePt t="77183" x="4868863" y="3429000"/>
          <p14:tracePt t="77192" x="4868863" y="3397250"/>
          <p14:tracePt t="77200" x="4868863" y="3382963"/>
          <p14:tracePt t="77208" x="4868863" y="3343275"/>
          <p14:tracePt t="77217" x="4852988" y="3313113"/>
          <p14:tracePt t="77225" x="4806950" y="3273425"/>
          <p14:tracePt t="77242" x="4683125" y="3189288"/>
          <p14:tracePt t="77250" x="4605338" y="3173413"/>
          <p14:tracePt t="77258" x="4497388" y="3143250"/>
          <p14:tracePt t="77259" x="4481513" y="3143250"/>
          <p14:tracePt t="77267" x="4397375" y="3127375"/>
          <p14:tracePt t="77275" x="4295775" y="3111500"/>
          <p14:tracePt t="77284" x="4195763" y="3111500"/>
          <p14:tracePt t="77292" x="4095750" y="3111500"/>
          <p14:tracePt t="77300" x="4010025" y="3111500"/>
          <p14:tracePt t="77301" x="3994150" y="3111500"/>
          <p14:tracePt t="77309" x="3908425" y="3119438"/>
          <p14:tracePt t="77317" x="3840163" y="3135313"/>
          <p14:tracePt t="77334" x="3684588" y="3205163"/>
          <p14:tracePt t="77342" x="3638550" y="3235325"/>
          <p14:tracePt t="77350" x="3598863" y="3251200"/>
          <p14:tracePt t="77358" x="3584575" y="3267075"/>
          <p14:tracePt t="77367" x="3584575" y="3289300"/>
          <p14:tracePt t="77383" x="3614738" y="3335338"/>
          <p14:tracePt t="77392" x="3660775" y="3351213"/>
          <p14:tracePt t="77400" x="3716338" y="3375025"/>
          <p14:tracePt t="77409" x="3784600" y="3390900"/>
          <p14:tracePt t="77417" x="3846513" y="3405188"/>
          <p14:tracePt t="77425" x="3916363" y="3421063"/>
          <p14:tracePt t="77426" x="3932238" y="3421063"/>
          <p14:tracePt t="77433" x="4017963" y="3436938"/>
          <p14:tracePt t="77434" x="4032250" y="3436938"/>
          <p14:tracePt t="77442" x="4141788" y="3460750"/>
          <p14:tracePt t="77450" x="4241800" y="3475038"/>
          <p14:tracePt t="77459" x="4357688" y="3475038"/>
          <p14:tracePt t="77475" x="4529138" y="3490913"/>
          <p14:tracePt t="77484" x="4597400" y="3490913"/>
          <p14:tracePt t="77492" x="4659313" y="3490913"/>
          <p14:tracePt t="77500" x="4699000" y="3482975"/>
          <p14:tracePt t="77501" x="4714875" y="3460750"/>
          <p14:tracePt t="77508" x="4729163" y="3444875"/>
          <p14:tracePt t="77517" x="4745038" y="3413125"/>
          <p14:tracePt t="77525" x="4745038" y="3382963"/>
          <p14:tracePt t="77526" x="4745038" y="3359150"/>
          <p14:tracePt t="77533" x="4745038" y="3328988"/>
          <p14:tracePt t="77534" x="4745038" y="3313113"/>
          <p14:tracePt t="77542" x="4737100" y="3273425"/>
          <p14:tracePt t="77550" x="4706938" y="3227388"/>
          <p14:tracePt t="77559" x="4652963" y="3173413"/>
          <p14:tracePt t="77567" x="4605338" y="3143250"/>
          <p14:tracePt t="77575" x="4551363" y="3111500"/>
          <p14:tracePt t="77583" x="4481513" y="3087688"/>
          <p14:tracePt t="77584" x="4467225" y="3087688"/>
          <p14:tracePt t="77592" x="4411663" y="3087688"/>
          <p14:tracePt t="77600" x="4365625" y="3087688"/>
          <p14:tracePt t="77617" x="4225925" y="3103563"/>
          <p14:tracePt t="77625" x="4164013" y="3135313"/>
          <p14:tracePt t="77626" x="4141788" y="3135313"/>
          <p14:tracePt t="77633" x="4110038" y="3165475"/>
          <p14:tracePt t="77634" x="4110038" y="3189288"/>
          <p14:tracePt t="77642" x="4064000" y="3219450"/>
          <p14:tracePt t="77650" x="4025900" y="3251200"/>
          <p14:tracePt t="77659" x="4010025" y="3289300"/>
          <p14:tracePt t="77667" x="4010025" y="3321050"/>
          <p14:tracePt t="77675" x="4010025" y="3335338"/>
          <p14:tracePt t="77684" x="4032250" y="3375025"/>
          <p14:tracePt t="77692" x="4087813" y="3390900"/>
          <p14:tracePt t="77700" x="4141788" y="3405188"/>
          <p14:tracePt t="77709" x="4219575" y="3421063"/>
          <p14:tracePt t="77717" x="4287838" y="3436938"/>
          <p14:tracePt t="77725" x="4373563" y="3460750"/>
          <p14:tracePt t="77734" x="4489450" y="3460750"/>
          <p14:tracePt t="77742" x="4575175" y="3460750"/>
          <p14:tracePt t="77750" x="4659313" y="3460750"/>
          <p14:tracePt t="77751" x="4683125" y="3460750"/>
          <p14:tracePt t="77758" x="4745038" y="3460750"/>
          <p14:tracePt t="77767" x="4814888" y="3460750"/>
          <p14:tracePt t="77775" x="4868863" y="3444875"/>
          <p14:tracePt t="77783" x="4900613" y="3429000"/>
          <p14:tracePt t="77792" x="4900613" y="3397250"/>
          <p14:tracePt t="77800" x="4900613" y="3382963"/>
          <p14:tracePt t="77801" x="4892675" y="3382963"/>
          <p14:tracePt t="77808" x="4876800" y="3343275"/>
          <p14:tracePt t="77809" x="4852988" y="3343275"/>
          <p14:tracePt t="77817" x="4806950" y="3297238"/>
          <p14:tracePt t="77818" x="4791075" y="3297238"/>
          <p14:tracePt t="77825" x="4737100" y="3259138"/>
          <p14:tracePt t="77833" x="4667250" y="3227388"/>
          <p14:tracePt t="77834" x="4652963" y="3227388"/>
          <p14:tracePt t="77842" x="4567238" y="3189288"/>
          <p14:tracePt t="77850" x="4481513" y="3173413"/>
          <p14:tracePt t="77851" x="4467225" y="3173413"/>
          <p14:tracePt t="77859" x="4381500" y="3157538"/>
          <p14:tracePt t="77867" x="4295775" y="3157538"/>
          <p14:tracePt t="77875" x="4211638" y="3157538"/>
          <p14:tracePt t="77884" x="4141788" y="3157538"/>
          <p14:tracePt t="77892" x="4095750" y="3157538"/>
          <p14:tracePt t="77900" x="4064000" y="3157538"/>
          <p14:tracePt t="77908" x="4040188" y="3189288"/>
          <p14:tracePt t="77917" x="4025900" y="3205163"/>
          <p14:tracePt t="77925" x="4025900" y="3235325"/>
          <p14:tracePt t="77934" x="4032250" y="3251200"/>
          <p14:tracePt t="77942" x="4071938" y="3289300"/>
          <p14:tracePt t="77950" x="4102100" y="3321050"/>
          <p14:tracePt t="77959" x="4171950" y="3335338"/>
          <p14:tracePt t="77967" x="4219575" y="3375025"/>
          <p14:tracePt t="77975" x="4287838" y="3390900"/>
          <p14:tracePt t="77983" x="4373563" y="3405188"/>
          <p14:tracePt t="77992" x="4459288" y="3421063"/>
          <p14:tracePt t="78000" x="4529138" y="3436938"/>
          <p14:tracePt t="78008" x="4597400" y="3436938"/>
          <p14:tracePt t="78017" x="4659313" y="3436938"/>
          <p14:tracePt t="78025" x="4699000" y="3436938"/>
          <p14:tracePt t="78034" x="4729163" y="3429000"/>
          <p14:tracePt t="78042" x="4745038" y="3413125"/>
          <p14:tracePt t="78050" x="4760913" y="3397250"/>
          <p14:tracePt t="78058" x="4760913" y="3382963"/>
          <p14:tracePt t="78067" x="4783138" y="3343275"/>
          <p14:tracePt t="78075" x="4768850" y="3328988"/>
          <p14:tracePt t="78084" x="4737100" y="3297238"/>
          <p14:tracePt t="78092" x="4706938" y="3273425"/>
          <p14:tracePt t="78100" x="4637088" y="3243263"/>
          <p14:tracePt t="78109" x="4567238" y="3227388"/>
          <p14:tracePt t="78117" x="4497388" y="3211513"/>
          <p14:tracePt t="78125" x="4411663" y="3211513"/>
          <p14:tracePt t="78134" x="4335463" y="3211513"/>
          <p14:tracePt t="78142" x="4249738" y="3211513"/>
          <p14:tracePt t="78153" x="4125913" y="3219450"/>
          <p14:tracePt t="78159" x="4064000" y="3219450"/>
          <p14:tracePt t="78167" x="3994150" y="3251200"/>
          <p14:tracePt t="78175" x="3924300" y="3267075"/>
          <p14:tracePt t="78184" x="3870325" y="3289300"/>
          <p14:tracePt t="78192" x="3840163" y="3305175"/>
          <p14:tracePt t="78200" x="3824288" y="3321050"/>
          <p14:tracePt t="78209" x="3824288" y="3335338"/>
          <p14:tracePt t="78225" x="3832225" y="3375025"/>
          <p14:tracePt t="78234" x="3886200" y="3390900"/>
          <p14:tracePt t="78242" x="3932238" y="3405188"/>
          <p14:tracePt t="78250" x="4017963" y="3436938"/>
          <p14:tracePt t="78259" x="4117975" y="3460750"/>
          <p14:tracePt t="78267" x="4203700" y="3490913"/>
          <p14:tracePt t="78275" x="4273550" y="3506788"/>
          <p14:tracePt t="78284" x="4357688" y="3536950"/>
          <p14:tracePt t="78292" x="4427538" y="3560763"/>
          <p14:tracePt t="78300" x="4473575" y="3576638"/>
          <p14:tracePt t="78301" x="4489450" y="3576638"/>
          <p14:tracePt t="78309" x="4543425" y="3590925"/>
          <p14:tracePt t="78317" x="4559300" y="3590925"/>
          <p14:tracePt t="78325" x="4575175" y="3606800"/>
          <p14:tracePt t="78336" x="4575175" y="3622675"/>
          <p14:tracePt t="78342" x="4597400" y="3622675"/>
          <p14:tracePt t="78361" x="4613275" y="3622675"/>
          <p14:tracePt t="78368" x="4613275" y="3614738"/>
          <p14:tracePt t="78656" x="4605338" y="3614738"/>
          <p14:tracePt t="78658" x="4583113" y="3614738"/>
          <p14:tracePt t="78667" x="4481513" y="3598863"/>
          <p14:tracePt t="78675" x="4365625" y="3584575"/>
          <p14:tracePt t="78676" x="4349750" y="3584575"/>
          <p14:tracePt t="78684" x="4249738" y="3568700"/>
          <p14:tracePt t="78692" x="4125913" y="3544888"/>
          <p14:tracePt t="78700" x="4010025" y="3544888"/>
          <p14:tracePt t="78709" x="3894138" y="3544888"/>
          <p14:tracePt t="78717" x="3792538" y="3544888"/>
          <p14:tracePt t="78725" x="3684588" y="3576638"/>
          <p14:tracePt t="78726" x="3668713" y="3576638"/>
          <p14:tracePt t="78734" x="3568700" y="3606800"/>
          <p14:tracePt t="78735" x="3536950" y="3606800"/>
          <p14:tracePt t="78736" x="3522663" y="3622675"/>
          <p14:tracePt t="78750" x="3282950" y="3692525"/>
          <p14:tracePt t="78758" x="3165475" y="3730625"/>
          <p14:tracePt t="78759" x="3143250" y="3746500"/>
          <p14:tracePt t="78769" x="2995613" y="3776663"/>
          <p14:tracePt t="78775" x="2895600" y="3792538"/>
          <p14:tracePt t="78784" x="2771775" y="3832225"/>
          <p14:tracePt t="78800" x="2600325" y="3846513"/>
          <p14:tracePt t="78801" x="2586038" y="3846513"/>
          <p14:tracePt t="78808" x="2538413" y="3846513"/>
          <p14:tracePt t="78817" x="2484438" y="3846513"/>
          <p14:tracePt t="78825" x="2454275" y="3862388"/>
          <p14:tracePt t="78834" x="2414588" y="3862388"/>
          <p14:tracePt t="78842" x="2368550" y="3878263"/>
          <p14:tracePt t="78850" x="2330450" y="3894138"/>
          <p14:tracePt t="78859" x="2268538" y="3916363"/>
          <p14:tracePt t="78867" x="2214563" y="3932238"/>
          <p14:tracePt t="78875" x="2166938" y="3932238"/>
          <p14:tracePt t="78892" x="2097088" y="3948113"/>
          <p14:tracePt t="78900" x="2058988" y="3962400"/>
          <p14:tracePt t="78909" x="2043113" y="3962400"/>
          <p14:tracePt t="78917" x="2028825" y="3962400"/>
          <p14:tracePt t="78925" x="2012950" y="3962400"/>
          <p14:tracePt t="78942" x="2012950" y="3978275"/>
          <p14:tracePt t="79018" x="2012950" y="4002088"/>
          <p14:tracePt t="79025" x="2020888" y="4002088"/>
          <p14:tracePt t="79034" x="2051050" y="4017963"/>
          <p14:tracePt t="79042" x="2090738" y="4032250"/>
          <p14:tracePt t="79050" x="2136775" y="4032250"/>
          <p14:tracePt t="79058" x="2206625" y="4048125"/>
          <p14:tracePt t="79067" x="2276475" y="4048125"/>
          <p14:tracePt t="79075" x="2322513" y="4048125"/>
          <p14:tracePt t="79084" x="2376488" y="4040188"/>
          <p14:tracePt t="79092" x="2406650" y="4024313"/>
          <p14:tracePt t="79100" x="2446338" y="4002088"/>
          <p14:tracePt t="79109" x="2476500" y="3986213"/>
          <p14:tracePt t="79126" x="2516188" y="3956050"/>
          <p14:tracePt t="79134" x="2532063" y="3940175"/>
          <p14:tracePt t="79144" x="2532063" y="3924300"/>
          <p14:tracePt t="79151" x="2546350" y="3924300"/>
          <p14:tracePt t="79170" x="2546350" y="3900488"/>
          <p14:tracePt t="79181" x="2546350" y="3886200"/>
          <p14:tracePt t="79190" x="2546350" y="3870325"/>
          <p14:tracePt t="79194" x="2538413" y="3870325"/>
          <p14:tracePt t="79200" x="2538413" y="3854450"/>
          <p14:tracePt t="79209" x="2500313" y="3816350"/>
          <p14:tracePt t="79217" x="2470150" y="3800475"/>
          <p14:tracePt t="79225" x="2438400" y="3784600"/>
          <p14:tracePt t="79234" x="2400300" y="3770313"/>
          <p14:tracePt t="79242" x="2352675" y="3770313"/>
          <p14:tracePt t="79250" x="2298700" y="3754438"/>
          <p14:tracePt t="79267" x="2166938" y="3754438"/>
          <p14:tracePt t="79275" x="2097088" y="3754438"/>
          <p14:tracePt t="79283" x="2043113" y="3754438"/>
          <p14:tracePt t="79292" x="1997075" y="3762375"/>
          <p14:tracePt t="79300" x="1958975" y="3776663"/>
          <p14:tracePt t="79308" x="1943100" y="3792538"/>
          <p14:tracePt t="79320" x="1927225" y="3792538"/>
          <p14:tracePt t="79325" x="1927225" y="3808413"/>
          <p14:tracePt t="79351" x="1927225" y="3832225"/>
          <p14:tracePt t="79363" x="1911350" y="3832225"/>
          <p14:tracePt t="79386" x="1911350" y="3846513"/>
          <p14:tracePt t="79406" x="1911350" y="3862388"/>
          <p14:tracePt t="79426" x="1911350" y="3878263"/>
          <p14:tracePt t="79431" x="1919288" y="3878263"/>
          <p14:tracePt t="79446" x="1935163" y="3878263"/>
          <p14:tracePt t="79450" x="1935163" y="3894138"/>
          <p14:tracePt t="79459" x="1973263" y="3894138"/>
          <p14:tracePt t="79467" x="1989138" y="3894138"/>
          <p14:tracePt t="79475" x="2020888" y="3916363"/>
          <p14:tracePt t="79483" x="2051050" y="3916363"/>
          <p14:tracePt t="79492" x="2105025" y="3916363"/>
          <p14:tracePt t="79500" x="2136775" y="3916363"/>
          <p14:tracePt t="79509" x="2174875" y="3916363"/>
          <p14:tracePt t="79517" x="2206625" y="3916363"/>
          <p14:tracePt t="79525" x="2244725" y="3916363"/>
          <p14:tracePt t="79534" x="2260600" y="3916363"/>
          <p14:tracePt t="79550" x="2276475" y="3916363"/>
          <p14:tracePt t="79558" x="2290763" y="3916363"/>
          <p14:tracePt t="79567" x="2306638" y="3900488"/>
          <p14:tracePt t="79582" x="2322513" y="3900488"/>
          <p14:tracePt t="79594" x="2344738" y="3900488"/>
          <p14:tracePt t="79599" x="2344738" y="3886200"/>
          <p14:tracePt t="79601" x="2360613" y="3886200"/>
          <p14:tracePt t="79609" x="2376488" y="3886200"/>
          <p14:tracePt t="79617" x="2392363" y="3886200"/>
          <p14:tracePt t="79625" x="2430463" y="3870325"/>
          <p14:tracePt t="79642" x="2492375" y="3870325"/>
          <p14:tracePt t="79650" x="2532063" y="3870325"/>
          <p14:tracePt t="79659" x="2546350" y="3870325"/>
          <p14:tracePt t="79667" x="2562225" y="3870325"/>
          <p14:tracePt t="79675" x="2578100" y="3870325"/>
          <p14:tracePt t="79692" x="2593975" y="3870325"/>
          <p14:tracePt t="79736" x="2616200" y="3870325"/>
          <p14:tracePt t="79749" x="2632075" y="3870325"/>
          <p14:tracePt t="79759" x="2647950" y="3870325"/>
          <p14:tracePt t="79765" x="2662238" y="3870325"/>
          <p14:tracePt t="79770" x="2678113" y="3870325"/>
          <p14:tracePt t="79784" x="2732088" y="3870325"/>
          <p14:tracePt t="79792" x="2786063" y="3870325"/>
          <p14:tracePt t="79800" x="2833688" y="3870325"/>
          <p14:tracePt t="79801" x="2847975" y="3870325"/>
          <p14:tracePt t="79808" x="2903538" y="3870325"/>
          <p14:tracePt t="79817" x="2933700" y="3878263"/>
          <p14:tracePt t="79834" x="3033713" y="3878263"/>
          <p14:tracePt t="79842" x="3073400" y="3878263"/>
          <p14:tracePt t="79850" x="3103563" y="3878263"/>
          <p14:tracePt t="79859" x="3157538" y="3878263"/>
          <p14:tracePt t="79875" x="3189288" y="3870325"/>
          <p14:tracePt t="79883" x="3205163" y="3870325"/>
          <p14:tracePt t="79892" x="3219450" y="3870325"/>
          <p14:tracePt t="79908" x="3243263" y="3870325"/>
          <p14:tracePt t="79917" x="3243263" y="3854450"/>
          <p14:tracePt t="79928" x="3259138" y="3854450"/>
          <p14:tracePt t="79933" x="3259138" y="3838575"/>
          <p14:tracePt t="79942" x="3275013" y="3838575"/>
          <p14:tracePt t="79950" x="3289300" y="3816350"/>
          <p14:tracePt t="79959" x="3289300" y="3784600"/>
          <p14:tracePt t="79975" x="3305175" y="3730625"/>
          <p14:tracePt t="79983" x="3305175" y="3714750"/>
          <p14:tracePt t="79992" x="3305175" y="3700463"/>
          <p14:tracePt t="80000" x="3297238" y="3684588"/>
          <p14:tracePt t="80017" x="3227388" y="3652838"/>
          <p14:tracePt t="80025" x="3181350" y="3630613"/>
          <p14:tracePt t="80034" x="3127375" y="3630613"/>
          <p14:tracePt t="80042" x="3081338" y="3630613"/>
          <p14:tracePt t="80050" x="3027363" y="3630613"/>
          <p14:tracePt t="80067" x="2909888" y="3630613"/>
          <p14:tracePt t="80075" x="2855913" y="3646488"/>
          <p14:tracePt t="80092" x="2809875" y="3676650"/>
          <p14:tracePt t="80100" x="2809875" y="3708400"/>
          <p14:tracePt t="80109" x="2809875" y="3730625"/>
          <p14:tracePt t="80117" x="2809875" y="3762375"/>
          <p14:tracePt t="80126" x="2817813" y="3776663"/>
          <p14:tracePt t="80133" x="2863850" y="3808413"/>
          <p14:tracePt t="80142" x="2917825" y="3832225"/>
          <p14:tracePt t="80159" x="3033713" y="3862388"/>
          <p14:tracePt t="80167" x="3103563" y="3878263"/>
          <p14:tracePt t="80175" x="3173413" y="3894138"/>
          <p14:tracePt t="80184" x="3259138" y="3916363"/>
          <p14:tracePt t="80192" x="3359150" y="3916363"/>
          <p14:tracePt t="80209" x="3560763" y="3948113"/>
          <p14:tracePt t="80217" x="3660775" y="3962400"/>
          <p14:tracePt t="80225" x="3762375" y="3962400"/>
          <p14:tracePt t="80234" x="3870325" y="3978275"/>
          <p14:tracePt t="80250" x="4056063" y="3978275"/>
          <p14:tracePt t="80259" x="4117975" y="3978275"/>
          <p14:tracePt t="80267" x="4187825" y="3970338"/>
          <p14:tracePt t="80275" x="4241800" y="3956050"/>
          <p14:tracePt t="80283" x="4287838" y="3940175"/>
          <p14:tracePt t="80301" x="4373563" y="3886200"/>
          <p14:tracePt t="80309" x="4411663" y="3870325"/>
          <p14:tracePt t="80317" x="4443413" y="3854450"/>
          <p14:tracePt t="80326" x="4489450" y="3838575"/>
          <p14:tracePt t="80333" x="4529138" y="3816350"/>
          <p14:tracePt t="80350" x="4559300" y="3816350"/>
          <p14:tracePt t="80358" x="4575175" y="3800475"/>
          <p14:tracePt t="80381" x="4597400" y="3800475"/>
          <p14:tracePt t="80392" x="4613275" y="3800475"/>
          <p14:tracePt t="80404" x="4629150" y="3800475"/>
          <p14:tracePt t="80415" x="4645025" y="3800475"/>
          <p14:tracePt t="80426" x="4659313" y="3800475"/>
          <p14:tracePt t="80434" x="4683125" y="3800475"/>
          <p14:tracePt t="80442" x="4699000" y="3800475"/>
          <p14:tracePt t="80450" x="4714875" y="3800475"/>
          <p14:tracePt t="80459" x="4729163" y="3800475"/>
          <p14:tracePt t="80467" x="4745038" y="3800475"/>
          <p14:tracePt t="80478" x="4760913" y="3800475"/>
          <p14:tracePt t="80492" x="4783138" y="3800475"/>
          <p14:tracePt t="80500" x="4799013" y="3808413"/>
          <p14:tracePt t="80510" x="4814888" y="3808413"/>
          <p14:tracePt t="80518" x="4830763" y="3808413"/>
          <p14:tracePt t="80534" x="4845050" y="3808413"/>
          <p14:tracePt t="80544" x="4868863" y="3808413"/>
          <p14:tracePt t="80620" x="4868863" y="3800475"/>
          <p14:tracePt t="80627" x="4852988" y="3800475"/>
          <p14:tracePt t="80642" x="4791075" y="3754438"/>
          <p14:tracePt t="80650" x="4706938" y="3714750"/>
          <p14:tracePt t="80659" x="4583113" y="3684588"/>
          <p14:tracePt t="80675" x="4365625" y="3630613"/>
          <p14:tracePt t="80684" x="4211638" y="3614738"/>
          <p14:tracePt t="80692" x="4079875" y="3614738"/>
          <p14:tracePt t="80700" x="3924300" y="3614738"/>
          <p14:tracePt t="80701" x="3908425" y="3614738"/>
          <p14:tracePt t="80709" x="3770313" y="3614738"/>
          <p14:tracePt t="80710" x="3754438" y="3614738"/>
          <p14:tracePt t="80717" x="3622675" y="3614738"/>
          <p14:tracePt t="80726" x="3468688" y="3646488"/>
          <p14:tracePt t="80733" x="3351213" y="3676650"/>
          <p14:tracePt t="80734" x="3328988" y="3676650"/>
          <p14:tracePt t="80742" x="3227388" y="3730625"/>
          <p14:tracePt t="80743" x="3213100" y="3730625"/>
          <p14:tracePt t="80750" x="3127375" y="3776663"/>
          <p14:tracePt t="80767" x="2957513" y="3862388"/>
          <p14:tracePt t="80775" x="2925763" y="3894138"/>
          <p14:tracePt t="80784" x="2909888" y="3916363"/>
          <p14:tracePt t="80792" x="2909888" y="3932238"/>
          <p14:tracePt t="80800" x="2909888" y="3948113"/>
          <p14:tracePt t="80817" x="2949575" y="3962400"/>
          <p14:tracePt t="80825" x="3003550" y="3962400"/>
          <p14:tracePt t="80834" x="3073400" y="3962400"/>
          <p14:tracePt t="80842" x="3135313" y="3962400"/>
          <p14:tracePt t="80850" x="3219450" y="3978275"/>
          <p14:tracePt t="80859" x="3305175" y="3978275"/>
          <p14:tracePt t="80867" x="3375025" y="4002088"/>
          <p14:tracePt t="80875" x="3444875" y="4002088"/>
          <p14:tracePt t="80884" x="3490913" y="4002088"/>
          <p14:tracePt t="80892" x="3514725" y="4002088"/>
          <p14:tracePt t="80909" x="3530600" y="3970338"/>
          <p14:tracePt t="80917" x="3522663" y="3956050"/>
          <p14:tracePt t="80926" x="3482975" y="3924300"/>
          <p14:tracePt t="80934" x="3413125" y="3900488"/>
          <p14:tracePt t="80935" x="3413125" y="3886200"/>
          <p14:tracePt t="80942" x="3351213" y="3870325"/>
          <p14:tracePt t="80959" x="3127375" y="3784600"/>
          <p14:tracePt t="80967" x="3041650" y="3770313"/>
          <p14:tracePt t="80975" x="2957513" y="3754438"/>
          <p14:tracePt t="80983" x="2871788" y="3754438"/>
          <p14:tracePt t="80992" x="2786063" y="3754438"/>
          <p14:tracePt t="80993" x="2771775" y="3754438"/>
          <p14:tracePt t="81000" x="2709863" y="3754438"/>
          <p14:tracePt t="81009" x="2640013" y="3754438"/>
          <p14:tracePt t="81017" x="2570163" y="3754438"/>
          <p14:tracePt t="81025" x="2500313" y="3776663"/>
          <p14:tracePt t="81034" x="2438400" y="3792538"/>
          <p14:tracePt t="81051" x="2352675" y="3846513"/>
          <p14:tracePt t="81059" x="2330450" y="3862388"/>
          <p14:tracePt t="81067" x="2314575" y="3862388"/>
          <p14:tracePt t="81078" x="2314575" y="3878263"/>
          <p14:tracePt t="81138" x="2322513" y="3878263"/>
          <p14:tracePt t="81150" x="2344738" y="3878263"/>
          <p14:tracePt t="81159" x="2360613" y="3878263"/>
          <p14:tracePt t="81166" x="2376488" y="3878263"/>
          <p14:tracePt t="81172" x="2392363" y="3878263"/>
          <p14:tracePt t="81184" x="2430463" y="3878263"/>
          <p14:tracePt t="81192" x="2462213" y="3878263"/>
          <p14:tracePt t="81200" x="2492375" y="3878263"/>
          <p14:tracePt t="81209" x="2516188" y="3894138"/>
          <p14:tracePt t="81217" x="2532063" y="3894138"/>
          <p14:tracePt t="81225" x="2546350" y="3894138"/>
          <p14:tracePt t="81443" x="2562225" y="3894138"/>
          <p14:tracePt t="81452" x="2578100" y="3894138"/>
          <p14:tracePt t="81459" x="2593975" y="3894138"/>
          <p14:tracePt t="81467" x="2616200" y="3894138"/>
          <p14:tracePt t="81475" x="2647950" y="3894138"/>
          <p14:tracePt t="81484" x="2701925" y="3894138"/>
          <p14:tracePt t="81492" x="2732088" y="3894138"/>
          <p14:tracePt t="81500" x="2786063" y="3894138"/>
          <p14:tracePt t="81501" x="2801938" y="3894138"/>
          <p14:tracePt t="81517" x="2933700" y="3894138"/>
          <p14:tracePt t="81525" x="2987675" y="3894138"/>
          <p14:tracePt t="81526" x="3003550" y="3894138"/>
          <p14:tracePt t="81542" x="3119438" y="3894138"/>
          <p14:tracePt t="81551" x="3173413" y="3886200"/>
          <p14:tracePt t="81567" x="3243263" y="3854450"/>
          <p14:tracePt t="81575" x="3259138" y="3838575"/>
          <p14:tracePt t="81584" x="3259138" y="3784600"/>
          <p14:tracePt t="81592" x="3259138" y="3730625"/>
          <p14:tracePt t="81600" x="3251200" y="3684588"/>
          <p14:tracePt t="81617" x="3181350" y="3598863"/>
          <p14:tracePt t="81625" x="3127375" y="3568700"/>
          <p14:tracePt t="81634" x="3057525" y="3529013"/>
          <p14:tracePt t="81642" x="2995613" y="3514725"/>
          <p14:tracePt t="81659" x="2825750" y="3482975"/>
          <p14:tracePt t="81667" x="2740025" y="3482975"/>
          <p14:tracePt t="81675" x="2640013" y="3482975"/>
          <p14:tracePt t="81684" x="2554288" y="3506788"/>
          <p14:tracePt t="81692" x="2484438" y="3522663"/>
          <p14:tracePt t="81700" x="2400300" y="3576638"/>
          <p14:tracePt t="81709" x="2330450" y="3606800"/>
          <p14:tracePt t="81717" x="2282825" y="3660775"/>
          <p14:tracePt t="81726" x="2244725" y="3692525"/>
          <p14:tracePt t="81733" x="2228850" y="3730625"/>
          <p14:tracePt t="81742" x="2228850" y="3762375"/>
          <p14:tracePt t="81751" x="2228850" y="3792538"/>
          <p14:tracePt t="81759" x="2228850" y="3846513"/>
          <p14:tracePt t="81759" x="2244725" y="3846513"/>
          <p14:tracePt t="81767" x="2260600" y="3878263"/>
          <p14:tracePt t="81775" x="2306638" y="3916363"/>
          <p14:tracePt t="81784" x="2376488" y="3932238"/>
          <p14:tracePt t="81792" x="2446338" y="3962400"/>
          <p14:tracePt t="81793" x="2462213" y="3962400"/>
          <p14:tracePt t="81800" x="2532063" y="3978275"/>
          <p14:tracePt t="81809" x="2616200" y="4002088"/>
          <p14:tracePt t="81817" x="2701925" y="4017963"/>
          <p14:tracePt t="81825" x="2786063" y="4032250"/>
          <p14:tracePt t="81826" x="2801938" y="4032250"/>
          <p14:tracePt t="81834" x="2863850" y="4048125"/>
          <p14:tracePt t="81842" x="2949575" y="4064000"/>
          <p14:tracePt t="81850" x="3019425" y="4064000"/>
          <p14:tracePt t="81859" x="3089275" y="4064000"/>
          <p14:tracePt t="81867" x="3135313" y="4064000"/>
          <p14:tracePt t="81875" x="3189288" y="4064000"/>
          <p14:tracePt t="81892" x="3259138" y="4064000"/>
          <p14:tracePt t="81900" x="3289300" y="4056063"/>
          <p14:tracePt t="81909" x="3305175" y="4040188"/>
          <p14:tracePt t="81917" x="3328988" y="4024313"/>
          <p14:tracePt t="81926" x="3344863" y="3986213"/>
          <p14:tracePt t="81934" x="3344863" y="3956050"/>
          <p14:tracePt t="81942" x="3344863" y="3924300"/>
          <p14:tracePt t="81950" x="3344863" y="3886200"/>
          <p14:tracePt t="81959" x="3344863" y="3854450"/>
          <p14:tracePt t="81967" x="3328988" y="3816350"/>
          <p14:tracePt t="81976" x="3297238" y="3800475"/>
          <p14:tracePt t="81984" x="3267075" y="3784600"/>
          <p14:tracePt t="81992" x="3197225" y="3754438"/>
          <p14:tracePt t="82000" x="3143250" y="3754438"/>
          <p14:tracePt t="82001" x="3143250" y="3730625"/>
          <p14:tracePt t="82017" x="3041650" y="3730625"/>
          <p14:tracePt t="82025" x="3011488" y="3730625"/>
          <p14:tracePt t="82034" x="2979738" y="3714750"/>
          <p14:tracePt t="82042" x="2957513" y="3714750"/>
          <p14:tracePt t="82050" x="2941638" y="3714750"/>
          <p14:tracePt t="82059" x="2925763" y="3730625"/>
          <p14:tracePt t="82067" x="2925763" y="3746500"/>
          <p14:tracePt t="82084" x="2925763" y="3776663"/>
          <p14:tracePt t="82092" x="2925763" y="3792538"/>
          <p14:tracePt t="82100" x="2933700" y="3808413"/>
          <p14:tracePt t="82101" x="2933700" y="3832225"/>
          <p14:tracePt t="82109" x="2949575" y="3846513"/>
          <p14:tracePt t="82117" x="2987675" y="3862388"/>
          <p14:tracePt t="82126" x="3019425" y="3894138"/>
          <p14:tracePt t="82133" x="3057525" y="3916363"/>
          <p14:tracePt t="82142" x="3103563" y="3932238"/>
          <p14:tracePt t="82153" x="3173413" y="3948113"/>
          <p14:tracePt t="82159" x="3219450" y="3962400"/>
          <p14:tracePt t="82167" x="3289300" y="3962400"/>
          <p14:tracePt t="82175" x="3375025" y="3978275"/>
          <p14:tracePt t="82184" x="3444875" y="3978275"/>
          <p14:tracePt t="82192" x="3514725" y="4002088"/>
          <p14:tracePt t="82200" x="3598863" y="4002088"/>
          <p14:tracePt t="82209" x="3660775" y="4002088"/>
          <p14:tracePt t="82226" x="3816350" y="4017963"/>
          <p14:tracePt t="82234" x="3886200" y="4017963"/>
          <p14:tracePt t="82242" x="3932238" y="4017963"/>
          <p14:tracePt t="82250" x="4002088" y="4017963"/>
          <p14:tracePt t="82267" x="4087813" y="4017963"/>
          <p14:tracePt t="82275" x="4117975" y="4017963"/>
          <p14:tracePt t="82284" x="4157663" y="4002088"/>
          <p14:tracePt t="82292" x="4157663" y="3986213"/>
          <p14:tracePt t="82300" x="4171950" y="3970338"/>
          <p14:tracePt t="82309" x="4171950" y="3940175"/>
          <p14:tracePt t="82317" x="4171950" y="3900488"/>
          <p14:tracePt t="82325" x="4171950" y="3886200"/>
          <p14:tracePt t="82326" x="4171950" y="3870325"/>
          <p14:tracePt t="82334" x="4171950" y="3854450"/>
          <p14:tracePt t="82342" x="4164013" y="3816350"/>
          <p14:tracePt t="82350" x="4141788" y="3800475"/>
          <p14:tracePt t="82367" x="4125913" y="3770313"/>
          <p14:tracePt t="82375" x="4095750" y="3770313"/>
          <p14:tracePt t="82383" x="4079875" y="3754438"/>
          <p14:tracePt t="82392" x="4040188" y="3730625"/>
          <p14:tracePt t="82409" x="3978275" y="3714750"/>
          <p14:tracePt t="82417" x="3924300" y="3714750"/>
          <p14:tracePt t="82430" x="3808413" y="3700463"/>
          <p14:tracePt t="82434" x="3770313" y="3684588"/>
          <p14:tracePt t="82442" x="3668713" y="3684588"/>
          <p14:tracePt t="82450" x="3584575" y="3668713"/>
          <p14:tracePt t="82451" x="3568700" y="3668713"/>
          <p14:tracePt t="82459" x="3468688" y="3668713"/>
          <p14:tracePt t="82467" x="3382963" y="3668713"/>
          <p14:tracePt t="82468" x="3367088" y="3668713"/>
          <p14:tracePt t="82475" x="3297238" y="3676650"/>
          <p14:tracePt t="82476" x="3297238" y="3692525"/>
          <p14:tracePt t="82484" x="3213100" y="3708400"/>
          <p14:tracePt t="82501" x="3095625" y="3776663"/>
          <p14:tracePt t="82501" x="3081338" y="3776663"/>
          <p14:tracePt t="82509" x="3041650" y="3808413"/>
          <p14:tracePt t="82517" x="3011488" y="3832225"/>
          <p14:tracePt t="82525" x="3011488" y="3846513"/>
          <p14:tracePt t="82534" x="3011488" y="3878263"/>
          <p14:tracePt t="82551" x="3073400" y="3916363"/>
          <p14:tracePt t="82551" x="3089275" y="3916363"/>
          <p14:tracePt t="82559" x="3135313" y="3932238"/>
          <p14:tracePt t="82567" x="3219450" y="3948113"/>
          <p14:tracePt t="82575" x="3328988" y="3962400"/>
          <p14:tracePt t="82584" x="3429000" y="3978275"/>
          <p14:tracePt t="82592" x="3514725" y="3978275"/>
          <p14:tracePt t="82600" x="3614738" y="4002088"/>
          <p14:tracePt t="82609" x="3660775" y="4002088"/>
          <p14:tracePt t="82617" x="3676650" y="4002088"/>
          <p14:tracePt t="82634" x="3676650" y="3986213"/>
          <p14:tracePt t="82642" x="3638550" y="3970338"/>
          <p14:tracePt t="82650" x="3552825" y="3940175"/>
          <p14:tracePt t="82659" x="3436938" y="3924300"/>
          <p14:tracePt t="82667" x="3282950" y="3886200"/>
          <p14:tracePt t="82667" x="3267075" y="3886200"/>
          <p14:tracePt t="82676" x="3127375" y="3854450"/>
          <p14:tracePt t="82676" x="3111500" y="3854450"/>
          <p14:tracePt t="82692" x="2825750" y="3838575"/>
          <p14:tracePt t="82700" x="2686050" y="3838575"/>
          <p14:tracePt t="82701" x="2670175" y="3838575"/>
          <p14:tracePt t="82709" x="2516188" y="3838575"/>
          <p14:tracePt t="82717" x="2400300" y="3838575"/>
          <p14:tracePt t="82726" x="2298700" y="3838575"/>
          <p14:tracePt t="82734" x="2228850" y="3838575"/>
          <p14:tracePt t="82742" x="2198688" y="3846513"/>
          <p14:tracePt t="82750" x="2182813" y="3846513"/>
          <p14:tracePt t="82759" x="2182813" y="3862388"/>
          <p14:tracePt t="82770" x="2182813" y="3878263"/>
          <p14:tracePt t="82784" x="2190750" y="3894138"/>
          <p14:tracePt t="82792" x="2206625" y="3894138"/>
          <p14:tracePt t="82800" x="2220913" y="3916363"/>
          <p14:tracePt t="82801" x="2244725" y="3916363"/>
          <p14:tracePt t="82809" x="2244725" y="3932238"/>
          <p14:tracePt t="82817" x="2260600" y="3932238"/>
          <p14:tracePt t="82834" x="2276475" y="3932238"/>
          <p14:tracePt t="82842" x="2276475" y="3948113"/>
          <p14:tracePt t="82861" x="2290763" y="3948113"/>
          <p14:tracePt t="82869" x="2306638" y="3948113"/>
          <p14:tracePt t="82874" x="2322513" y="3948113"/>
          <p14:tracePt t="82879" x="2344738" y="3948113"/>
          <p14:tracePt t="82884" x="2360613" y="3948113"/>
          <p14:tracePt t="82892" x="2392363" y="3948113"/>
          <p14:tracePt t="82900" x="2446338" y="3948113"/>
          <p14:tracePt t="82901" x="2462213" y="3948113"/>
          <p14:tracePt t="82909" x="2516188" y="3948113"/>
          <p14:tracePt t="82925" x="2632075" y="3948113"/>
          <p14:tracePt t="82934" x="2678113" y="3948113"/>
          <p14:tracePt t="82942" x="2732088" y="3948113"/>
          <p14:tracePt t="82950" x="2786063" y="3948113"/>
          <p14:tracePt t="82959" x="2817813" y="3940175"/>
          <p14:tracePt t="82967" x="2847975" y="3924300"/>
          <p14:tracePt t="82975" x="2863850" y="3900488"/>
          <p14:tracePt t="82984" x="2887663" y="3886200"/>
          <p14:tracePt t="82992" x="2903538" y="3886200"/>
          <p14:tracePt t="83000" x="2903538" y="3870325"/>
          <p14:tracePt t="83009" x="2917825" y="3854450"/>
          <p14:tracePt t="83017" x="2917825" y="3838575"/>
          <p14:tracePt t="83025" x="2933700" y="3838575"/>
          <p14:tracePt t="83035" x="2933700" y="3816350"/>
          <p14:tracePt t="83119" x="2925763" y="3800475"/>
          <p14:tracePt t="83127" x="2909888" y="3800475"/>
          <p14:tracePt t="83134" x="2895600" y="3784600"/>
          <p14:tracePt t="83142" x="2855913" y="3784600"/>
          <p14:tracePt t="83150" x="2825750" y="3770313"/>
          <p14:tracePt t="83159" x="2786063" y="3770313"/>
          <p14:tracePt t="83167" x="2740025" y="3754438"/>
          <p14:tracePt t="83175" x="2686050" y="3754438"/>
          <p14:tracePt t="83184" x="2640013" y="3754438"/>
          <p14:tracePt t="83192" x="2586038" y="3730625"/>
          <p14:tracePt t="83209" x="2470150" y="3730625"/>
          <p14:tracePt t="83217" x="2414588" y="3730625"/>
          <p14:tracePt t="83225" x="2352675" y="3730625"/>
          <p14:tracePt t="83226" x="2330450" y="3730625"/>
          <p14:tracePt t="83234" x="2282825" y="3730625"/>
          <p14:tracePt t="83246" x="2228850" y="3730625"/>
          <p14:tracePt t="83247" x="2214563" y="3730625"/>
          <p14:tracePt t="83251" x="2198688" y="3730625"/>
          <p14:tracePt t="83259" x="2182813" y="3730625"/>
          <p14:tracePt t="83267" x="2166938" y="3762375"/>
          <p14:tracePt t="83284" x="2166938" y="3808413"/>
          <p14:tracePt t="83292" x="2166938" y="3832225"/>
          <p14:tracePt t="83300" x="2174875" y="3862388"/>
          <p14:tracePt t="83309" x="2206625" y="3878263"/>
          <p14:tracePt t="83317" x="2260600" y="3894138"/>
          <p14:tracePt t="83325" x="2306638" y="3916363"/>
          <p14:tracePt t="83326" x="2322513" y="3932238"/>
          <p14:tracePt t="83334" x="2392363" y="3948113"/>
          <p14:tracePt t="83351" x="2578100" y="3962400"/>
          <p14:tracePt t="83359" x="2662238" y="3962400"/>
          <p14:tracePt t="83367" x="2763838" y="3962400"/>
          <p14:tracePt t="83375" x="2863850" y="3962400"/>
          <p14:tracePt t="83392" x="3033713" y="3956050"/>
          <p14:tracePt t="83400" x="3103563" y="3940175"/>
          <p14:tracePt t="83409" x="3173413" y="3900488"/>
          <p14:tracePt t="83425" x="3243263" y="3838575"/>
          <p14:tracePt t="83426" x="3243263" y="3816350"/>
          <p14:tracePt t="83434" x="3243263" y="3784600"/>
          <p14:tracePt t="83442" x="3243263" y="3754438"/>
          <p14:tracePt t="83450" x="3213100" y="3714750"/>
          <p14:tracePt t="83459" x="3165475" y="3684588"/>
          <p14:tracePt t="83467" x="3095625" y="3668713"/>
          <p14:tracePt t="83475" x="3027363" y="3652838"/>
          <p14:tracePt t="83484" x="2957513" y="3630613"/>
          <p14:tracePt t="83501" x="2841625" y="3630613"/>
          <p14:tracePt t="83501" x="2825750" y="3630613"/>
          <p14:tracePt t="83509" x="2771775" y="3630613"/>
          <p14:tracePt t="83517" x="2709863" y="3646488"/>
          <p14:tracePt t="83534" x="2570163" y="3676650"/>
          <p14:tracePt t="83542" x="2516188" y="3692525"/>
          <p14:tracePt t="83550" x="2484438" y="3708400"/>
          <p14:tracePt t="83559" x="2470150" y="3746500"/>
          <p14:tracePt t="83567" x="2470150" y="3762375"/>
          <p14:tracePt t="83584" x="2470150" y="3792538"/>
          <p14:tracePt t="83592" x="2470150" y="3808413"/>
          <p14:tracePt t="83600" x="2492375" y="3832225"/>
          <p14:tracePt t="83609" x="2532063" y="3846513"/>
          <p14:tracePt t="83617" x="2578100" y="3862388"/>
          <p14:tracePt t="83626" x="2662238" y="3894138"/>
          <p14:tracePt t="83634" x="2732088" y="3916363"/>
          <p14:tracePt t="83642" x="2801938" y="3932238"/>
          <p14:tracePt t="83650" x="2887663" y="3932238"/>
          <p14:tracePt t="83659" x="2949575" y="3948113"/>
          <p14:tracePt t="83675" x="3089275" y="3962400"/>
          <p14:tracePt t="83684" x="3135313" y="3962400"/>
          <p14:tracePt t="83692" x="3173413" y="3962400"/>
          <p14:tracePt t="83700" x="3189288" y="3962400"/>
          <p14:tracePt t="83709" x="3205163" y="3962400"/>
          <p14:tracePt t="83725" x="3243263" y="3940175"/>
          <p14:tracePt t="83726" x="3243263" y="3924300"/>
          <p14:tracePt t="83734" x="3243263" y="3900488"/>
          <p14:tracePt t="83742" x="3243263" y="3870325"/>
          <p14:tracePt t="83750" x="3243263" y="3854450"/>
          <p14:tracePt t="83751" x="3243263" y="3838575"/>
          <p14:tracePt t="83759" x="3227388" y="3816350"/>
          <p14:tracePt t="83768" x="3197225" y="3800475"/>
          <p14:tracePt t="83775" x="3165475" y="3770313"/>
          <p14:tracePt t="83784" x="3111500" y="3754438"/>
          <p14:tracePt t="83792" x="3057525" y="3730625"/>
          <p14:tracePt t="83800" x="3011488" y="3730625"/>
          <p14:tracePt t="83801" x="2995613" y="3730625"/>
          <p14:tracePt t="83817" x="2909888" y="3714750"/>
          <p14:tracePt t="83826" x="2855913" y="3714750"/>
          <p14:tracePt t="83834" x="2809875" y="3714750"/>
          <p14:tracePt t="83842" x="2771775" y="3730625"/>
          <p14:tracePt t="83850" x="2755900" y="3730625"/>
          <p14:tracePt t="83851" x="2740025" y="3746500"/>
          <p14:tracePt t="83860" x="2724150" y="3762375"/>
          <p14:tracePt t="83875" x="2724150" y="3776663"/>
          <p14:tracePt t="83885" x="2724150" y="3792538"/>
          <p14:tracePt t="83889" x="2732088" y="3792538"/>
          <p14:tracePt t="83892" x="2732088" y="3808413"/>
          <p14:tracePt t="83900" x="2747963" y="3832225"/>
          <p14:tracePt t="83901" x="2763838" y="3832225"/>
          <p14:tracePt t="83909" x="2801938" y="3846513"/>
          <p14:tracePt t="83917" x="2833688" y="3862388"/>
          <p14:tracePt t="83925" x="2903538" y="3894138"/>
          <p14:tracePt t="83926" x="2917825" y="3894138"/>
          <p14:tracePt t="83934" x="2971800" y="3916363"/>
          <p14:tracePt t="83942" x="3057525" y="3932238"/>
          <p14:tracePt t="83959" x="3243263" y="3962400"/>
          <p14:tracePt t="83967" x="3328988" y="3962400"/>
          <p14:tracePt t="83975" x="3406775" y="3978275"/>
          <p14:tracePt t="83984" x="3530600" y="3978275"/>
          <p14:tracePt t="83992" x="3646488" y="4002088"/>
          <p14:tracePt t="84001" x="3746500" y="4002088"/>
          <p14:tracePt t="84001" x="3762375" y="4002088"/>
          <p14:tracePt t="84009" x="3870325" y="4002088"/>
          <p14:tracePt t="84017" x="3970338" y="4002088"/>
          <p14:tracePt t="84025" x="4071938" y="4002088"/>
          <p14:tracePt t="84026" x="4087813" y="4002088"/>
          <p14:tracePt t="84034" x="4171950" y="4002088"/>
          <p14:tracePt t="84050" x="4357688" y="3970338"/>
          <p14:tracePt t="84051" x="4373563" y="3970338"/>
          <p14:tracePt t="84059" x="4459288" y="3940175"/>
          <p14:tracePt t="84067" x="4543425" y="3924300"/>
          <p14:tracePt t="84075" x="4629150" y="3886200"/>
          <p14:tracePt t="84084" x="4714875" y="3854450"/>
          <p14:tracePt t="84101" x="4830763" y="3800475"/>
          <p14:tracePt t="84109" x="4884738" y="3784600"/>
          <p14:tracePt t="84117" x="4914900" y="3770313"/>
          <p14:tracePt t="84125" x="4954588" y="3754438"/>
          <p14:tracePt t="84134" x="4970463" y="3754438"/>
          <p14:tracePt t="84142" x="4984750" y="3754438"/>
          <p14:tracePt t="84150" x="5000625" y="3754438"/>
          <p14:tracePt t="84159" x="5016500" y="3730625"/>
          <p14:tracePt t="84220" x="5032375" y="3730625"/>
          <p14:tracePt t="84231" x="5054600" y="3730625"/>
          <p14:tracePt t="84240" x="5054600" y="3746500"/>
          <p14:tracePt t="84243" x="5070475" y="3746500"/>
          <p14:tracePt t="84251" x="5086350" y="3746500"/>
          <p14:tracePt t="84259" x="5116513" y="3762375"/>
          <p14:tracePt t="84267" x="5156200" y="3776663"/>
          <p14:tracePt t="84275" x="5202238" y="3792538"/>
          <p14:tracePt t="84284" x="5272088" y="3808413"/>
          <p14:tracePt t="84292" x="5341938" y="3832225"/>
          <p14:tracePt t="84300" x="5410200" y="3832225"/>
          <p14:tracePt t="84309" x="5495925" y="3846513"/>
          <p14:tracePt t="84317" x="5557838" y="3846513"/>
          <p14:tracePt t="84334" x="5657850" y="3862388"/>
          <p14:tracePt t="84342" x="5681663" y="3862388"/>
          <p14:tracePt t="84350" x="5697538" y="3862388"/>
          <p14:tracePt t="84381" x="5713413" y="3862388"/>
          <p14:tracePt t="84395" x="5713413" y="3854450"/>
          <p14:tracePt t="84418" x="5713413" y="3838575"/>
          <p14:tracePt t="84440" x="5713413" y="3816350"/>
          <p14:tracePt t="84444" x="5727700" y="3816350"/>
          <p14:tracePt t="84452" x="5743575" y="3816350"/>
          <p14:tracePt t="84461" x="5767388" y="3816350"/>
          <p14:tracePt t="84467" x="5783263" y="3816350"/>
          <p14:tracePt t="84475" x="5797550" y="3832225"/>
          <p14:tracePt t="84484" x="5813425" y="3846513"/>
          <p14:tracePt t="84492" x="5829300" y="3862388"/>
          <p14:tracePt t="84500" x="5829300" y="3878263"/>
          <p14:tracePt t="84675" x="5821363" y="3878263"/>
          <p14:tracePt t="84683" x="5805488" y="3878263"/>
          <p14:tracePt t="84686" x="5805488" y="3870325"/>
          <p14:tracePt t="84711" x="5813425" y="3870325"/>
          <p14:tracePt t="84718" x="5829300" y="3870325"/>
          <p14:tracePt t="84725" x="5867400" y="3878263"/>
          <p14:tracePt t="84734" x="5913438" y="3916363"/>
          <p14:tracePt t="84750" x="6053138" y="3948113"/>
          <p14:tracePt t="84759" x="6115050" y="3962400"/>
          <p14:tracePt t="84767" x="6184900" y="3978275"/>
          <p14:tracePt t="84784" x="6308725" y="4002088"/>
          <p14:tracePt t="84801" x="6408738" y="4002088"/>
          <p14:tracePt t="84809" x="6456363" y="4002088"/>
          <p14:tracePt t="84817" x="6510338" y="4002088"/>
          <p14:tracePt t="84825" x="6580188" y="3970338"/>
          <p14:tracePt t="84834" x="6642100" y="3970338"/>
          <p14:tracePt t="84851" x="6765925" y="3940175"/>
          <p14:tracePt t="84859" x="6811963" y="3940175"/>
          <p14:tracePt t="84867" x="6865938" y="3924300"/>
          <p14:tracePt t="84876" x="6881813" y="3924300"/>
          <p14:tracePt t="84884" x="6897688" y="3924300"/>
          <p14:tracePt t="84933" x="6889750" y="3924300"/>
          <p14:tracePt t="84942" x="6850063" y="3924300"/>
          <p14:tracePt t="84950" x="6804025" y="3924300"/>
          <p14:tracePt t="84959" x="6750050" y="3900488"/>
          <p14:tracePt t="84967" x="6688138" y="3900488"/>
          <p14:tracePt t="84975" x="6634163" y="3900488"/>
          <p14:tracePt t="84984" x="6564313" y="3900488"/>
          <p14:tracePt t="84992" x="6502400" y="3900488"/>
          <p14:tracePt t="85001" x="6416675" y="3900488"/>
          <p14:tracePt t="85009" x="6346825" y="3900488"/>
          <p14:tracePt t="85017" x="6278563" y="3900488"/>
          <p14:tracePt t="85034" x="6192838" y="3932238"/>
          <p14:tracePt t="85042" x="6161088" y="3932238"/>
          <p14:tracePt t="85050" x="6161088" y="3948113"/>
          <p14:tracePt t="85059" x="6146800" y="3948113"/>
          <p14:tracePt t="85145" x="6122988" y="3948113"/>
          <p14:tracePt t="85151" x="6107113" y="3948113"/>
          <p14:tracePt t="85156" x="6092825" y="3940175"/>
          <p14:tracePt t="85159" x="6076950" y="3940175"/>
          <p14:tracePt t="85176" x="5921375" y="3900488"/>
          <p14:tracePt t="85184" x="5851525" y="3900488"/>
          <p14:tracePt t="85192" x="5751513" y="3886200"/>
          <p14:tracePt t="85200" x="5651500" y="3886200"/>
          <p14:tracePt t="85209" x="5534025" y="3886200"/>
          <p14:tracePt t="85226" x="5348288" y="3870325"/>
          <p14:tracePt t="85226" x="5334000" y="3870325"/>
          <p14:tracePt t="85234" x="5224463" y="3870325"/>
          <p14:tracePt t="85242" x="5148263" y="3854450"/>
          <p14:tracePt t="85251" x="5024438" y="3854450"/>
          <p14:tracePt t="85259" x="4908550" y="3854450"/>
          <p14:tracePt t="85267" x="4806950" y="3854450"/>
          <p14:tracePt t="85275" x="4683125" y="3854450"/>
          <p14:tracePt t="85276" x="4667250" y="3854450"/>
          <p14:tracePt t="85284" x="4521200" y="3854450"/>
          <p14:tracePt t="85292" x="4381500" y="3854450"/>
          <p14:tracePt t="85300" x="4249738" y="3838575"/>
          <p14:tracePt t="85301" x="4225925" y="3838575"/>
          <p14:tracePt t="85317" x="3994150" y="3838575"/>
          <p14:tracePt t="85318" x="3978275" y="3838575"/>
          <p14:tracePt t="85326" x="3870325" y="3838575"/>
          <p14:tracePt t="85334" x="3770313" y="3838575"/>
          <p14:tracePt t="85342" x="3668713" y="3838575"/>
          <p14:tracePt t="85350" x="3568700" y="3838575"/>
          <p14:tracePt t="85351" x="3552825" y="3838575"/>
          <p14:tracePt t="85367" x="3398838" y="3846513"/>
          <p14:tracePt t="85375" x="3328988" y="3862388"/>
          <p14:tracePt t="85384" x="3267075" y="3878263"/>
          <p14:tracePt t="85392" x="3197225" y="3894138"/>
          <p14:tracePt t="85400" x="3165475" y="3916363"/>
          <p14:tracePt t="85401" x="3143250" y="3916363"/>
          <p14:tracePt t="85409" x="3127375" y="3932238"/>
          <p14:tracePt t="85417" x="3111500" y="3932238"/>
          <p14:tracePt t="85425" x="3095625" y="3932238"/>
          <p14:tracePt t="85462" x="3081338" y="3932238"/>
          <p14:tracePt t="85470" x="3057525" y="3932238"/>
          <p14:tracePt t="85475" x="3057525" y="3924300"/>
          <p14:tracePt t="85477" x="3041650" y="3924300"/>
          <p14:tracePt t="85485" x="3027363" y="3924300"/>
          <p14:tracePt t="85500" x="3011488" y="3900488"/>
          <p14:tracePt t="85577" x="2995613" y="3900488"/>
          <p14:tracePt t="85584" x="2979738" y="3900488"/>
          <p14:tracePt t="85586" x="2979738" y="3886200"/>
          <p14:tracePt t="85594" x="2941638" y="3886200"/>
          <p14:tracePt t="85600" x="2909888" y="3886200"/>
          <p14:tracePt t="85609" x="2855913" y="3886200"/>
          <p14:tracePt t="85617" x="2786063" y="3870325"/>
          <p14:tracePt t="85625" x="2724150" y="3870325"/>
          <p14:tracePt t="85634" x="2624138" y="3854450"/>
          <p14:tracePt t="85642" x="2538413" y="3854450"/>
          <p14:tracePt t="85650" x="2438400" y="3838575"/>
          <p14:tracePt t="85651" x="2414588" y="3838575"/>
          <p14:tracePt t="85659" x="2352675" y="3838575"/>
          <p14:tracePt t="85667" x="2282825" y="3838575"/>
          <p14:tracePt t="85676" x="2214563" y="3838575"/>
          <p14:tracePt t="85684" x="2166938" y="3838575"/>
          <p14:tracePt t="85692" x="2144713" y="3846513"/>
          <p14:tracePt t="85701" x="2144713" y="3862388"/>
          <p14:tracePt t="85709" x="2159000" y="3894138"/>
          <p14:tracePt t="85717" x="2174875" y="3932238"/>
          <p14:tracePt t="85726" x="2206625" y="3948113"/>
          <p14:tracePt t="85734" x="2244725" y="3962400"/>
          <p14:tracePt t="85742" x="2276475" y="3978275"/>
          <p14:tracePt t="85751" x="2306638" y="3978275"/>
          <p14:tracePt t="85759" x="2344738" y="3978275"/>
          <p14:tracePt t="85767" x="2376488" y="3978275"/>
          <p14:tracePt t="85775" x="2446338" y="3978275"/>
          <p14:tracePt t="85784" x="2516188" y="3978275"/>
          <p14:tracePt t="85792" x="2593975" y="3970338"/>
          <p14:tracePt t="85801" x="2732088" y="3970338"/>
          <p14:tracePt t="85809" x="2847975" y="3970338"/>
          <p14:tracePt t="85817" x="2949575" y="3970338"/>
          <p14:tracePt t="85826" x="3057525" y="3956050"/>
          <p14:tracePt t="85834" x="3119438" y="3940175"/>
          <p14:tracePt t="85835" x="3135313" y="3940175"/>
          <p14:tracePt t="85842" x="3173413" y="3940175"/>
          <p14:tracePt t="85851" x="3189288" y="3924300"/>
          <p14:tracePt t="85859" x="3189288" y="3900488"/>
          <p14:tracePt t="85867" x="3181350" y="3886200"/>
          <p14:tracePt t="85876" x="3127375" y="3854450"/>
          <p14:tracePt t="85884" x="3057525" y="3854450"/>
          <p14:tracePt t="85892" x="2995613" y="3838575"/>
          <p14:tracePt t="85893" x="2979738" y="3838575"/>
          <p14:tracePt t="85902" x="2895600" y="3838575"/>
          <p14:tracePt t="85909" x="2809875" y="3838575"/>
          <p14:tracePt t="85917" x="2709863" y="3838575"/>
          <p14:tracePt t="85926" x="2570163" y="3838575"/>
          <p14:tracePt t="85942" x="2330450" y="3846513"/>
          <p14:tracePt t="85951" x="2268538" y="3846513"/>
          <p14:tracePt t="85959" x="2228850" y="3862388"/>
          <p14:tracePt t="85968" x="2214563" y="3862388"/>
          <p14:tracePt t="85976" x="2214563" y="3878263"/>
          <p14:tracePt t="85991" x="2220913" y="3878263"/>
          <p14:tracePt t="85993" x="2244725" y="3894138"/>
          <p14:tracePt t="86000" x="2290763" y="3894138"/>
          <p14:tracePt t="86009" x="2376488" y="3916363"/>
          <p14:tracePt t="86010" x="2392363" y="3916363"/>
          <p14:tracePt t="86018" x="2476500" y="3932238"/>
          <p14:tracePt t="86018" x="2492375" y="3932238"/>
          <p14:tracePt t="86026" x="2593975" y="3932238"/>
          <p14:tracePt t="86035" x="2732088" y="3948113"/>
          <p14:tracePt t="86035" x="2747963" y="3948113"/>
          <p14:tracePt t="86042" x="2863850" y="3948113"/>
          <p14:tracePt t="86051" x="3003550" y="3962400"/>
          <p14:tracePt t="86051" x="3019425" y="3962400"/>
          <p14:tracePt t="86052" x="3057525" y="3962400"/>
          <p14:tracePt t="86067" x="3275013" y="3962400"/>
          <p14:tracePt t="86076" x="3390900" y="3962400"/>
          <p14:tracePt t="86084" x="3444875" y="3962400"/>
          <p14:tracePt t="86093" x="3490913" y="3962400"/>
          <p14:tracePt t="86101" x="3530600" y="3962400"/>
          <p14:tracePt t="86109" x="3530600" y="3956050"/>
          <p14:tracePt t="86117" x="3522663" y="3956050"/>
          <p14:tracePt t="86126" x="3468688" y="3940175"/>
          <p14:tracePt t="86134" x="3398838" y="3940175"/>
          <p14:tracePt t="86142" x="3297238" y="3940175"/>
          <p14:tracePt t="86151" x="3197225" y="3940175"/>
          <p14:tracePt t="86159" x="3095625" y="3940175"/>
          <p14:tracePt t="86168" x="2995613" y="3940175"/>
          <p14:tracePt t="86176" x="2895600" y="3940175"/>
          <p14:tracePt t="86184" x="2755900" y="3940175"/>
          <p14:tracePt t="86192" x="2624138" y="3948113"/>
          <p14:tracePt t="86201" x="2454275" y="3962400"/>
          <p14:tracePt t="86202" x="2438400" y="3962400"/>
          <p14:tracePt t="86209" x="2314575" y="3978275"/>
          <p14:tracePt t="86217" x="2214563" y="4002088"/>
          <p14:tracePt t="86225" x="2144713" y="4017963"/>
          <p14:tracePt t="86234" x="2128838" y="4017963"/>
          <p14:tracePt t="86242" x="2128838" y="4032250"/>
          <p14:tracePt t="86251" x="2159000" y="4032250"/>
          <p14:tracePt t="86259" x="2220913" y="4032250"/>
          <p14:tracePt t="86267" x="2344738" y="4024313"/>
          <p14:tracePt t="86275" x="2476500" y="4024313"/>
          <p14:tracePt t="86276" x="2492375" y="4024313"/>
          <p14:tracePt t="86284" x="2662238" y="4024313"/>
          <p14:tracePt t="86292" x="2833688" y="4002088"/>
          <p14:tracePt t="86301" x="3057525" y="4002088"/>
          <p14:tracePt t="86309" x="3243263" y="4017963"/>
          <p14:tracePt t="86317" x="3429000" y="4032250"/>
          <p14:tracePt t="86318" x="3444875" y="4032250"/>
          <p14:tracePt t="86326" x="3576638" y="4048125"/>
          <p14:tracePt t="86334" x="3660775" y="4064000"/>
          <p14:tracePt t="86342" x="3716338" y="4064000"/>
          <p14:tracePt t="86351" x="3730625" y="4064000"/>
          <p14:tracePt t="86359" x="3708400" y="4064000"/>
          <p14:tracePt t="86367" x="3654425" y="4056063"/>
          <p14:tracePt t="86375" x="3552825" y="4040188"/>
          <p14:tracePt t="86376" x="3536950" y="4040188"/>
          <p14:tracePt t="86384" x="3436938" y="4002088"/>
          <p14:tracePt t="86392" x="3297238" y="3986213"/>
          <p14:tracePt t="86400" x="3165475" y="3970338"/>
          <p14:tracePt t="86401" x="3143250" y="3970338"/>
          <p14:tracePt t="86409" x="3011488" y="3956050"/>
          <p14:tracePt t="86417" x="2895600" y="3940175"/>
          <p14:tracePt t="86426" x="2755900" y="3940175"/>
          <p14:tracePt t="86434" x="2670175" y="3940175"/>
          <p14:tracePt t="86442" x="2586038" y="3940175"/>
          <p14:tracePt t="86451" x="2538413" y="3940175"/>
          <p14:tracePt t="86451" x="2516188" y="3940175"/>
          <p14:tracePt t="86459" x="2500313" y="3940175"/>
          <p14:tracePt t="86476" x="2516188" y="3940175"/>
          <p14:tracePt t="86480" x="2532063" y="3940175"/>
          <p14:tracePt t="86484" x="2546350" y="3948113"/>
          <p14:tracePt t="86501" x="2717800" y="4002088"/>
          <p14:tracePt t="86509" x="2817813" y="4017963"/>
          <p14:tracePt t="86517" x="2903538" y="4032250"/>
          <p14:tracePt t="86525" x="3003550" y="4048125"/>
          <p14:tracePt t="86534" x="3103563" y="4064000"/>
          <p14:tracePt t="86542" x="3173413" y="4079875"/>
          <p14:tracePt t="86551" x="3243263" y="4079875"/>
          <p14:tracePt t="86559" x="3289300" y="4079875"/>
          <p14:tracePt t="86567" x="3328988" y="4079875"/>
          <p14:tracePt t="86592" x="3313113" y="4071938"/>
          <p14:tracePt t="86600" x="3282950" y="4056063"/>
          <p14:tracePt t="86601" x="3267075" y="4056063"/>
          <p14:tracePt t="86609" x="3213100" y="4024313"/>
          <p14:tracePt t="86617" x="3143250" y="4002088"/>
          <p14:tracePt t="86625" x="3081338" y="3986213"/>
          <p14:tracePt t="86642" x="2925763" y="3986213"/>
          <p14:tracePt t="86651" x="2871788" y="3986213"/>
          <p14:tracePt t="86651" x="2855913" y="3970338"/>
          <p14:tracePt t="86659" x="2825750" y="3970338"/>
          <p14:tracePt t="86667" x="2809875" y="3970338"/>
          <p14:tracePt t="86676" x="2786063" y="3970338"/>
          <p14:tracePt t="86690" x="2801938" y="3970338"/>
          <p14:tracePt t="86695" x="2817813" y="3978275"/>
          <p14:tracePt t="86702" x="2847975" y="3978275"/>
          <p14:tracePt t="86709" x="2917825" y="3978275"/>
          <p14:tracePt t="86717" x="2987675" y="3978275"/>
          <p14:tracePt t="86726" x="3089275" y="3970338"/>
          <p14:tracePt t="86734" x="3173413" y="3956050"/>
          <p14:tracePt t="86742" x="3259138" y="3956050"/>
          <p14:tracePt t="86750" x="3328988" y="3924300"/>
          <p14:tracePt t="86759" x="3375025" y="3900488"/>
          <p14:tracePt t="86768" x="3406775" y="3886200"/>
          <p14:tracePt t="86784" x="3406775" y="3870325"/>
          <p14:tracePt t="86792" x="3406775" y="3838575"/>
          <p14:tracePt t="86800" x="3382963" y="3816350"/>
          <p14:tracePt t="86809" x="3328988" y="3800475"/>
          <p14:tracePt t="86817" x="3267075" y="3784600"/>
          <p14:tracePt t="86834" x="3095625" y="3770313"/>
          <p14:tracePt t="86842" x="3027363" y="3770313"/>
          <p14:tracePt t="86850" x="2941638" y="3770313"/>
          <p14:tracePt t="86851" x="2941638" y="3776663"/>
          <p14:tracePt t="86859" x="2855913" y="3792538"/>
          <p14:tracePt t="86876" x="2724150" y="3832225"/>
          <p14:tracePt t="86884" x="2686050" y="3846513"/>
          <p14:tracePt t="86892" x="2670175" y="3846513"/>
          <p14:tracePt t="86923" x="2678113" y="3846513"/>
          <p14:tracePt t="86928" x="2701925" y="3846513"/>
          <p14:tracePt t="86934" x="2717800" y="3846513"/>
          <p14:tracePt t="86942" x="2763838" y="3838575"/>
          <p14:tracePt t="86950" x="2833688" y="3816350"/>
          <p14:tracePt t="86959" x="2917825" y="3816350"/>
          <p14:tracePt t="86976" x="3073400" y="3800475"/>
          <p14:tracePt t="86984" x="3135313" y="3800475"/>
          <p14:tracePt t="86992" x="3173413" y="3800475"/>
          <p14:tracePt t="87015" x="3165475" y="3800475"/>
          <p14:tracePt t="87019" x="3143250" y="3800475"/>
          <p14:tracePt t="87025" x="3111500" y="3800475"/>
          <p14:tracePt t="87026" x="3095625" y="3800475"/>
          <p14:tracePt t="87034" x="3011488" y="3808413"/>
          <p14:tracePt t="87042" x="2895600" y="3808413"/>
          <p14:tracePt t="87051" x="2771775" y="3832225"/>
          <p14:tracePt t="87068" x="2500313" y="3846513"/>
          <p14:tracePt t="87068" x="2484438" y="3846513"/>
          <p14:tracePt t="87076" x="2384425" y="3862388"/>
          <p14:tracePt t="87076" x="2368550" y="3862388"/>
          <p14:tracePt t="87084" x="2282825" y="3878263"/>
          <p14:tracePt t="87092" x="2198688" y="3894138"/>
          <p14:tracePt t="87101" x="2128838" y="3894138"/>
          <p14:tracePt t="87109" x="2097088" y="3894138"/>
          <p14:tracePt t="87117" x="2082800" y="3894138"/>
          <p14:tracePt t="87130" x="2090738" y="3894138"/>
          <p14:tracePt t="87136" x="2105025" y="3894138"/>
          <p14:tracePt t="87142" x="2120900" y="3894138"/>
          <p14:tracePt t="87151" x="2190750" y="3894138"/>
          <p14:tracePt t="87159" x="2260600" y="3886200"/>
          <p14:tracePt t="87168" x="2322513" y="3886200"/>
          <p14:tracePt t="87175" x="2392363" y="3886200"/>
          <p14:tracePt t="87176" x="2406650" y="3886200"/>
          <p14:tracePt t="87184" x="2476500" y="3886200"/>
          <p14:tracePt t="87192" x="2546350" y="3886200"/>
          <p14:tracePt t="87209" x="2678113" y="3886200"/>
          <p14:tracePt t="87217" x="2717800" y="3886200"/>
          <p14:tracePt t="87226" x="2747963" y="3870325"/>
          <p14:tracePt t="87234" x="2747963" y="3854450"/>
          <p14:tracePt t="87243" x="2747963" y="3838575"/>
          <p14:tracePt t="87267" x="2724150" y="3816350"/>
          <p14:tracePt t="87275" x="2686050" y="3816350"/>
          <p14:tracePt t="87284" x="2655888" y="3816350"/>
          <p14:tracePt t="87301" x="2554288" y="3816350"/>
          <p14:tracePt t="87309" x="2484438" y="3816350"/>
          <p14:tracePt t="87317" x="2438400" y="3832225"/>
          <p14:tracePt t="87326" x="2368550" y="3846513"/>
          <p14:tracePt t="87334" x="2314575" y="3862388"/>
          <p14:tracePt t="87351" x="2268538" y="3878263"/>
          <p14:tracePt t="87359" x="2268538" y="3894138"/>
          <p14:tracePt t="87367" x="2268538" y="3916363"/>
          <p14:tracePt t="87375" x="2268538" y="3932238"/>
          <p14:tracePt t="87392" x="2360613" y="3978275"/>
          <p14:tracePt t="87400" x="2430463" y="4002088"/>
          <p14:tracePt t="87401" x="2446338" y="4002088"/>
          <p14:tracePt t="87409" x="2532063" y="4032250"/>
          <p14:tracePt t="87417" x="2632075" y="4064000"/>
          <p14:tracePt t="87425" x="2732088" y="4079875"/>
          <p14:tracePt t="87426" x="2732088" y="4102100"/>
          <p14:tracePt t="87442" x="2847975" y="4117975"/>
          <p14:tracePt t="87619" x="2841625" y="4117975"/>
          <p14:tracePt t="87634" x="2825750" y="4110038"/>
          <p14:tracePt t="87657" x="2825750" y="4086225"/>
          <p14:tracePt t="87661" x="2833688" y="4086225"/>
          <p14:tracePt t="87676" x="2841625" y="4102100"/>
          <p14:tracePt t="87684" x="2847975" y="4133850"/>
          <p14:tracePt t="87692" x="2847975" y="4148138"/>
          <p14:tracePt t="87701" x="2863850" y="4148138"/>
          <p14:tracePt t="87709" x="2863850" y="4164013"/>
          <p14:tracePt t="87726" x="2863850" y="4187825"/>
          <p14:tracePt t="87734" x="2863850" y="4203700"/>
          <p14:tracePt t="87735" x="2855913" y="4203700"/>
          <p14:tracePt t="87751" x="2841625" y="4203700"/>
          <p14:tracePt t="87767" x="2786063" y="4233863"/>
          <p14:tracePt t="87776" x="2771775" y="4249738"/>
          <p14:tracePt t="87784" x="2740025" y="4271963"/>
          <p14:tracePt t="87792" x="2709863" y="4287838"/>
          <p14:tracePt t="87801" x="2655888" y="4319588"/>
          <p14:tracePt t="87817" x="2538413" y="4333875"/>
          <p14:tracePt t="87825" x="2484438" y="4349750"/>
          <p14:tracePt t="87826" x="2470150" y="4349750"/>
          <p14:tracePt t="87834" x="2438400" y="4373563"/>
          <p14:tracePt t="87842" x="2400300" y="4373563"/>
          <p14:tracePt t="87851" x="2384425" y="4373563"/>
          <p14:tracePt t="87898" x="2368550" y="4373563"/>
          <p14:tracePt t="87909" x="2352675" y="4389438"/>
          <p14:tracePt t="87918" x="2330450" y="4403725"/>
          <p14:tracePt t="87930" x="2314575" y="4403725"/>
          <p14:tracePt t="87941" x="2314575" y="4419600"/>
          <p14:tracePt t="87943" x="2298700" y="4419600"/>
          <p14:tracePt t="87959" x="2282825" y="4419600"/>
          <p14:tracePt t="88002" x="2290763" y="4419600"/>
          <p14:tracePt t="88016" x="2306638" y="4419600"/>
          <p14:tracePt t="88023" x="2306638" y="4411663"/>
          <p14:tracePt t="88027" x="2322513" y="4411663"/>
          <p14:tracePt t="88036" x="2344738" y="4411663"/>
          <p14:tracePt t="88051" x="2360613" y="4411663"/>
          <p14:tracePt t="88059" x="2392363" y="4411663"/>
          <p14:tracePt t="88067" x="2430463" y="4395788"/>
          <p14:tracePt t="88075" x="2462213" y="4395788"/>
          <p14:tracePt t="88084" x="2492375" y="4395788"/>
          <p14:tracePt t="88101" x="2593975" y="4395788"/>
          <p14:tracePt t="88117" x="2717800" y="4403725"/>
          <p14:tracePt t="88126" x="2786063" y="4419600"/>
          <p14:tracePt t="88134" x="2847975" y="4435475"/>
          <p14:tracePt t="88143" x="2933700" y="4457700"/>
          <p14:tracePt t="88159" x="3073400" y="4489450"/>
          <p14:tracePt t="88167" x="3157538" y="4505325"/>
          <p14:tracePt t="88176" x="3219450" y="4519613"/>
          <p14:tracePt t="88176" x="3243263" y="4519613"/>
          <p14:tracePt t="88184" x="3328988" y="4543425"/>
          <p14:tracePt t="88192" x="3406775" y="4559300"/>
          <p14:tracePt t="88201" x="3514725" y="4589463"/>
          <p14:tracePt t="88209" x="3598863" y="4605338"/>
          <p14:tracePt t="88217" x="3660775" y="4621213"/>
          <p14:tracePt t="88226" x="3730625" y="4645025"/>
          <p14:tracePt t="88234" x="3762375" y="4645025"/>
          <p14:tracePt t="88242" x="3800475" y="4645025"/>
          <p14:tracePt t="88373" x="3792538" y="4645025"/>
          <p14:tracePt t="88376" x="3770313" y="4645025"/>
          <p14:tracePt t="88384" x="3738563" y="4629150"/>
          <p14:tracePt t="88392" x="3738563" y="4613275"/>
          <p14:tracePt t="88402" x="3738563" y="4597400"/>
          <p14:tracePt t="88411" x="3738563" y="4583113"/>
          <p14:tracePt t="88426" x="3738563" y="4567238"/>
          <p14:tracePt t="88434" x="3738563" y="4543425"/>
          <p14:tracePt t="88442" x="3746500" y="4527550"/>
          <p14:tracePt t="88451" x="3762375" y="4513263"/>
          <p14:tracePt t="88459" x="3800475" y="4513263"/>
          <p14:tracePt t="88476" x="3846513" y="4513263"/>
          <p14:tracePt t="88484" x="3886200" y="4513263"/>
          <p14:tracePt t="88492" x="3902075" y="4513263"/>
          <p14:tracePt t="88501" x="3916363" y="4513263"/>
          <p14:tracePt t="88525" x="3932238" y="4513263"/>
          <p14:tracePt t="88531" x="3932238" y="4497388"/>
          <p14:tracePt t="88541" x="3948113" y="4497388"/>
          <p14:tracePt t="88546" x="3970338" y="4497388"/>
          <p14:tracePt t="88551" x="3986213" y="4497388"/>
          <p14:tracePt t="88567" x="4032250" y="4505325"/>
          <p14:tracePt t="88576" x="4056063" y="4505325"/>
          <p14:tracePt t="88576" x="4071938" y="4505325"/>
          <p14:tracePt t="88584" x="4087813" y="4519613"/>
          <p14:tracePt t="88592" x="4102100" y="4519613"/>
          <p14:tracePt t="88647" x="4095750" y="4519613"/>
          <p14:tracePt t="88653" x="4079875" y="4519613"/>
          <p14:tracePt t="88660" x="4064000" y="4519613"/>
          <p14:tracePt t="88667" x="4040188" y="4519613"/>
          <p14:tracePt t="88676" x="4010025" y="4519613"/>
          <p14:tracePt t="88684" x="3978275" y="4519613"/>
          <p14:tracePt t="88692" x="3940175" y="4519613"/>
          <p14:tracePt t="88709" x="3870325" y="4519613"/>
          <p14:tracePt t="88717" x="3840163" y="4519613"/>
          <p14:tracePt t="88726" x="3792538" y="4519613"/>
          <p14:tracePt t="88734" x="3738563" y="4519613"/>
          <p14:tracePt t="88742" x="3708400" y="4519613"/>
          <p14:tracePt t="88751" x="3638550" y="4513263"/>
          <p14:tracePt t="88767" x="3552825" y="4513263"/>
          <p14:tracePt t="88776" x="3522663" y="4497388"/>
          <p14:tracePt t="88784" x="3482975" y="4497388"/>
          <p14:tracePt t="88792" x="3452813" y="4481513"/>
          <p14:tracePt t="88801" x="3436938" y="4481513"/>
          <p14:tracePt t="88809" x="3413125" y="4481513"/>
          <p14:tracePt t="88817" x="3398838" y="4481513"/>
          <p14:tracePt t="88826" x="3382963" y="4481513"/>
          <p14:tracePt t="88834" x="3367088" y="4481513"/>
          <p14:tracePt t="88851" x="3297238" y="4481513"/>
          <p14:tracePt t="88859" x="3267075" y="4481513"/>
          <p14:tracePt t="88867" x="3227388" y="4481513"/>
          <p14:tracePt t="88876" x="3197225" y="4489450"/>
          <p14:tracePt t="88876" x="3181350" y="4489450"/>
          <p14:tracePt t="88884" x="3143250" y="4489450"/>
          <p14:tracePt t="88892" x="3095625" y="4489450"/>
          <p14:tracePt t="88901" x="3057525" y="4489450"/>
          <p14:tracePt t="88909" x="3041650" y="4489450"/>
          <p14:tracePt t="88917" x="3027363" y="4489450"/>
          <p14:tracePt t="88926" x="2995613" y="4489450"/>
          <p14:tracePt t="88942" x="2957513" y="4489450"/>
          <p14:tracePt t="88959" x="2909888" y="4489450"/>
          <p14:tracePt t="88967" x="2895600" y="4489450"/>
          <p14:tracePt t="88976" x="2855913" y="4489450"/>
          <p14:tracePt t="88976" x="2841625" y="4489450"/>
          <p14:tracePt t="88984" x="2809875" y="4489450"/>
          <p14:tracePt t="88992" x="2755900" y="4505325"/>
          <p14:tracePt t="89001" x="2709863" y="4505325"/>
          <p14:tracePt t="89009" x="2670175" y="4505325"/>
          <p14:tracePt t="89017" x="2640013" y="4519613"/>
          <p14:tracePt t="89025" x="2586038" y="4519613"/>
          <p14:tracePt t="89034" x="2554288" y="4519613"/>
          <p14:tracePt t="89042" x="2516188" y="4519613"/>
          <p14:tracePt t="89051" x="2500313" y="4519613"/>
          <p14:tracePt t="89051" x="2484438" y="4519613"/>
          <p14:tracePt t="89059" x="2470150" y="4519613"/>
          <p14:tracePt t="89067" x="2454275" y="4519613"/>
          <p14:tracePt t="89076" x="2438400" y="4519613"/>
          <p14:tracePt t="89087" x="2414588" y="4519613"/>
          <p14:tracePt t="89098" x="2400300" y="4519613"/>
          <p14:tracePt t="89104" x="2384425" y="4519613"/>
          <p14:tracePt t="89109" x="2368550" y="4519613"/>
          <p14:tracePt t="89126" x="2314575" y="4519613"/>
          <p14:tracePt t="89134" x="2282825" y="4519613"/>
          <p14:tracePt t="89143" x="2244725" y="4513263"/>
          <p14:tracePt t="89151" x="2214563" y="4513263"/>
          <p14:tracePt t="89159" x="2198688" y="4513263"/>
          <p14:tracePt t="89167" x="2166938" y="4513263"/>
          <p14:tracePt t="89176" x="2144713" y="4513263"/>
          <p14:tracePt t="89184" x="2128838" y="4513263"/>
          <p14:tracePt t="89238" x="2136775" y="4513263"/>
          <p14:tracePt t="89243" x="2159000" y="4513263"/>
          <p14:tracePt t="89247" x="2174875" y="4513263"/>
          <p14:tracePt t="89252" x="2190750" y="4513263"/>
          <p14:tracePt t="89259" x="2220913" y="4513263"/>
          <p14:tracePt t="89268" x="2290763" y="4513263"/>
          <p14:tracePt t="89268" x="2306638" y="4513263"/>
          <p14:tracePt t="89284" x="2516188" y="4519613"/>
          <p14:tracePt t="89292" x="2632075" y="4519613"/>
          <p14:tracePt t="89301" x="2786063" y="4543425"/>
          <p14:tracePt t="89309" x="2917825" y="4543425"/>
          <p14:tracePt t="89318" x="3033713" y="4543425"/>
          <p14:tracePt t="89318" x="3073400" y="4559300"/>
          <p14:tracePt t="89326" x="3157538" y="4559300"/>
          <p14:tracePt t="89326" x="3173413" y="4559300"/>
          <p14:tracePt t="89334" x="3259138" y="4559300"/>
          <p14:tracePt t="89342" x="3344863" y="4559300"/>
          <p14:tracePt t="89351" x="3406775" y="4543425"/>
          <p14:tracePt t="89363" x="3460750" y="4527550"/>
          <p14:tracePt t="89368" x="3475038" y="4513263"/>
          <p14:tracePt t="89376" x="3490913" y="4481513"/>
          <p14:tracePt t="89376" x="3490913" y="4465638"/>
          <p14:tracePt t="89384" x="3490913" y="4411663"/>
          <p14:tracePt t="89392" x="3490913" y="4381500"/>
          <p14:tracePt t="89401" x="3490913" y="4327525"/>
          <p14:tracePt t="89401" x="3490913" y="4311650"/>
          <p14:tracePt t="89409" x="3482975" y="4271963"/>
          <p14:tracePt t="89426" x="3436938" y="4210050"/>
          <p14:tracePt t="89434" x="3398838" y="4195763"/>
          <p14:tracePt t="89442" x="3367088" y="4171950"/>
          <p14:tracePt t="89451" x="3313113" y="4156075"/>
          <p14:tracePt t="89459" x="3267075" y="4141788"/>
          <p14:tracePt t="89467" x="3213100" y="4141788"/>
          <p14:tracePt t="89476" x="3165475" y="4141788"/>
          <p14:tracePt t="89476" x="3143250" y="4141788"/>
          <p14:tracePt t="89492" x="3027363" y="4141788"/>
          <p14:tracePt t="89501" x="2941638" y="4141788"/>
          <p14:tracePt t="89509" x="2895600" y="4148138"/>
          <p14:tracePt t="89517" x="2841625" y="4164013"/>
          <p14:tracePt t="89526" x="2771775" y="4187825"/>
          <p14:tracePt t="89526" x="2771775" y="4203700"/>
          <p14:tracePt t="89534" x="2724150" y="4217988"/>
          <p14:tracePt t="89542" x="2686050" y="4233863"/>
          <p14:tracePt t="89551" x="2670175" y="4249738"/>
          <p14:tracePt t="89568" x="2655888" y="4271963"/>
          <p14:tracePt t="89576" x="2655888" y="4287838"/>
          <p14:tracePt t="89585" x="2655888" y="4303713"/>
          <p14:tracePt t="89593" x="2662238" y="4303713"/>
          <p14:tracePt t="89601" x="2701925" y="4303713"/>
          <p14:tracePt t="89601" x="2701925" y="4319588"/>
          <p14:tracePt t="89609" x="2747963" y="4319588"/>
          <p14:tracePt t="89617" x="2817813" y="4319588"/>
          <p14:tracePt t="89626" x="2863850" y="4333875"/>
          <p14:tracePt t="89626" x="2887663" y="4333875"/>
          <p14:tracePt t="89635" x="2971800" y="4349750"/>
          <p14:tracePt t="89643" x="3019425" y="4349750"/>
          <p14:tracePt t="89643" x="3033713" y="4349750"/>
          <p14:tracePt t="89651" x="3103563" y="4373563"/>
          <p14:tracePt t="89651" x="3119438" y="4373563"/>
          <p14:tracePt t="89659" x="3189288" y="4389438"/>
          <p14:tracePt t="89667" x="3275013" y="4389438"/>
          <p14:tracePt t="89676" x="3344863" y="4403725"/>
          <p14:tracePt t="89684" x="3390900" y="4403725"/>
          <p14:tracePt t="89693" x="3406775" y="4403725"/>
          <p14:tracePt t="89711" x="3406775" y="4395788"/>
          <p14:tracePt t="89719" x="3398838" y="4395788"/>
          <p14:tracePt t="89723" x="3398838" y="4381500"/>
          <p14:tracePt t="89726" x="3382963" y="4381500"/>
          <p14:tracePt t="89735" x="3313113" y="4341813"/>
          <p14:tracePt t="89751" x="3127375" y="4271963"/>
          <p14:tracePt t="89759" x="3027363" y="4257675"/>
          <p14:tracePt t="89767" x="2909888" y="4257675"/>
          <p14:tracePt t="89776" x="2771775" y="4241800"/>
          <p14:tracePt t="89784" x="2655888" y="4241800"/>
          <p14:tracePt t="89792" x="2516188" y="4241800"/>
          <p14:tracePt t="89801" x="2400300" y="4241800"/>
          <p14:tracePt t="89809" x="2298700" y="4241800"/>
          <p14:tracePt t="89817" x="2228850" y="4241800"/>
          <p14:tracePt t="89826" x="2144713" y="4249738"/>
          <p14:tracePt t="89843" x="2082800" y="4271963"/>
          <p14:tracePt t="89855" x="2082800" y="4287838"/>
          <p14:tracePt t="89871" x="2082800" y="4303713"/>
          <p14:tracePt t="89884" x="2105025" y="4319588"/>
          <p14:tracePt t="89892" x="2174875" y="4333875"/>
          <p14:tracePt t="89901" x="2244725" y="4349750"/>
          <p14:tracePt t="89901" x="2260600" y="4349750"/>
          <p14:tracePt t="89909" x="2344738" y="4373563"/>
          <p14:tracePt t="89917" x="2476500" y="4389438"/>
          <p14:tracePt t="89926" x="2593975" y="4419600"/>
          <p14:tracePt t="89934" x="2747963" y="4435475"/>
          <p14:tracePt t="89942" x="2887663" y="4457700"/>
          <p14:tracePt t="89950" x="3019425" y="4473575"/>
          <p14:tracePt t="89951" x="3033713" y="4473575"/>
          <p14:tracePt t="89959" x="3173413" y="4473575"/>
          <p14:tracePt t="89969" x="3328988" y="4473575"/>
          <p14:tracePt t="89969" x="3344863" y="4473575"/>
          <p14:tracePt t="89976" x="3429000" y="4473575"/>
          <p14:tracePt t="89984" x="3530600" y="4473575"/>
          <p14:tracePt t="89992" x="3614738" y="4473575"/>
          <p14:tracePt t="90001" x="3676650" y="4465638"/>
          <p14:tracePt t="90001" x="3700463" y="4465638"/>
          <p14:tracePt t="90009" x="3746500" y="4465638"/>
          <p14:tracePt t="90018" x="3784600" y="4443413"/>
          <p14:tracePt t="90026" x="3800475" y="4443413"/>
          <p14:tracePt t="90049" x="3800475" y="4427538"/>
          <p14:tracePt t="90085" x="3800475" y="4411663"/>
          <p14:tracePt t="90100" x="3816350" y="4411663"/>
          <p14:tracePt t="90102" x="3816350" y="4395788"/>
          <p14:tracePt t="90109" x="3832225" y="4395788"/>
          <p14:tracePt t="90119" x="3846513" y="4395788"/>
          <p14:tracePt t="90126" x="3846513" y="4381500"/>
          <p14:tracePt t="90134" x="3870325" y="4381500"/>
          <p14:tracePt t="90143" x="3886200" y="4381500"/>
          <p14:tracePt t="90151" x="3902075" y="4381500"/>
          <p14:tracePt t="90159" x="3932238" y="4381500"/>
          <p14:tracePt t="90167" x="3948113" y="4357688"/>
          <p14:tracePt t="90176" x="3986213" y="4357688"/>
          <p14:tracePt t="90192" x="4017963" y="4341813"/>
          <p14:tracePt t="90201" x="4032250" y="4341813"/>
          <p14:tracePt t="90201" x="4056063" y="4341813"/>
          <p14:tracePt t="90209" x="4071938" y="4341813"/>
          <p14:tracePt t="90217" x="4087813" y="4341813"/>
          <p14:tracePt t="90225" x="4102100" y="4341813"/>
          <p14:tracePt t="90234" x="4117975" y="4341813"/>
          <p14:tracePt t="90242" x="4157663" y="4341813"/>
          <p14:tracePt t="90251" x="4171950" y="4341813"/>
          <p14:tracePt t="90259" x="4203700" y="4341813"/>
          <p14:tracePt t="90267" x="4241800" y="4341813"/>
          <p14:tracePt t="90276" x="4273550" y="4349750"/>
          <p14:tracePt t="90276" x="4287838" y="4349750"/>
          <p14:tracePt t="90284" x="4303713" y="4349750"/>
          <p14:tracePt t="90292" x="4343400" y="4349750"/>
          <p14:tracePt t="90301" x="4373563" y="4349750"/>
          <p14:tracePt t="90309" x="4411663" y="4349750"/>
          <p14:tracePt t="90317" x="4443413" y="4349750"/>
          <p14:tracePt t="90326" x="4489450" y="4373563"/>
          <p14:tracePt t="90334" x="4529138" y="4373563"/>
          <p14:tracePt t="90342" x="4559300" y="4373563"/>
          <p14:tracePt t="90351" x="4597400" y="4373563"/>
          <p14:tracePt t="90359" x="4629150" y="4373563"/>
          <p14:tracePt t="90367" x="4659313" y="4373563"/>
          <p14:tracePt t="90376" x="4683125" y="4373563"/>
          <p14:tracePt t="90384" x="4699000" y="4373563"/>
          <p14:tracePt t="90440" x="4714875" y="4373563"/>
          <p14:tracePt t="90457" x="4729163" y="4373563"/>
          <p14:tracePt t="90467" x="4729163" y="4357688"/>
          <p14:tracePt t="90469" x="4745038" y="4357688"/>
          <p14:tracePt t="90477" x="4745038" y="4341813"/>
          <p14:tracePt t="90484" x="4760913" y="4341813"/>
          <p14:tracePt t="90501" x="4783138" y="4327525"/>
          <p14:tracePt t="90556" x="4783138" y="4311650"/>
          <p14:tracePt t="90565" x="4783138" y="4295775"/>
          <p14:tracePt t="90570" x="4768850" y="4295775"/>
          <p14:tracePt t="90576" x="4768850" y="4271963"/>
          <p14:tracePt t="90592" x="4752975" y="4257675"/>
          <p14:tracePt t="90601" x="4752975" y="4241800"/>
          <p14:tracePt t="90609" x="4737100" y="4225925"/>
          <p14:tracePt t="90648" x="4721225" y="4225925"/>
          <p14:tracePt t="90658" x="4706938" y="4225925"/>
          <p14:tracePt t="90662" x="4683125" y="4225925"/>
          <p14:tracePt t="90667" x="4667250" y="4225925"/>
          <p14:tracePt t="90676" x="4637088" y="4225925"/>
          <p14:tracePt t="90692" x="4567238" y="4225925"/>
          <p14:tracePt t="90701" x="4535488" y="4225925"/>
          <p14:tracePt t="90701" x="4521200" y="4225925"/>
          <p14:tracePt t="90709" x="4481513" y="4225925"/>
          <p14:tracePt t="90718" x="4467225" y="4233863"/>
          <p14:tracePt t="90726" x="4451350" y="4233863"/>
          <p14:tracePt t="90735" x="4435475" y="4233863"/>
          <p14:tracePt t="90742" x="4435475" y="4249738"/>
          <p14:tracePt t="90758" x="4435475" y="4271963"/>
          <p14:tracePt t="90768" x="4443413" y="4271963"/>
          <p14:tracePt t="90776" x="4443413" y="4287838"/>
          <p14:tracePt t="90786" x="4459288" y="4287838"/>
          <p14:tracePt t="90793" x="4473575" y="4287838"/>
          <p14:tracePt t="90801" x="4473575" y="4303713"/>
          <p14:tracePt t="90809" x="4489450" y="4303713"/>
          <p14:tracePt t="90818" x="4529138" y="4319588"/>
          <p14:tracePt t="90826" x="4543425" y="4319588"/>
          <p14:tracePt t="90834" x="4575175" y="4319588"/>
          <p14:tracePt t="90842" x="4597400" y="4319588"/>
          <p14:tracePt t="90859" x="4659313" y="4333875"/>
          <p14:tracePt t="90867" x="4699000" y="4327525"/>
          <p14:tracePt t="90879" x="4699000" y="4311650"/>
          <p14:tracePt t="90889" x="4699000" y="4295775"/>
          <p14:tracePt t="90897" x="4699000" y="4271963"/>
          <p14:tracePt t="90903" x="4699000" y="4257675"/>
          <p14:tracePt t="90909" x="4683125" y="4241800"/>
          <p14:tracePt t="90917" x="4652963" y="4225925"/>
          <p14:tracePt t="90926" x="4605338" y="4195763"/>
          <p14:tracePt t="90926" x="4583113" y="4195763"/>
          <p14:tracePt t="90934" x="4535488" y="4171950"/>
          <p14:tracePt t="90942" x="4451350" y="4156075"/>
          <p14:tracePt t="90951" x="4365625" y="4141788"/>
          <p14:tracePt t="90951" x="4349750" y="4141788"/>
          <p14:tracePt t="90959" x="4281488" y="4125913"/>
          <p14:tracePt t="90967" x="4164013" y="4125913"/>
          <p14:tracePt t="90976" x="4064000" y="4125913"/>
          <p14:tracePt t="90988" x="3894138" y="4125913"/>
          <p14:tracePt t="90992" x="3840163" y="4125913"/>
          <p14:tracePt t="91001" x="3738563" y="4125913"/>
          <p14:tracePt t="91002" x="3722688" y="4125913"/>
          <p14:tracePt t="91009" x="3668713" y="4125913"/>
          <p14:tracePt t="91017" x="3598863" y="4133850"/>
          <p14:tracePt t="91026" x="3536950" y="4133850"/>
          <p14:tracePt t="91026" x="3536950" y="4148138"/>
          <p14:tracePt t="91034" x="3498850" y="4148138"/>
          <p14:tracePt t="91042" x="3468688" y="4164013"/>
          <p14:tracePt t="91051" x="3452813" y="4164013"/>
          <p14:tracePt t="91059" x="3436938" y="4164013"/>
          <p14:tracePt t="91067" x="3413125" y="4164013"/>
          <p14:tracePt t="91076" x="3413125" y="4187825"/>
          <p14:tracePt t="91084" x="3398838" y="4187825"/>
          <p14:tracePt t="91101" x="3382963" y="4203700"/>
          <p14:tracePt t="91109" x="3382963" y="4217988"/>
          <p14:tracePt t="91117" x="3367088" y="4233863"/>
          <p14:tracePt t="91126" x="3351213" y="4233863"/>
          <p14:tracePt t="91126" x="3328988" y="4233863"/>
          <p14:tracePt t="91134" x="3313113" y="4249738"/>
          <p14:tracePt t="91142" x="3297238" y="4271963"/>
          <p14:tracePt t="91151" x="3282950" y="4271963"/>
          <p14:tracePt t="91159" x="3267075" y="4287838"/>
          <p14:tracePt t="91187" x="3267075" y="4303713"/>
          <p14:tracePt t="91193" x="3251200" y="4303713"/>
          <p14:tracePt t="91228" x="3227388" y="4303713"/>
          <p14:tracePt t="91237" x="3213100" y="4303713"/>
          <p14:tracePt t="91245" x="3213100" y="4319588"/>
          <p14:tracePt t="91251" x="3197225" y="4319588"/>
          <p14:tracePt t="91259" x="3181350" y="4319588"/>
          <p14:tracePt t="91267" x="3165475" y="4319588"/>
          <p14:tracePt t="91278" x="3165475" y="4333875"/>
          <p14:tracePt t="91303" x="3165475" y="4349750"/>
          <p14:tracePt t="91309" x="3189288" y="4349750"/>
          <p14:tracePt t="91317" x="3243263" y="4373563"/>
          <p14:tracePt t="91326" x="3305175" y="4389438"/>
          <p14:tracePt t="91326" x="3328988" y="4389438"/>
          <p14:tracePt t="91334" x="3390900" y="4389438"/>
          <p14:tracePt t="91343" x="3514725" y="4403725"/>
          <p14:tracePt t="91351" x="3598863" y="4403725"/>
          <p14:tracePt t="91351" x="3614738" y="4403725"/>
          <p14:tracePt t="91359" x="3700463" y="4419600"/>
          <p14:tracePt t="91367" x="3784600" y="4419600"/>
          <p14:tracePt t="91376" x="3870325" y="4419600"/>
          <p14:tracePt t="91377" x="3886200" y="4411663"/>
          <p14:tracePt t="91384" x="3932238" y="4395788"/>
          <p14:tracePt t="91393" x="3986213" y="4381500"/>
          <p14:tracePt t="91401" x="4032250" y="4341813"/>
          <p14:tracePt t="91410" x="4056063" y="4295775"/>
          <p14:tracePt t="91410" x="4071938" y="4295775"/>
          <p14:tracePt t="91417" x="4071938" y="4271963"/>
          <p14:tracePt t="91426" x="4071938" y="4241800"/>
          <p14:tracePt t="91434" x="4064000" y="4210050"/>
          <p14:tracePt t="91442" x="4025900" y="4195763"/>
          <p14:tracePt t="91459" x="3908425" y="4141788"/>
          <p14:tracePt t="91467" x="3824288" y="4141788"/>
          <p14:tracePt t="91476" x="3738563" y="4141788"/>
          <p14:tracePt t="91484" x="3668713" y="4141788"/>
          <p14:tracePt t="91492" x="3622675" y="4141788"/>
          <p14:tracePt t="91501" x="3568700" y="4141788"/>
          <p14:tracePt t="91509" x="3552825" y="4164013"/>
          <p14:tracePt t="91518" x="3536950" y="4187825"/>
          <p14:tracePt t="91534" x="3522663" y="4233863"/>
          <p14:tracePt t="91543" x="3560763" y="4271963"/>
          <p14:tracePt t="91551" x="3598863" y="4287838"/>
          <p14:tracePt t="91559" x="3660775" y="4303713"/>
          <p14:tracePt t="91568" x="3746500" y="4319588"/>
          <p14:tracePt t="91568" x="3762375" y="4333875"/>
          <p14:tracePt t="91576" x="3846513" y="4333875"/>
          <p14:tracePt t="91576" x="3870325" y="4333875"/>
          <p14:tracePt t="91584" x="3970338" y="4349750"/>
          <p14:tracePt t="91601" x="4187825" y="4373563"/>
          <p14:tracePt t="91610" x="4303713" y="4389438"/>
          <p14:tracePt t="91610" x="4327525" y="4389438"/>
          <p14:tracePt t="91617" x="4389438" y="4389438"/>
          <p14:tracePt t="91626" x="4473575" y="4389438"/>
          <p14:tracePt t="91634" x="4529138" y="4389438"/>
          <p14:tracePt t="91642" x="4529138" y="4381500"/>
          <p14:tracePt t="91667" x="4481513" y="4341813"/>
          <p14:tracePt t="91676" x="4411663" y="4327525"/>
          <p14:tracePt t="91684" x="4335463" y="4311650"/>
          <p14:tracePt t="91693" x="4249738" y="4295775"/>
          <p14:tracePt t="91701" x="4164013" y="4271963"/>
          <p14:tracePt t="91701" x="4141788" y="4271963"/>
          <p14:tracePt t="91709" x="4040188" y="4257675"/>
          <p14:tracePt t="91718" x="3956050" y="4257675"/>
          <p14:tracePt t="91726" x="3870325" y="4241800"/>
          <p14:tracePt t="91726" x="3854450" y="4241800"/>
          <p14:tracePt t="91734" x="3770313" y="4241800"/>
          <p14:tracePt t="91743" x="3722688" y="4241800"/>
          <p14:tracePt t="91751" x="3708400" y="4241800"/>
          <p14:tracePt t="91781" x="3716338" y="4241800"/>
          <p14:tracePt t="91783" x="3716338" y="4249738"/>
          <p14:tracePt t="91792" x="3762375" y="4271963"/>
          <p14:tracePt t="91805" x="3846513" y="4287838"/>
          <p14:tracePt t="91809" x="3886200" y="4303713"/>
          <p14:tracePt t="91817" x="3932238" y="4303713"/>
          <p14:tracePt t="91826" x="3986213" y="4319588"/>
          <p14:tracePt t="91834" x="4017963" y="4319588"/>
          <p14:tracePt t="91842" x="4056063" y="4319588"/>
          <p14:tracePt t="91851" x="4071938" y="4319588"/>
          <p14:tracePt t="91896" x="4071938" y="4311650"/>
          <p14:tracePt t="91907" x="4071938" y="4295775"/>
          <p14:tracePt t="92040" x="4087813" y="4295775"/>
          <p14:tracePt t="92051" x="4102100" y="4295775"/>
          <p14:tracePt t="92057" x="4117975" y="4295775"/>
          <p14:tracePt t="92064" x="4141788" y="4295775"/>
          <p14:tracePt t="92068" x="4157663" y="4295775"/>
          <p14:tracePt t="92076" x="4203700" y="4295775"/>
          <p14:tracePt t="92084" x="4257675" y="4303713"/>
          <p14:tracePt t="92101" x="4411663" y="4319588"/>
          <p14:tracePt t="92109" x="4473575" y="4319588"/>
          <p14:tracePt t="92117" x="4575175" y="4333875"/>
          <p14:tracePt t="92126" x="4699000" y="4333875"/>
          <p14:tracePt t="92143" x="4914900" y="4349750"/>
          <p14:tracePt t="92151" x="5016500" y="4373563"/>
          <p14:tracePt t="92159" x="5116513" y="4373563"/>
          <p14:tracePt t="92167" x="5224463" y="4373563"/>
          <p14:tracePt t="92176" x="5326063" y="4373563"/>
          <p14:tracePt t="92176" x="5341938" y="4373563"/>
          <p14:tracePt t="92193" x="5527675" y="4373563"/>
          <p14:tracePt t="92201" x="5643563" y="4373563"/>
          <p14:tracePt t="92201" x="5657850" y="4373563"/>
          <p14:tracePt t="92210" x="5767388" y="4373563"/>
          <p14:tracePt t="92217" x="5867400" y="4357688"/>
          <p14:tracePt t="92226" x="6037263" y="4341813"/>
          <p14:tracePt t="92227" x="6053138" y="4341813"/>
          <p14:tracePt t="92234" x="6138863" y="4311650"/>
          <p14:tracePt t="92243" x="6284913" y="4295775"/>
          <p14:tracePt t="92251" x="6408738" y="4271963"/>
          <p14:tracePt t="92259" x="6540500" y="4271963"/>
          <p14:tracePt t="92268" x="6657975" y="4257675"/>
          <p14:tracePt t="92268" x="6696075" y="4257675"/>
          <p14:tracePt t="92284" x="6881813" y="4257675"/>
          <p14:tracePt t="92292" x="6981825" y="4257675"/>
          <p14:tracePt t="92301" x="7051675" y="4257675"/>
          <p14:tracePt t="92301" x="7067550" y="4257675"/>
          <p14:tracePt t="92309" x="7097713" y="4257675"/>
          <p14:tracePt t="92318" x="7121525" y="4257675"/>
          <p14:tracePt t="92339" x="7105650" y="4257675"/>
          <p14:tracePt t="92344" x="7091363" y="4257675"/>
          <p14:tracePt t="92351" x="7021513" y="4257675"/>
          <p14:tracePt t="92351" x="7005638" y="4257675"/>
          <p14:tracePt t="92359" x="6889750" y="4257675"/>
          <p14:tracePt t="92376" x="6518275" y="4257675"/>
          <p14:tracePt t="92377" x="6502400" y="4257675"/>
          <p14:tracePt t="92384" x="6362700" y="4257675"/>
          <p14:tracePt t="92392" x="6262688" y="4257675"/>
          <p14:tracePt t="92401" x="6176963" y="4257675"/>
          <p14:tracePt t="92409" x="6122988" y="4271963"/>
          <p14:tracePt t="92418" x="6107113" y="4271963"/>
          <p14:tracePt t="92434" x="6107113" y="4287838"/>
          <p14:tracePt t="92442" x="6169025" y="4287838"/>
          <p14:tracePt t="92451" x="6284913" y="4303713"/>
          <p14:tracePt t="92459" x="6440488" y="4319588"/>
          <p14:tracePt t="92468" x="6580188" y="4319588"/>
          <p14:tracePt t="92468" x="6596063" y="4333875"/>
          <p14:tracePt t="92476" x="6765925" y="4333875"/>
          <p14:tracePt t="92484" x="6911975" y="4349750"/>
          <p14:tracePt t="92492" x="7067550" y="4349750"/>
          <p14:tracePt t="92501" x="7221538" y="4349750"/>
          <p14:tracePt t="92518" x="7392988" y="4349750"/>
          <p14:tracePt t="92518" x="7408863" y="4349750"/>
          <p14:tracePt t="92526" x="7423150" y="4349750"/>
          <p14:tracePt t="92547" x="7415213" y="4349750"/>
          <p14:tracePt t="92549" x="7415213" y="4341813"/>
          <p14:tracePt t="92550" x="7392988" y="4341813"/>
          <p14:tracePt t="92559" x="7331075" y="4341813"/>
          <p14:tracePt t="92568" x="7245350" y="4327525"/>
          <p14:tracePt t="92568" x="7229475" y="4327525"/>
          <p14:tracePt t="92576" x="7121525" y="4327525"/>
          <p14:tracePt t="92576" x="7105650" y="4327525"/>
          <p14:tracePt t="92584" x="6989763" y="4311650"/>
          <p14:tracePt t="92592" x="6850063" y="4311650"/>
          <p14:tracePt t="92601" x="6688138" y="4311650"/>
          <p14:tracePt t="92610" x="6534150" y="4311650"/>
          <p14:tracePt t="92610" x="6518275" y="4311650"/>
          <p14:tracePt t="92617" x="6394450" y="4311650"/>
          <p14:tracePt t="92626" x="6246813" y="4311650"/>
          <p14:tracePt t="92634" x="6107113" y="4311650"/>
          <p14:tracePt t="92642" x="6022975" y="4319588"/>
          <p14:tracePt t="92659" x="5975350" y="4319588"/>
          <p14:tracePt t="92676" x="5983288" y="4319588"/>
          <p14:tracePt t="92679" x="5999163" y="4319588"/>
          <p14:tracePt t="92684" x="6037263" y="4319588"/>
          <p14:tracePt t="92693" x="6138863" y="4319588"/>
          <p14:tracePt t="92693" x="6154738" y="4319588"/>
          <p14:tracePt t="92701" x="6270625" y="4319588"/>
          <p14:tracePt t="92701" x="6308725" y="4319588"/>
          <p14:tracePt t="92709" x="6456363" y="4333875"/>
          <p14:tracePt t="92718" x="6626225" y="4349750"/>
          <p14:tracePt t="92726" x="6811963" y="4349750"/>
          <p14:tracePt t="92734" x="6951663" y="4373563"/>
          <p14:tracePt t="92751" x="7237413" y="4373563"/>
          <p14:tracePt t="92759" x="7307263" y="4373563"/>
          <p14:tracePt t="92767" x="7339013" y="4373563"/>
          <p14:tracePt t="92781" x="7331075" y="4373563"/>
          <p14:tracePt t="92785" x="7315200" y="4373563"/>
          <p14:tracePt t="92801" x="7159625" y="4373563"/>
          <p14:tracePt t="92810" x="7021513" y="4373563"/>
          <p14:tracePt t="92818" x="6873875" y="4373563"/>
          <p14:tracePt t="92826" x="6704013" y="4373563"/>
          <p14:tracePt t="92835" x="6518275" y="4373563"/>
          <p14:tracePt t="92842" x="6332538" y="4373563"/>
          <p14:tracePt t="92851" x="6107113" y="4357688"/>
          <p14:tracePt t="92859" x="5975350" y="4341813"/>
          <p14:tracePt t="92868" x="5851525" y="4341813"/>
          <p14:tracePt t="92868" x="5821363" y="4341813"/>
          <p14:tracePt t="92877" x="5751513" y="4327525"/>
          <p14:tracePt t="92884" x="5721350" y="4327525"/>
          <p14:tracePt t="92893" x="5705475" y="4327525"/>
          <p14:tracePt t="92908" x="5713413" y="4327525"/>
          <p14:tracePt t="92911" x="5727700" y="4327525"/>
          <p14:tracePt t="92917" x="5767388" y="4327525"/>
          <p14:tracePt t="92926" x="5867400" y="4327525"/>
          <p14:tracePt t="92943" x="6099175" y="4333875"/>
          <p14:tracePt t="92951" x="6238875" y="4333875"/>
          <p14:tracePt t="92951" x="6254750" y="4333875"/>
          <p14:tracePt t="92959" x="6370638" y="4333875"/>
          <p14:tracePt t="92967" x="6510338" y="4333875"/>
          <p14:tracePt t="92976" x="6626225" y="4349750"/>
          <p14:tracePt t="92984" x="6726238" y="4349750"/>
          <p14:tracePt t="92992" x="6811963" y="4349750"/>
          <p14:tracePt t="93001" x="6865938" y="4349750"/>
          <p14:tracePt t="93009" x="6881813" y="4349750"/>
          <p14:tracePt t="93034" x="6873875" y="4341813"/>
          <p14:tracePt t="93042" x="6835775" y="4311650"/>
          <p14:tracePt t="93051" x="6750050" y="4271963"/>
          <p14:tracePt t="93059" x="6688138" y="4257675"/>
          <p14:tracePt t="93068" x="6580188" y="4225925"/>
          <p14:tracePt t="93076" x="6502400" y="4210050"/>
          <p14:tracePt t="93084" x="6378575" y="4210050"/>
          <p14:tracePt t="93092" x="6292850" y="4195763"/>
          <p14:tracePt t="93101" x="6161088" y="4195763"/>
          <p14:tracePt t="93109" x="6061075" y="4195763"/>
          <p14:tracePt t="93126" x="5891213" y="4195763"/>
          <p14:tracePt t="93134" x="5821363" y="4195763"/>
          <p14:tracePt t="93143" x="5767388" y="4203700"/>
          <p14:tracePt t="93151" x="5751513" y="4217988"/>
          <p14:tracePt t="93167" x="5751513" y="4233863"/>
          <p14:tracePt t="93176" x="5783263" y="4249738"/>
          <p14:tracePt t="93184" x="5829300" y="4249738"/>
          <p14:tracePt t="93193" x="5899150" y="4271963"/>
          <p14:tracePt t="93201" x="5969000" y="4287838"/>
          <p14:tracePt t="93201" x="5983288" y="4287838"/>
          <p14:tracePt t="93209" x="6069013" y="4303713"/>
          <p14:tracePt t="93226" x="6200775" y="4303713"/>
          <p14:tracePt t="93234" x="6270625" y="4319588"/>
          <p14:tracePt t="93242" x="6308725" y="4319588"/>
          <p14:tracePt t="93251" x="6354763" y="4319588"/>
          <p14:tracePt t="93268" x="6386513" y="4319588"/>
          <p14:tracePt t="93280" x="6408738" y="4319588"/>
          <p14:tracePt t="93306" x="6394450" y="4319588"/>
          <p14:tracePt t="93315" x="6378575" y="4319588"/>
          <p14:tracePt t="93331" x="6362700" y="4319588"/>
          <p14:tracePt t="93351" x="6346825" y="4319588"/>
          <p14:tracePt t="93389" x="6332538" y="4319588"/>
          <p14:tracePt t="93513" x="6340475" y="4319588"/>
          <p14:tracePt t="93524" x="6354763" y="4319588"/>
          <p14:tracePt t="93533" x="6370638" y="4319588"/>
          <p14:tracePt t="93541" x="6386513" y="4319588"/>
          <p14:tracePt t="93551" x="6408738" y="4319588"/>
          <p14:tracePt t="93559" x="6424613" y="4319588"/>
          <p14:tracePt t="93567" x="6440488" y="4333875"/>
          <p14:tracePt t="93576" x="6456363" y="4333875"/>
          <p14:tracePt t="93584" x="6470650" y="4349750"/>
          <p14:tracePt t="93601" x="6526213" y="4373563"/>
          <p14:tracePt t="93609" x="6540500" y="4373563"/>
          <p14:tracePt t="93617" x="6580188" y="4389438"/>
          <p14:tracePt t="93626" x="6596063" y="4389438"/>
          <p14:tracePt t="93634" x="6626225" y="4403725"/>
          <p14:tracePt t="93643" x="6642100" y="4403725"/>
          <p14:tracePt t="93644" x="6657975" y="4403725"/>
          <p14:tracePt t="93644" x="6657975" y="4419600"/>
          <p14:tracePt t="93651" x="6696075" y="4419600"/>
          <p14:tracePt t="93659" x="6711950" y="4435475"/>
          <p14:tracePt t="93667" x="6742113" y="4435475"/>
          <p14:tracePt t="93676" x="6765925" y="4457700"/>
          <p14:tracePt t="93684" x="6781800" y="4457700"/>
          <p14:tracePt t="93736" x="6773863" y="4457700"/>
          <p14:tracePt t="93748" x="6750050" y="4457700"/>
          <p14:tracePt t="93759" x="6734175" y="4457700"/>
          <p14:tracePt t="93767" x="6719888" y="4457700"/>
          <p14:tracePt t="93774" x="6704013" y="4457700"/>
          <p14:tracePt t="93784" x="6688138" y="4443413"/>
          <p14:tracePt t="93792" x="6664325" y="4443413"/>
          <p14:tracePt t="93801" x="6664325" y="4427538"/>
          <p14:tracePt t="93810" x="6650038" y="4427538"/>
          <p14:tracePt t="93817" x="6650038" y="4411663"/>
          <p14:tracePt t="93826" x="6634163" y="4395788"/>
          <p14:tracePt t="93834" x="6618288" y="4381500"/>
          <p14:tracePt t="93842" x="6602413" y="4381500"/>
          <p14:tracePt t="93851" x="6602413" y="4357688"/>
          <p14:tracePt t="93864" x="6580188" y="4357688"/>
          <p14:tracePt t="93876" x="6564313" y="4357688"/>
          <p14:tracePt t="93884" x="6548438" y="4357688"/>
          <p14:tracePt t="93893" x="6534150" y="4357688"/>
          <p14:tracePt t="93894" x="6518275" y="4357688"/>
          <p14:tracePt t="93901" x="6502400" y="4357688"/>
          <p14:tracePt t="93909" x="6478588" y="4357688"/>
          <p14:tracePt t="93918" x="6464300" y="4357688"/>
          <p14:tracePt t="93935" x="6464300" y="4341813"/>
          <p14:tracePt t="94085" x="6464300" y="4349750"/>
          <p14:tracePt t="94101" x="6464300" y="4373563"/>
          <p14:tracePt t="94116" x="6464300" y="4389438"/>
          <p14:tracePt t="94127" x="6464300" y="4403725"/>
          <p14:tracePt t="94143" x="6464300" y="4419600"/>
          <p14:tracePt t="94152" x="6464300" y="4435475"/>
          <p14:tracePt t="94154" x="6470650" y="4435475"/>
          <p14:tracePt t="94167" x="6470650" y="4457700"/>
          <p14:tracePt t="94176" x="6470650" y="4489450"/>
          <p14:tracePt t="94184" x="6470650" y="4505325"/>
          <p14:tracePt t="94192" x="6470650" y="4519613"/>
          <p14:tracePt t="94201" x="6470650" y="4543425"/>
          <p14:tracePt t="94209" x="6470650" y="4559300"/>
          <p14:tracePt t="94217" x="6470650" y="4575175"/>
          <p14:tracePt t="94229" x="6470650" y="4589463"/>
          <p14:tracePt t="94244" x="6470650" y="4605338"/>
          <p14:tracePt t="94258" x="6470650" y="4621213"/>
          <p14:tracePt t="94270" x="6470650" y="4645025"/>
          <p14:tracePt t="94280" x="6470650" y="4659313"/>
          <p14:tracePt t="94290" x="6470650" y="4675188"/>
          <p14:tracePt t="94309" x="6470650" y="4691063"/>
          <p14:tracePt t="94318" x="6494463" y="4691063"/>
          <p14:tracePt t="94326" x="6494463" y="4706938"/>
          <p14:tracePt t="94345" x="6494463" y="4729163"/>
          <p14:tracePt t="94351" x="6510338" y="4729163"/>
          <p14:tracePt t="94367" x="6526213" y="4729163"/>
          <p14:tracePt t="94376" x="6526213" y="4745038"/>
          <p14:tracePt t="94387" x="6540500" y="4745038"/>
          <p14:tracePt t="94404" x="6556375" y="4745038"/>
          <p14:tracePt t="94414" x="6580188" y="4745038"/>
          <p14:tracePt t="94424" x="6596063" y="4745038"/>
          <p14:tracePt t="94431" x="6610350" y="4745038"/>
          <p14:tracePt t="94443" x="6626225" y="4745038"/>
          <p14:tracePt t="94451" x="6657975" y="4745038"/>
          <p14:tracePt t="94459" x="6680200" y="4745038"/>
          <p14:tracePt t="94468" x="6696075" y="4745038"/>
          <p14:tracePt t="94477" x="6711950" y="4737100"/>
          <p14:tracePt t="94484" x="6711950" y="4713288"/>
          <p14:tracePt t="94485" x="6726238" y="4713288"/>
          <p14:tracePt t="94493" x="6726238" y="4683125"/>
          <p14:tracePt t="94501" x="6742113" y="4651375"/>
          <p14:tracePt t="94509" x="6742113" y="4597400"/>
          <p14:tracePt t="94518" x="6719888" y="4527550"/>
          <p14:tracePt t="94526" x="6688138" y="4481513"/>
          <p14:tracePt t="94534" x="6634163" y="4427538"/>
          <p14:tracePt t="94543" x="6564313" y="4381500"/>
          <p14:tracePt t="94551" x="6478588" y="4341813"/>
          <p14:tracePt t="94559" x="6394450" y="4327525"/>
          <p14:tracePt t="94568" x="6308725" y="4311650"/>
          <p14:tracePt t="94576" x="6208713" y="4311650"/>
          <p14:tracePt t="94585" x="6122988" y="4311650"/>
          <p14:tracePt t="94585" x="6107113" y="4311650"/>
          <p14:tracePt t="94593" x="6037263" y="4319588"/>
          <p14:tracePt t="94601" x="5937250" y="4349750"/>
          <p14:tracePt t="94609" x="5875338" y="4389438"/>
          <p14:tracePt t="94618" x="5821363" y="4403725"/>
          <p14:tracePt t="94626" x="5789613" y="4419600"/>
          <p14:tracePt t="94634" x="5789613" y="4435475"/>
          <p14:tracePt t="94642" x="5789613" y="4473575"/>
          <p14:tracePt t="94651" x="5797550" y="4489450"/>
          <p14:tracePt t="94659" x="5829300" y="4519613"/>
          <p14:tracePt t="94668" x="5883275" y="4543425"/>
          <p14:tracePt t="94676" x="5953125" y="4575175"/>
          <p14:tracePt t="94684" x="6015038" y="4589463"/>
          <p14:tracePt t="94693" x="6084888" y="4605338"/>
          <p14:tracePt t="94693" x="6099175" y="4605338"/>
          <p14:tracePt t="94701" x="6154738" y="4605338"/>
          <p14:tracePt t="94709" x="6200775" y="4621213"/>
          <p14:tracePt t="94718" x="6238875" y="4621213"/>
          <p14:tracePt t="94735" x="6270625" y="4621213"/>
          <p14:tracePt t="94767" x="6262688" y="4621213"/>
          <p14:tracePt t="94777" x="6246813" y="4621213"/>
          <p14:tracePt t="94787" x="6230938" y="4621213"/>
          <p14:tracePt t="94791" x="6230938" y="4613275"/>
          <p14:tracePt t="94796" x="6208713" y="4613275"/>
          <p14:tracePt t="94807" x="6192838" y="4613275"/>
          <p14:tracePt t="94832" x="6176963" y="4613275"/>
          <p14:tracePt t="94835" x="6176963" y="4597400"/>
          <p14:tracePt t="94966" x="6184900" y="4597400"/>
          <p14:tracePt t="94968" x="6184900" y="4605338"/>
          <p14:tracePt t="94979" x="6200775" y="4605338"/>
          <p14:tracePt t="94986" x="6200775" y="4621213"/>
          <p14:tracePt t="95002" x="6223000" y="4645025"/>
          <p14:tracePt t="95234" x="6208713" y="4645025"/>
          <p14:tracePt t="95237" x="6208713" y="4659313"/>
          <p14:tracePt t="95264" x="6192838" y="4659313"/>
          <p14:tracePt t="95278" x="6176963" y="4659313"/>
          <p14:tracePt t="95289" x="6161088" y="4659313"/>
          <p14:tracePt t="95296" x="6146800" y="4659313"/>
          <p14:tracePt t="95304" x="6122988" y="4659313"/>
          <p14:tracePt t="95313" x="6107113" y="4659313"/>
          <p14:tracePt t="95323" x="6092825" y="4659313"/>
          <p14:tracePt t="95343" x="6076950" y="4659313"/>
          <p14:tracePt t="95429" x="6061075" y="4659313"/>
          <p14:tracePt t="95443" x="6037263" y="4659313"/>
          <p14:tracePt t="95447" x="6037263" y="4651375"/>
          <p14:tracePt t="95454" x="6022975" y="4651375"/>
          <p14:tracePt t="95461" x="6022975" y="4629150"/>
          <p14:tracePt t="95467" x="6007100" y="4629150"/>
          <p14:tracePt t="95476" x="5991225" y="4613275"/>
          <p14:tracePt t="95484" x="5975350" y="4613275"/>
          <p14:tracePt t="95494" x="5961063" y="4613275"/>
          <p14:tracePt t="95559" x="5937250" y="4613275"/>
          <p14:tracePt t="95561" x="5937250" y="4597400"/>
          <p14:tracePt t="95576" x="5921375" y="4583113"/>
          <p14:tracePt t="95584" x="5891213" y="4567238"/>
          <p14:tracePt t="95592" x="5875338" y="4567238"/>
          <p14:tracePt t="95601" x="5851525" y="4543425"/>
          <p14:tracePt t="95609" x="5821363" y="4543425"/>
          <p14:tracePt t="95626" x="5805488" y="4527550"/>
          <p14:tracePt t="95634" x="5789613" y="4527550"/>
          <p14:tracePt t="95743" x="5789613" y="4513263"/>
          <p14:tracePt t="95769" x="5767388" y="4513263"/>
          <p14:tracePt t="95781" x="5751513" y="4513263"/>
          <p14:tracePt t="95789" x="5735638" y="4513263"/>
          <p14:tracePt t="95795" x="5721350" y="4513263"/>
          <p14:tracePt t="95801" x="5705475" y="4513263"/>
          <p14:tracePt t="95809" x="5651500" y="4513263"/>
          <p14:tracePt t="95818" x="5603875" y="4513263"/>
          <p14:tracePt t="95826" x="5534025" y="4519613"/>
          <p14:tracePt t="95835" x="5449888" y="4519613"/>
          <p14:tracePt t="95842" x="5364163" y="4519613"/>
          <p14:tracePt t="95851" x="5264150" y="4519613"/>
          <p14:tracePt t="95859" x="5178425" y="4519613"/>
          <p14:tracePt t="95868" x="5062538" y="4513263"/>
          <p14:tracePt t="95876" x="4908550" y="4481513"/>
          <p14:tracePt t="95887" x="4683125" y="4411663"/>
          <p14:tracePt t="95893" x="4583113" y="4381500"/>
          <p14:tracePt t="95909" x="4249738" y="4241800"/>
          <p14:tracePt t="95918" x="4079875" y="4171950"/>
          <p14:tracePt t="95918" x="4064000" y="4156075"/>
          <p14:tracePt t="95926" x="3924300" y="4110038"/>
          <p14:tracePt t="95934" x="3792538" y="4040188"/>
          <p14:tracePt t="95943" x="3654425" y="3986213"/>
          <p14:tracePt t="95951" x="3536950" y="3940175"/>
          <p14:tracePt t="95960" x="3413125" y="3886200"/>
          <p14:tracePt t="95968" x="3313113" y="3838575"/>
          <p14:tracePt t="95976" x="3227388" y="3784600"/>
          <p14:tracePt t="95984" x="3127375" y="3730625"/>
          <p14:tracePt t="96001" x="2957513" y="3630613"/>
          <p14:tracePt t="96009" x="2895600" y="3584575"/>
          <p14:tracePt t="96018" x="2809875" y="3529013"/>
          <p14:tracePt t="96026" x="2724150" y="3482975"/>
          <p14:tracePt t="96034" x="2640013" y="3429000"/>
          <p14:tracePt t="96051" x="2454275" y="3343275"/>
          <p14:tracePt t="96059" x="2400300" y="3297238"/>
          <p14:tracePt t="96068" x="2352675" y="3259138"/>
          <p14:tracePt t="96076" x="2330450" y="3243263"/>
          <p14:tracePt t="96084" x="2314575" y="3227388"/>
          <p14:tracePt t="96101" x="2282825" y="3189288"/>
          <p14:tracePt t="96109" x="2282825" y="3173413"/>
          <p14:tracePt t="96118" x="2268538" y="3157538"/>
          <p14:tracePt t="96126" x="2244725" y="3127375"/>
          <p14:tracePt t="96143" x="2214563" y="3087688"/>
          <p14:tracePt t="96151" x="2182813" y="3057525"/>
          <p14:tracePt t="96159" x="2128838" y="3025775"/>
          <p14:tracePt t="96168" x="2082800" y="2987675"/>
          <p14:tracePt t="96176" x="2028825" y="2957513"/>
          <p14:tracePt t="96193" x="1943100" y="2887663"/>
          <p14:tracePt t="96193" x="1927225" y="2887663"/>
          <p14:tracePt t="96201" x="1927225" y="2871788"/>
          <p14:tracePt t="96209" x="1911350" y="2871788"/>
          <p14:tracePt t="96309" x="1911350" y="2879725"/>
          <p14:tracePt t="96315" x="1911350" y="2895600"/>
          <p14:tracePt t="96348" x="1897063" y="2895600"/>
          <p14:tracePt t="96350" x="1897063" y="2917825"/>
          <p14:tracePt t="96359" x="1857375" y="2933700"/>
          <p14:tracePt t="96368" x="1811338" y="2949575"/>
          <p14:tracePt t="96376" x="1773238" y="2963863"/>
          <p14:tracePt t="96385" x="1773238" y="3019425"/>
          <p14:tracePt t="96393" x="1781175" y="3065463"/>
          <p14:tracePt t="96401" x="1889125" y="3135313"/>
          <p14:tracePt t="96418" x="1889125" y="3149600"/>
          <p14:tracePt t="96605" x="1873250" y="3149600"/>
          <p14:tracePt t="96609" x="1873250" y="3143250"/>
          <p14:tracePt t="96618" x="1857375" y="3143250"/>
          <p14:tracePt t="96626" x="1843088" y="3127375"/>
          <p14:tracePt t="96634" x="1827213" y="3111500"/>
          <p14:tracePt t="96643" x="1811338" y="3087688"/>
          <p14:tracePt t="96652" x="1787525" y="3073400"/>
          <p14:tracePt t="96659" x="1773238" y="3057525"/>
          <p14:tracePt t="96668" x="1757363" y="3025775"/>
          <p14:tracePt t="96676" x="1725613" y="3003550"/>
          <p14:tracePt t="96684" x="1703388" y="2971800"/>
          <p14:tracePt t="96693" x="1671638" y="2957513"/>
          <p14:tracePt t="96709" x="1657350" y="2941638"/>
          <p14:tracePt t="96811" x="1663700" y="2941638"/>
          <p14:tracePt t="96820" x="1679575" y="2941638"/>
          <p14:tracePt t="96827" x="1703388" y="2941638"/>
          <p14:tracePt t="96833" x="1719263" y="2941638"/>
          <p14:tracePt t="96840" x="1733550" y="2941638"/>
          <p14:tracePt t="96851" x="1781175" y="2917825"/>
          <p14:tracePt t="96859" x="1835150" y="2917825"/>
          <p14:tracePt t="96868" x="1889125" y="2901950"/>
          <p14:tracePt t="96876" x="1919288" y="2901950"/>
          <p14:tracePt t="96884" x="1951038" y="2887663"/>
          <p14:tracePt t="96893" x="2005013" y="2871788"/>
          <p14:tracePt t="96901" x="2051050" y="2871788"/>
          <p14:tracePt t="96909" x="2090738" y="2855913"/>
          <p14:tracePt t="96918" x="2136775" y="2855913"/>
          <p14:tracePt t="96926" x="2174875" y="2840038"/>
          <p14:tracePt t="96934" x="2190750" y="2817813"/>
          <p14:tracePt t="96943" x="2206625" y="2817813"/>
          <p14:tracePt t="96956" x="2206625" y="2801938"/>
          <p14:tracePt t="96968" x="2206625" y="2771775"/>
          <p14:tracePt t="96976" x="2220913" y="2732088"/>
          <p14:tracePt t="96984" x="2220913" y="2716213"/>
          <p14:tracePt t="96993" x="2220913" y="2686050"/>
          <p14:tracePt t="97001" x="2220913" y="2647950"/>
          <p14:tracePt t="97009" x="2220913" y="2632075"/>
          <p14:tracePt t="97018" x="2214563" y="2616200"/>
          <p14:tracePt t="97026" x="2182813" y="2586038"/>
          <p14:tracePt t="97034" x="2144713" y="2570163"/>
          <p14:tracePt t="97042" x="2097088" y="2546350"/>
          <p14:tracePt t="97052" x="2043113" y="2546350"/>
          <p14:tracePt t="97052" x="2028825" y="2546350"/>
          <p14:tracePt t="97059" x="1973263" y="2546350"/>
          <p14:tracePt t="97068" x="1911350" y="2546350"/>
          <p14:tracePt t="97076" x="1843088" y="2546350"/>
          <p14:tracePt t="97085" x="1787525" y="2562225"/>
          <p14:tracePt t="97093" x="1741488" y="2592388"/>
          <p14:tracePt t="97093" x="1725613" y="2592388"/>
          <p14:tracePt t="97101" x="1687513" y="2647950"/>
          <p14:tracePt t="97109" x="1657350" y="2693988"/>
          <p14:tracePt t="97118" x="1625600" y="2724150"/>
          <p14:tracePt t="97126" x="1625600" y="2778125"/>
          <p14:tracePt t="97134" x="1625600" y="2809875"/>
          <p14:tracePt t="97143" x="1633538" y="2833688"/>
          <p14:tracePt t="97152" x="1663700" y="2863850"/>
          <p14:tracePt t="97152" x="1679575" y="2863850"/>
          <p14:tracePt t="97159" x="1733550" y="2879725"/>
          <p14:tracePt t="97168" x="1835150" y="2895600"/>
          <p14:tracePt t="97176" x="1951038" y="2917825"/>
          <p14:tracePt t="97185" x="2074863" y="2933700"/>
          <p14:tracePt t="97193" x="2174875" y="2933700"/>
          <p14:tracePt t="97193" x="2206625" y="2933700"/>
          <p14:tracePt t="97201" x="2322513" y="2933700"/>
          <p14:tracePt t="97209" x="2446338" y="2933700"/>
          <p14:tracePt t="97218" x="2562225" y="2933700"/>
          <p14:tracePt t="97226" x="2662238" y="2901950"/>
          <p14:tracePt t="97234" x="2747963" y="2871788"/>
          <p14:tracePt t="97243" x="2801938" y="2840038"/>
          <p14:tracePt t="97252" x="2817813" y="2786063"/>
          <p14:tracePt t="97259" x="2833688" y="2755900"/>
          <p14:tracePt t="97268" x="2833688" y="2701925"/>
          <p14:tracePt t="97276" x="2825750" y="2670175"/>
          <p14:tracePt t="97284" x="2786063" y="2632075"/>
          <p14:tracePt t="97293" x="2740025" y="2616200"/>
          <p14:tracePt t="97301" x="2686050" y="2600325"/>
          <p14:tracePt t="97309" x="2624138" y="2586038"/>
          <p14:tracePt t="97319" x="2516188" y="2586038"/>
          <p14:tracePt t="97326" x="2400300" y="2586038"/>
          <p14:tracePt t="97335" x="2298700" y="2586038"/>
          <p14:tracePt t="97343" x="2198688" y="2586038"/>
          <p14:tracePt t="97351" x="2097088" y="2592388"/>
          <p14:tracePt t="97359" x="1997075" y="2608263"/>
          <p14:tracePt t="97376" x="1857375" y="2647950"/>
          <p14:tracePt t="97385" x="1811338" y="2678113"/>
          <p14:tracePt t="97393" x="1787525" y="2693988"/>
          <p14:tracePt t="97402" x="1787525" y="2709863"/>
          <p14:tracePt t="97411" x="1787525" y="2724150"/>
          <p14:tracePt t="97418" x="1787525" y="2747963"/>
          <p14:tracePt t="97426" x="1819275" y="2778125"/>
          <p14:tracePt t="97434" x="1849438" y="2794000"/>
          <p14:tracePt t="97443" x="1905000" y="2833688"/>
          <p14:tracePt t="97451" x="1973263" y="2863850"/>
          <p14:tracePt t="97459" x="2035175" y="2879725"/>
          <p14:tracePt t="97468" x="2105025" y="2895600"/>
          <p14:tracePt t="97476" x="2174875" y="2917825"/>
          <p14:tracePt t="97484" x="2260600" y="2949575"/>
          <p14:tracePt t="97493" x="2344738" y="2949575"/>
          <p14:tracePt t="97493" x="2360613" y="2963863"/>
          <p14:tracePt t="97501" x="2430463" y="2963863"/>
          <p14:tracePt t="97518" x="2578100" y="2957513"/>
          <p14:tracePt t="97526" x="2616200" y="2941638"/>
          <p14:tracePt t="97534" x="2632075" y="2917825"/>
          <p14:tracePt t="97543" x="2632075" y="2901950"/>
          <p14:tracePt t="97551" x="2632075" y="2887663"/>
          <p14:tracePt t="97559" x="2624138" y="2855913"/>
          <p14:tracePt t="97568" x="2586038" y="2840038"/>
          <p14:tracePt t="97576" x="2516188" y="2801938"/>
          <p14:tracePt t="97585" x="2454275" y="2771775"/>
          <p14:tracePt t="97593" x="2400300" y="2755900"/>
          <p14:tracePt t="97601" x="2330450" y="2755900"/>
          <p14:tracePt t="97609" x="2282825" y="2732088"/>
          <p14:tracePt t="97618" x="2214563" y="2732088"/>
          <p14:tracePt t="97626" x="2166938" y="2732088"/>
          <p14:tracePt t="97634" x="2097088" y="2732088"/>
          <p14:tracePt t="97643" x="2043113" y="2732088"/>
          <p14:tracePt t="97652" x="1997075" y="2732088"/>
          <p14:tracePt t="97660" x="1958975" y="2747963"/>
          <p14:tracePt t="97668" x="1911350" y="2763838"/>
          <p14:tracePt t="97676" x="1873250" y="2778125"/>
          <p14:tracePt t="97684" x="1857375" y="2809875"/>
          <p14:tracePt t="97693" x="1843088" y="2833688"/>
          <p14:tracePt t="97701" x="1843088" y="2847975"/>
          <p14:tracePt t="97709" x="1843088" y="2863850"/>
          <p14:tracePt t="97718" x="1843088" y="2879725"/>
          <p14:tracePt t="97727" x="1843088" y="2895600"/>
          <p14:tracePt t="97734" x="1865313" y="2933700"/>
          <p14:tracePt t="97751" x="1951038" y="2949575"/>
          <p14:tracePt t="97759" x="2005013" y="2949575"/>
          <p14:tracePt t="97768" x="2074863" y="2963863"/>
          <p14:tracePt t="97768" x="2090738" y="2963863"/>
          <p14:tracePt t="97776" x="2174875" y="2963863"/>
          <p14:tracePt t="97785" x="2260600" y="2963863"/>
          <p14:tracePt t="97793" x="2344738" y="2963863"/>
          <p14:tracePt t="97801" x="2406650" y="2957513"/>
          <p14:tracePt t="97809" x="2476500" y="2941638"/>
          <p14:tracePt t="97818" x="2532063" y="2901950"/>
          <p14:tracePt t="97826" x="2562225" y="2871788"/>
          <p14:tracePt t="97835" x="2578100" y="2840038"/>
          <p14:tracePt t="97843" x="2578100" y="2801938"/>
          <p14:tracePt t="97852" x="2570163" y="2771775"/>
          <p14:tracePt t="97859" x="2538413" y="2716213"/>
          <p14:tracePt t="97868" x="2484438" y="2686050"/>
          <p14:tracePt t="97868" x="2470150" y="2686050"/>
          <p14:tracePt t="97876" x="2400300" y="2670175"/>
          <p14:tracePt t="97893" x="2198688" y="2632075"/>
          <p14:tracePt t="97901" x="2082800" y="2632075"/>
          <p14:tracePt t="97909" x="1958975" y="2632075"/>
          <p14:tracePt t="97918" x="1843088" y="2647950"/>
          <p14:tracePt t="97926" x="1741488" y="2678113"/>
          <p14:tracePt t="97934" x="1641475" y="2709863"/>
          <p14:tracePt t="97943" x="1555750" y="2747963"/>
          <p14:tracePt t="97951" x="1485900" y="2794000"/>
          <p14:tracePt t="97959" x="1470025" y="2809875"/>
          <p14:tracePt t="97968" x="1470025" y="2833688"/>
          <p14:tracePt t="97985" x="1509713" y="2863850"/>
          <p14:tracePt t="97993" x="1563688" y="2863850"/>
          <p14:tracePt t="97993" x="1579563" y="2863850"/>
          <p14:tracePt t="98001" x="1663700" y="2879725"/>
          <p14:tracePt t="98009" x="1749425" y="2879725"/>
          <p14:tracePt t="98018" x="1865313" y="2879725"/>
          <p14:tracePt t="98035" x="2090738" y="2871788"/>
          <p14:tracePt t="98043" x="2174875" y="2855913"/>
          <p14:tracePt t="98043" x="2190750" y="2855913"/>
          <p14:tracePt t="98051" x="2244725" y="2817813"/>
          <p14:tracePt t="98059" x="2276475" y="2801938"/>
          <p14:tracePt t="98068" x="2276475" y="2786063"/>
          <p14:tracePt t="98076" x="2276475" y="2771775"/>
          <p14:tracePt t="98084" x="2228850" y="2732088"/>
          <p14:tracePt t="98093" x="2166938" y="2701925"/>
          <p14:tracePt t="98102" x="2043113" y="2670175"/>
          <p14:tracePt t="98102" x="2028825" y="2670175"/>
          <p14:tracePt t="98109" x="1927225" y="2647950"/>
          <p14:tracePt t="98126" x="1625600" y="2616200"/>
          <p14:tracePt t="98135" x="1470025" y="2616200"/>
          <p14:tracePt t="98143" x="1354138" y="2616200"/>
          <p14:tracePt t="98151" x="1246188" y="2616200"/>
          <p14:tracePt t="98159" x="1184275" y="2624138"/>
          <p14:tracePt t="98176" x="1084263" y="2678113"/>
          <p14:tracePt t="98185" x="1084263" y="2693988"/>
          <p14:tracePt t="98193" x="1084263" y="2709863"/>
          <p14:tracePt t="98201" x="1092200" y="2747963"/>
          <p14:tracePt t="98209" x="1122363" y="2763838"/>
          <p14:tracePt t="98218" x="1192213" y="2794000"/>
          <p14:tracePt t="98226" x="1262063" y="2809875"/>
          <p14:tracePt t="98235" x="1346200" y="2833688"/>
          <p14:tracePt t="98243" x="1431925" y="2847975"/>
          <p14:tracePt t="98251" x="1509713" y="2863850"/>
          <p14:tracePt t="98268" x="1663700" y="2879725"/>
          <p14:tracePt t="98276" x="1703388" y="2879725"/>
          <p14:tracePt t="98284" x="1733550" y="2895600"/>
          <p14:tracePt t="98293" x="1765300" y="2895600"/>
          <p14:tracePt t="98301" x="1781175" y="2895600"/>
          <p14:tracePt t="98326" x="1803400" y="2895600"/>
          <p14:tracePt t="98333" x="1803400" y="2887663"/>
          <p14:tracePt t="98343" x="1803400" y="2871788"/>
          <p14:tracePt t="98352" x="1803400" y="2855913"/>
          <p14:tracePt t="98361" x="1803400" y="2840038"/>
          <p14:tracePt t="98368" x="1787525" y="2840038"/>
          <p14:tracePt t="98376" x="1787525" y="2817813"/>
          <p14:tracePt t="98385" x="1757363" y="2801938"/>
          <p14:tracePt t="98393" x="1741488" y="2786063"/>
          <p14:tracePt t="98410" x="1671638" y="2755900"/>
          <p14:tracePt t="98418" x="1625600" y="2755900"/>
          <p14:tracePt t="98426" x="1571625" y="2755900"/>
          <p14:tracePt t="98434" x="1517650" y="2755900"/>
          <p14:tracePt t="98443" x="1470025" y="2755900"/>
          <p14:tracePt t="98451" x="1416050" y="2755900"/>
          <p14:tracePt t="98460" x="1354138" y="2755900"/>
          <p14:tracePt t="98468" x="1300163" y="2755900"/>
          <p14:tracePt t="98476" x="1230313" y="2763838"/>
          <p14:tracePt t="98484" x="1200150" y="2763838"/>
          <p14:tracePt t="98501" x="1130300" y="2778125"/>
          <p14:tracePt t="98509" x="1114425" y="2778125"/>
          <p14:tracePt t="98544" x="1114425" y="2794000"/>
          <p14:tracePt t="98554" x="1122363" y="2794000"/>
          <p14:tracePt t="98565" x="1138238" y="2794000"/>
          <p14:tracePt t="98568" x="1138238" y="2809875"/>
          <p14:tracePt t="98581" x="1160463" y="2809875"/>
          <p14:tracePt t="98591" x="1160463" y="2833688"/>
          <p14:tracePt t="98594" x="1176338" y="2833688"/>
          <p14:tracePt t="98610" x="1176338" y="2847975"/>
          <p14:tracePt t="98620" x="1192213" y="2847975"/>
          <p14:tracePt t="98648" x="1192213" y="2863850"/>
          <p14:tracePt t="98675" x="1192213" y="2879725"/>
          <p14:tracePt t="98676" x="1208088" y="2879725"/>
          <p14:tracePt t="98693" x="1222375" y="2879725"/>
          <p14:tracePt t="98699" x="1222375" y="2895600"/>
          <p14:tracePt t="98711" x="1238250" y="2895600"/>
          <p14:tracePt t="98726" x="1238250" y="2917825"/>
          <p14:tracePt t="98734" x="1262063" y="2917825"/>
          <p14:tracePt t="98743" x="1277938" y="2933700"/>
          <p14:tracePt t="98751" x="1292225" y="2933700"/>
          <p14:tracePt t="98759" x="1308100" y="2949575"/>
          <p14:tracePt t="98768" x="1346200" y="2949575"/>
          <p14:tracePt t="98785" x="1377950" y="2963863"/>
          <p14:tracePt t="98793" x="1393825" y="2963863"/>
          <p14:tracePt t="98801" x="1431925" y="2963863"/>
          <p14:tracePt t="98809" x="1447800" y="2963863"/>
          <p14:tracePt t="98818" x="1463675" y="2963863"/>
          <p14:tracePt t="98826" x="1477963" y="2963863"/>
          <p14:tracePt t="98850" x="1493838" y="2963863"/>
          <p14:tracePt t="98890" x="1509713" y="2963863"/>
          <p14:tracePt t="98899" x="1531938" y="2963863"/>
          <p14:tracePt t="98910" x="1547813" y="2963863"/>
          <p14:tracePt t="98926" x="1563688" y="2963863"/>
          <p14:tracePt t="98934" x="1579563" y="2963863"/>
          <p14:tracePt t="98943" x="1617663" y="2963863"/>
          <p14:tracePt t="98951" x="1633538" y="2963863"/>
          <p14:tracePt t="98971" x="1649413" y="2963863"/>
          <p14:tracePt t="98976" x="1649413" y="2957513"/>
          <p14:tracePt t="99115" x="1641475" y="2957513"/>
          <p14:tracePt t="99120" x="1641475" y="2963863"/>
          <p14:tracePt t="99145" x="1625600" y="2963863"/>
          <p14:tracePt t="99153" x="1625600" y="2979738"/>
          <p14:tracePt t="99169" x="1601788" y="2979738"/>
          <p14:tracePt t="99177" x="1601788" y="2995613"/>
          <p14:tracePt t="99209" x="1587500" y="3019425"/>
          <p14:tracePt t="99222" x="1587500" y="3033713"/>
          <p14:tracePt t="99231" x="1587500" y="3049588"/>
          <p14:tracePt t="99238" x="1571625" y="3049588"/>
          <p14:tracePt t="99243" x="1571625" y="3065463"/>
          <p14:tracePt t="99252" x="1571625" y="3081338"/>
          <p14:tracePt t="99259" x="1571625" y="3103563"/>
          <p14:tracePt t="99268" x="1555750" y="3119438"/>
          <p14:tracePt t="99268" x="1555750" y="3135313"/>
          <p14:tracePt t="99276" x="1555750" y="3149600"/>
          <p14:tracePt t="99284" x="1555750" y="3165475"/>
          <p14:tracePt t="99301" x="1579563" y="3205163"/>
          <p14:tracePt t="99310" x="1593850" y="3219450"/>
          <p14:tracePt t="99318" x="1633538" y="3235325"/>
          <p14:tracePt t="99326" x="1663700" y="3251200"/>
          <p14:tracePt t="99334" x="1703388" y="3267075"/>
          <p14:tracePt t="99351" x="1803400" y="3289300"/>
          <p14:tracePt t="99360" x="1849438" y="3305175"/>
          <p14:tracePt t="99368" x="1905000" y="3305175"/>
          <p14:tracePt t="99376" x="1973263" y="3321050"/>
          <p14:tracePt t="99385" x="2020888" y="3321050"/>
          <p14:tracePt t="99385" x="2035175" y="3321050"/>
          <p14:tracePt t="99393" x="2105025" y="3321050"/>
          <p14:tracePt t="99401" x="2174875" y="3321050"/>
          <p14:tracePt t="99409" x="2244725" y="3313113"/>
          <p14:tracePt t="99418" x="2306638" y="3259138"/>
          <p14:tracePt t="99426" x="2360613" y="3211513"/>
          <p14:tracePt t="99443" x="2376488" y="3111500"/>
          <p14:tracePt t="99451" x="2376488" y="3057525"/>
          <p14:tracePt t="99459" x="2352675" y="2987675"/>
          <p14:tracePt t="99468" x="2298700" y="2957513"/>
          <p14:tracePt t="99468" x="2282825" y="2941638"/>
          <p14:tracePt t="99476" x="2214563" y="2901950"/>
          <p14:tracePt t="99485" x="2128838" y="2871788"/>
          <p14:tracePt t="99493" x="2028825" y="2855913"/>
          <p14:tracePt t="99494" x="2012950" y="2855913"/>
          <p14:tracePt t="99501" x="1927225" y="2855913"/>
          <p14:tracePt t="99510" x="1827213" y="2855913"/>
          <p14:tracePt t="99518" x="1725613" y="2855913"/>
          <p14:tracePt t="99526" x="1641475" y="2863850"/>
          <p14:tracePt t="99535" x="1571625" y="2879725"/>
          <p14:tracePt t="99535" x="1555750" y="2895600"/>
          <p14:tracePt t="99543" x="1517650" y="2917825"/>
          <p14:tracePt t="99551" x="1485900" y="2933700"/>
          <p14:tracePt t="99562" x="1470025" y="2949575"/>
          <p14:tracePt t="99568" x="1470025" y="2963863"/>
          <p14:tracePt t="99586" x="1470025" y="2979738"/>
          <p14:tracePt t="99593" x="1477963" y="2979738"/>
          <p14:tracePt t="99601" x="1493838" y="2979738"/>
          <p14:tracePt t="99609" x="1531938" y="2995613"/>
          <p14:tracePt t="99618" x="1563688" y="2995613"/>
          <p14:tracePt t="99626" x="1593850" y="2995613"/>
          <p14:tracePt t="99634" x="1617663" y="2995613"/>
          <p14:tracePt t="99643" x="1649413" y="2995613"/>
          <p14:tracePt t="99651" x="1663700" y="2995613"/>
          <p14:tracePt t="99659" x="1679575" y="2995613"/>
          <p14:tracePt t="99668" x="1703388" y="2995613"/>
          <p14:tracePt t="99676" x="1719263" y="2995613"/>
          <p14:tracePt t="99700" x="1733550" y="2995613"/>
          <p14:tracePt t="99735" x="1733550" y="2987675"/>
          <p14:tracePt t="99747" x="1725613" y="2987675"/>
          <p14:tracePt t="99750" x="1725613" y="2971800"/>
          <p14:tracePt t="99769" x="1703388" y="2971800"/>
          <p14:tracePt t="99791" x="1687513" y="2971800"/>
          <p14:tracePt t="99805" x="1671638" y="2971800"/>
          <p14:tracePt t="99818" x="1657350" y="2979738"/>
          <p14:tracePt t="99826" x="1641475" y="2995613"/>
          <p14:tracePt t="99834" x="1625600" y="3019425"/>
          <p14:tracePt t="99843" x="1601788" y="3033713"/>
          <p14:tracePt t="99851" x="1587500" y="3049588"/>
          <p14:tracePt t="99869" x="1587500" y="3065463"/>
          <p14:tracePt t="99884" x="1587500" y="3081338"/>
          <p14:tracePt t="99895" x="1593850" y="3081338"/>
          <p14:tracePt t="99903" x="1593850" y="3103563"/>
          <p14:tracePt t="99906" x="1617663" y="3103563"/>
          <p14:tracePt t="99912" x="1633538" y="3103563"/>
          <p14:tracePt t="99919" x="1649413" y="3119438"/>
          <p14:tracePt t="99926" x="1663700" y="3119438"/>
          <p14:tracePt t="99935" x="1719263" y="3135313"/>
          <p14:tracePt t="99943" x="1749425" y="3149600"/>
          <p14:tracePt t="99943" x="1765300" y="3149600"/>
          <p14:tracePt t="99951" x="1819275" y="3165475"/>
          <p14:tracePt t="99960" x="1889125" y="3189288"/>
          <p14:tracePt t="99968" x="1951038" y="3205163"/>
          <p14:tracePt t="99976" x="2005013" y="3205163"/>
          <p14:tracePt t="99984" x="2090738" y="3219450"/>
          <p14:tracePt t="99993" x="2159000" y="3235325"/>
          <p14:tracePt t="100001" x="2220913" y="3235325"/>
          <p14:tracePt t="100018" x="2322513" y="3251200"/>
          <p14:tracePt t="100026" x="2360613" y="3267075"/>
          <p14:tracePt t="100034" x="2392363" y="3267075"/>
          <p14:tracePt t="100043" x="2406650" y="3267075"/>
          <p14:tracePt t="100052" x="2430463" y="3289300"/>
          <p14:tracePt t="100059" x="2462213" y="3289300"/>
          <p14:tracePt t="100068" x="2476500" y="3289300"/>
          <p14:tracePt t="100068" x="2492375" y="3289300"/>
          <p14:tracePt t="100076" x="2516188" y="3305175"/>
          <p14:tracePt t="100084" x="2546350" y="3305175"/>
          <p14:tracePt t="100093" x="2593975" y="3321050"/>
          <p14:tracePt t="100110" x="2662238" y="3335338"/>
          <p14:tracePt t="100118" x="2717800" y="3335338"/>
          <p14:tracePt t="100126" x="2732088" y="3351213"/>
          <p14:tracePt t="100135" x="2747963" y="3351213"/>
          <p14:tracePt t="100179" x="2747963" y="3375025"/>
          <p14:tracePt t="100227" x="2740025" y="3375025"/>
          <p14:tracePt t="100240" x="2724150" y="3375025"/>
          <p14:tracePt t="100244" x="2709863" y="3375025"/>
          <p14:tracePt t="100251" x="2670175" y="3390900"/>
          <p14:tracePt t="100259" x="2640013" y="3390900"/>
          <p14:tracePt t="100268" x="2570163" y="3390900"/>
          <p14:tracePt t="100269" x="2554288" y="3390900"/>
          <p14:tracePt t="100276" x="2500313" y="3390900"/>
          <p14:tracePt t="100284" x="2414588" y="3405188"/>
          <p14:tracePt t="100293" x="2352675" y="3405188"/>
          <p14:tracePt t="100293" x="2330450" y="3405188"/>
          <p14:tracePt t="100301" x="2268538" y="3405188"/>
          <p14:tracePt t="100309" x="2214563" y="3421063"/>
          <p14:tracePt t="100318" x="2144713" y="3421063"/>
          <p14:tracePt t="100326" x="2097088" y="3421063"/>
          <p14:tracePt t="100335" x="2058988" y="3421063"/>
          <p14:tracePt t="100343" x="2043113" y="3421063"/>
          <p14:tracePt t="100454" x="2051050" y="3421063"/>
          <p14:tracePt t="100559" x="2074863" y="3421063"/>
          <p14:tracePt t="100565" x="2074863" y="3413125"/>
          <p14:tracePt t="100688" x="2058988" y="3413125"/>
          <p14:tracePt t="100698" x="2043113" y="3413125"/>
          <p14:tracePt t="100703" x="2043113" y="3421063"/>
          <p14:tracePt t="100710" x="2028825" y="3421063"/>
          <p14:tracePt t="100718" x="1997075" y="3421063"/>
          <p14:tracePt t="100726" x="1958975" y="3421063"/>
          <p14:tracePt t="100735" x="1911350" y="3421063"/>
          <p14:tracePt t="100743" x="1873250" y="3421063"/>
          <p14:tracePt t="100751" x="1857375" y="3421063"/>
          <p14:tracePt t="100768" x="1811338" y="3421063"/>
          <p14:tracePt t="100776" x="1787525" y="3421063"/>
          <p14:tracePt t="100866" x="1803400" y="3421063"/>
          <p14:tracePt t="100871" x="1819275" y="3421063"/>
          <p14:tracePt t="100877" x="1835150" y="3421063"/>
          <p14:tracePt t="100884" x="1865313" y="3421063"/>
          <p14:tracePt t="100893" x="1919288" y="3421063"/>
          <p14:tracePt t="100893" x="1935163" y="3421063"/>
          <p14:tracePt t="100910" x="2105025" y="3421063"/>
          <p14:tracePt t="100910" x="2120900" y="3421063"/>
          <p14:tracePt t="100918" x="2206625" y="3421063"/>
          <p14:tracePt t="100918" x="2220913" y="3421063"/>
          <p14:tracePt t="100926" x="2360613" y="3421063"/>
          <p14:tracePt t="100935" x="2492375" y="3421063"/>
          <p14:tracePt t="100943" x="2616200" y="3436938"/>
          <p14:tracePt t="100944" x="2632075" y="3436938"/>
          <p14:tracePt t="100960" x="2903538" y="3436938"/>
          <p14:tracePt t="100968" x="3033713" y="3460750"/>
          <p14:tracePt t="100968" x="3057525" y="3460750"/>
          <p14:tracePt t="100976" x="3173413" y="3460750"/>
          <p14:tracePt t="100993" x="3406775" y="3460750"/>
          <p14:tracePt t="101001" x="3514725" y="3460750"/>
          <p14:tracePt t="101009" x="3614738" y="3460750"/>
          <p14:tracePt t="101018" x="3716338" y="3460750"/>
          <p14:tracePt t="101018" x="3730625" y="3460750"/>
          <p14:tracePt t="101026" x="3816350" y="3460750"/>
          <p14:tracePt t="101034" x="3886200" y="3460750"/>
          <p14:tracePt t="101052" x="4032250" y="3460750"/>
          <p14:tracePt t="101059" x="4087813" y="3460750"/>
          <p14:tracePt t="101068" x="4157663" y="3460750"/>
          <p14:tracePt t="101076" x="4203700" y="3460750"/>
          <p14:tracePt t="101085" x="4257675" y="3460750"/>
          <p14:tracePt t="101093" x="4303713" y="3460750"/>
          <p14:tracePt t="101101" x="4343400" y="3460750"/>
          <p14:tracePt t="101110" x="4357688" y="3460750"/>
          <p14:tracePt t="101118" x="4373563" y="3460750"/>
          <p14:tracePt t="101126" x="4389438" y="3460750"/>
          <p14:tracePt t="101143" x="4427538" y="3460750"/>
          <p14:tracePt t="101151" x="4443413" y="3460750"/>
          <p14:tracePt t="101160" x="4473575" y="3460750"/>
          <p14:tracePt t="101168" x="4513263" y="3460750"/>
          <p14:tracePt t="101176" x="4529138" y="3460750"/>
          <p14:tracePt t="101193" x="4597400" y="3475038"/>
          <p14:tracePt t="101201" x="4613275" y="3475038"/>
          <p14:tracePt t="101209" x="4629150" y="3475038"/>
          <p14:tracePt t="101218" x="4645025" y="3475038"/>
          <p14:tracePt t="101294" x="4637088" y="3475038"/>
          <p14:tracePt t="101298" x="4621213" y="3475038"/>
          <p14:tracePt t="101303" x="4605338" y="3475038"/>
          <p14:tracePt t="101310" x="4567238" y="3490913"/>
          <p14:tracePt t="101318" x="4521200" y="3490913"/>
          <p14:tracePt t="101326" x="4451350" y="3506788"/>
          <p14:tracePt t="101334" x="4381500" y="3506788"/>
          <p14:tracePt t="101343" x="4295775" y="3522663"/>
          <p14:tracePt t="101351" x="4195763" y="3522663"/>
          <p14:tracePt t="101360" x="4110038" y="3536950"/>
          <p14:tracePt t="101376" x="3908425" y="3536950"/>
          <p14:tracePt t="101393" x="3668713" y="3536950"/>
          <p14:tracePt t="101402" x="3568700" y="3536950"/>
          <p14:tracePt t="101409" x="3452813" y="3536950"/>
          <p14:tracePt t="101426" x="3227388" y="3536950"/>
          <p14:tracePt t="101434" x="3127375" y="3536950"/>
          <p14:tracePt t="101443" x="3057525" y="3536950"/>
          <p14:tracePt t="101443" x="3041650" y="3536950"/>
          <p14:tracePt t="101451" x="2995613" y="3536950"/>
          <p14:tracePt t="101460" x="2925763" y="3536950"/>
          <p14:tracePt t="101468" x="2871788" y="3536950"/>
          <p14:tracePt t="101476" x="2825750" y="3536950"/>
          <p14:tracePt t="101485" x="2786063" y="3536950"/>
          <p14:tracePt t="101493" x="2740025" y="3536950"/>
          <p14:tracePt t="101493" x="2740025" y="3560763"/>
          <p14:tracePt t="101501" x="2709863" y="3560763"/>
          <p14:tracePt t="101518" x="2655888" y="3576638"/>
          <p14:tracePt t="101535" x="2586038" y="3576638"/>
          <p14:tracePt t="101543" x="2570163" y="3576638"/>
          <p14:tracePt t="101551" x="2538413" y="3576638"/>
          <p14:tracePt t="101568" x="2500313" y="3576638"/>
          <p14:tracePt t="101576" x="2484438" y="3568700"/>
          <p14:tracePt t="101585" x="2470150" y="3544888"/>
          <p14:tracePt t="101593" x="2454275" y="3529013"/>
          <p14:tracePt t="101594" x="2438400" y="3529013"/>
          <p14:tracePt t="101610" x="2400300" y="3514725"/>
          <p14:tracePt t="101618" x="2368550" y="3514725"/>
          <p14:tracePt t="101626" x="2330450" y="3514725"/>
          <p14:tracePt t="101634" x="2298700" y="3514725"/>
          <p14:tracePt t="101643" x="2268538" y="3498850"/>
          <p14:tracePt t="101660" x="2214563" y="3498850"/>
          <p14:tracePt t="101668" x="2198688" y="3498850"/>
          <p14:tracePt t="101669" x="2182813" y="3498850"/>
          <p14:tracePt t="101685" x="2166938" y="3498850"/>
          <p14:tracePt t="101693" x="2144713" y="3498850"/>
          <p14:tracePt t="101701" x="2128838" y="3498850"/>
          <p14:tracePt t="101711" x="2112963" y="3498850"/>
          <p14:tracePt t="101722" x="2097088" y="3498850"/>
          <p14:tracePt t="101730" x="2082800" y="3498850"/>
          <p14:tracePt t="101740" x="2058988" y="3498850"/>
          <p14:tracePt t="101746" x="2043113" y="3498850"/>
          <p14:tracePt t="101755" x="2028825" y="3498850"/>
          <p14:tracePt t="101764" x="2012950" y="3498850"/>
          <p14:tracePt t="101777" x="2012950" y="3506788"/>
          <p14:tracePt t="101779" x="1997075" y="3506788"/>
          <p14:tracePt t="101959" x="2005013" y="3506788"/>
          <p14:tracePt t="101985" x="2020888" y="3506788"/>
          <p14:tracePt t="101993" x="2020888" y="3498850"/>
          <p14:tracePt t="102076" x="2035175" y="3498850"/>
          <p14:tracePt t="102090" x="2051050" y="3498850"/>
          <p14:tracePt t="102101" x="2074863" y="3498850"/>
          <p14:tracePt t="102119" x="2090738" y="3498850"/>
          <p14:tracePt t="102136" x="2105025" y="3498850"/>
          <p14:tracePt t="102139" x="2105025" y="3506788"/>
          <p14:tracePt t="102145" x="2120900" y="3506788"/>
          <p14:tracePt t="102153" x="2136775" y="3506788"/>
          <p14:tracePt t="102161" x="2159000" y="3506788"/>
          <p14:tracePt t="102177" x="2206625" y="3506788"/>
          <p14:tracePt t="102185" x="2260600" y="3506788"/>
          <p14:tracePt t="102193" x="2306638" y="3506788"/>
          <p14:tracePt t="102210" x="2462213" y="3522663"/>
          <p14:tracePt t="102218" x="2546350" y="3522663"/>
          <p14:tracePt t="102219" x="2546350" y="3536950"/>
          <p14:tracePt t="102227" x="2647950" y="3536950"/>
          <p14:tracePt t="102235" x="2763838" y="3536950"/>
          <p14:tracePt t="102243" x="2863850" y="3536950"/>
          <p14:tracePt t="102244" x="2887663" y="3536950"/>
          <p14:tracePt t="102251" x="2987675" y="3536950"/>
          <p14:tracePt t="102268" x="3219450" y="3560763"/>
          <p14:tracePt t="102276" x="3344863" y="3560763"/>
          <p14:tracePt t="102285" x="3444875" y="3560763"/>
          <p14:tracePt t="102293" x="3530600" y="3560763"/>
          <p14:tracePt t="102301" x="3614738" y="3560763"/>
          <p14:tracePt t="102318" x="3730625" y="3560763"/>
          <p14:tracePt t="102326" x="3784600" y="3560763"/>
          <p14:tracePt t="102335" x="3816350" y="3544888"/>
          <p14:tracePt t="102343" x="3832225" y="3544888"/>
          <p14:tracePt t="102351" x="3832225" y="3529013"/>
          <p14:tracePt t="102368" x="3832225" y="3514725"/>
          <p14:tracePt t="102376" x="3832225" y="3498850"/>
          <p14:tracePt t="102384" x="3832225" y="3482975"/>
          <p14:tracePt t="102393" x="3824288" y="3482975"/>
          <p14:tracePt t="102410" x="3808413" y="3460750"/>
          <p14:tracePt t="102426" x="3754438" y="3444875"/>
          <p14:tracePt t="102434" x="3722688" y="3429000"/>
          <p14:tracePt t="102443" x="3708400" y="3429000"/>
          <p14:tracePt t="102444" x="3684588" y="3429000"/>
          <p14:tracePt t="102460" x="3622675" y="3429000"/>
          <p14:tracePt t="102468" x="3584575" y="3429000"/>
          <p14:tracePt t="102469" x="3568700" y="3429000"/>
          <p14:tracePt t="102476" x="3536950" y="3429000"/>
          <p14:tracePt t="102485" x="3482975" y="3429000"/>
          <p14:tracePt t="102493" x="3413125" y="3436938"/>
          <p14:tracePt t="102501" x="3367088" y="3436938"/>
          <p14:tracePt t="102518" x="3282950" y="3460750"/>
          <p14:tracePt t="102526" x="3251200" y="3475038"/>
          <p14:tracePt t="102535" x="3227388" y="3475038"/>
          <p14:tracePt t="102551" x="3213100" y="3475038"/>
          <p14:tracePt t="102674" x="3197225" y="3475038"/>
          <p14:tracePt t="102692" x="3181350" y="3475038"/>
          <p14:tracePt t="102752" x="3165475" y="3475038"/>
          <p14:tracePt t="102766" x="3165475" y="3490913"/>
          <p14:tracePt t="102768" x="3143250" y="3490913"/>
          <p14:tracePt t="102785" x="3127375" y="3490913"/>
          <p14:tracePt t="102801" x="3127375" y="3506788"/>
          <p14:tracePt t="102936" x="3111500" y="3506788"/>
          <p14:tracePt t="102955" x="3095625" y="3506788"/>
          <p14:tracePt t="102972" x="3081338" y="3506788"/>
          <p14:tracePt t="103235" x="3081338" y="3522663"/>
          <p14:tracePt t="103308" x="3089275" y="3522663"/>
          <p14:tracePt t="103341" x="3103563" y="3522663"/>
          <p14:tracePt t="103359" x="3103563" y="3514725"/>
          <p14:tracePt t="103545" x="3103563" y="3498850"/>
          <p14:tracePt t="103561" x="3103563" y="3482975"/>
          <p14:tracePt t="103568" x="3103563" y="3460750"/>
          <p14:tracePt t="103585" x="3095625" y="3444875"/>
          <p14:tracePt t="103593" x="3095625" y="3429000"/>
          <p14:tracePt t="103601" x="3095625" y="3413125"/>
          <p14:tracePt t="103610" x="3081338" y="3397250"/>
          <p14:tracePt t="103611" x="3081338" y="3382963"/>
          <p14:tracePt t="103618" x="3057525" y="3382963"/>
          <p14:tracePt t="103627" x="3041650" y="3359150"/>
          <p14:tracePt t="103635" x="3041650" y="3343275"/>
          <p14:tracePt t="103643" x="3027363" y="3343275"/>
          <p14:tracePt t="103657" x="3011488" y="3343275"/>
          <p14:tracePt t="103677" x="2995613" y="3343275"/>
          <p14:tracePt t="103685" x="2979738" y="3343275"/>
          <p14:tracePt t="103693" x="2957513" y="3343275"/>
          <p14:tracePt t="103701" x="2941638" y="3343275"/>
          <p14:tracePt t="103710" x="2895600" y="3343275"/>
          <p14:tracePt t="103726" x="2809875" y="3343275"/>
          <p14:tracePt t="103735" x="2771775" y="3343275"/>
          <p14:tracePt t="103743" x="2740025" y="3343275"/>
          <p14:tracePt t="103744" x="2740025" y="3351213"/>
          <p14:tracePt t="103751" x="2724150" y="3351213"/>
          <p14:tracePt t="103760" x="2686050" y="3351213"/>
          <p14:tracePt t="103768" x="2670175" y="3351213"/>
          <p14:tracePt t="103785" x="2655888" y="3351213"/>
          <p14:tracePt t="103810" x="2655888" y="3375025"/>
          <p14:tracePt t="103844" x="2655888" y="3390900"/>
          <p14:tracePt t="103852" x="2640013" y="3390900"/>
          <p14:tracePt t="103871" x="2640013" y="3405188"/>
          <p14:tracePt t="103886" x="2647950" y="3405188"/>
          <p14:tracePt t="103894" x="2647950" y="3421063"/>
          <p14:tracePt t="103905" x="2662238" y="3421063"/>
          <p14:tracePt t="103918" x="2678113" y="3421063"/>
          <p14:tracePt t="103926" x="2701925" y="3436938"/>
          <p14:tracePt t="103935" x="2717800" y="3436938"/>
          <p14:tracePt t="103943" x="2732088" y="3436938"/>
          <p14:tracePt t="103944" x="2747963" y="3436938"/>
          <p14:tracePt t="103951" x="2763838" y="3460750"/>
          <p14:tracePt t="103960" x="2817813" y="3460750"/>
          <p14:tracePt t="103968" x="2863850" y="3460750"/>
          <p14:tracePt t="103976" x="2917825" y="3475038"/>
          <p14:tracePt t="103985" x="2949575" y="3475038"/>
          <p14:tracePt t="103993" x="3003550" y="3490913"/>
          <p14:tracePt t="104002" x="3057525" y="3490913"/>
          <p14:tracePt t="104027" x="3173413" y="3490913"/>
          <p14:tracePt t="104035" x="3205163" y="3490913"/>
          <p14:tracePt t="104043" x="3219450" y="3490913"/>
          <p14:tracePt t="104052" x="3243263" y="3482975"/>
          <p14:tracePt t="104063" x="3243263" y="3460750"/>
          <p14:tracePt t="104075" x="3243263" y="3444875"/>
          <p14:tracePt t="104087" x="3243263" y="3429000"/>
          <p14:tracePt t="104095" x="3227388" y="3429000"/>
          <p14:tracePt t="104101" x="3227388" y="3413125"/>
          <p14:tracePt t="104110" x="3213100" y="3413125"/>
          <p14:tracePt t="104118" x="3181350" y="3397250"/>
          <p14:tracePt t="104127" x="3165475" y="3397250"/>
          <p14:tracePt t="104143" x="3111500" y="3397250"/>
          <p14:tracePt t="104160" x="3041650" y="3397250"/>
          <p14:tracePt t="104168" x="3027363" y="3397250"/>
          <p14:tracePt t="104177" x="3011488" y="3405188"/>
          <p14:tracePt t="104185" x="3011488" y="3421063"/>
          <p14:tracePt t="104193" x="2995613" y="3421063"/>
          <p14:tracePt t="104202" x="2979738" y="3436938"/>
          <p14:tracePt t="104210" x="2979738" y="3460750"/>
          <p14:tracePt t="104218" x="2979738" y="3475038"/>
          <p14:tracePt t="104227" x="2987675" y="3475038"/>
          <p14:tracePt t="104235" x="3003550" y="3490913"/>
          <p14:tracePt t="104243" x="3019425" y="3506788"/>
          <p14:tracePt t="104252" x="3033713" y="3522663"/>
          <p14:tracePt t="104260" x="3073400" y="3522663"/>
          <p14:tracePt t="104268" x="3103563" y="3536950"/>
          <p14:tracePt t="104276" x="3135313" y="3560763"/>
          <p14:tracePt t="104293" x="3219450" y="3560763"/>
          <p14:tracePt t="104302" x="3275013" y="3560763"/>
          <p14:tracePt t="104310" x="3305175" y="3560763"/>
          <p14:tracePt t="104318" x="3359150" y="3560763"/>
          <p14:tracePt t="104319" x="3375025" y="3560763"/>
          <p14:tracePt t="104326" x="3429000" y="3560763"/>
          <p14:tracePt t="104335" x="3490913" y="3560763"/>
          <p14:tracePt t="104343" x="3560763" y="3560763"/>
          <p14:tracePt t="104344" x="3576638" y="3560763"/>
          <p14:tracePt t="104351" x="3646488" y="3560763"/>
          <p14:tracePt t="104360" x="3730625" y="3560763"/>
          <p14:tracePt t="104361" x="3746500" y="3560763"/>
          <p14:tracePt t="104368" x="3816350" y="3560763"/>
          <p14:tracePt t="104368" x="3832225" y="3560763"/>
          <p14:tracePt t="104376" x="3916363" y="3560763"/>
          <p14:tracePt t="104385" x="4002088" y="3560763"/>
          <p14:tracePt t="104393" x="4071938" y="3544888"/>
          <p14:tracePt t="104394" x="4087813" y="3544888"/>
          <p14:tracePt t="104401" x="4141788" y="3544888"/>
          <p14:tracePt t="104410" x="4171950" y="3529013"/>
          <p14:tracePt t="104418" x="4187825" y="3514725"/>
          <p14:tracePt t="104435" x="4187825" y="3498850"/>
          <p14:tracePt t="104451" x="4164013" y="3482975"/>
          <p14:tracePt t="104461" x="4141788" y="3460750"/>
          <p14:tracePt t="104468" x="4125913" y="3460750"/>
          <p14:tracePt t="104485" x="4040188" y="3444875"/>
          <p14:tracePt t="104502" x="3854450" y="3444875"/>
          <p14:tracePt t="104510" x="3722688" y="3429000"/>
          <p14:tracePt t="104518" x="3568700" y="3429000"/>
          <p14:tracePt t="104526" x="3382963" y="3429000"/>
          <p14:tracePt t="104535" x="3227388" y="3429000"/>
          <p14:tracePt t="104543" x="3081338" y="3429000"/>
          <p14:tracePt t="104543" x="3057525" y="3429000"/>
          <p14:tracePt t="104552" x="2895600" y="3436938"/>
          <p14:tracePt t="104560" x="2771775" y="3436938"/>
          <p14:tracePt t="104560" x="2740025" y="3460750"/>
          <p14:tracePt t="104568" x="2624138" y="3460750"/>
          <p14:tracePt t="104576" x="2516188" y="3475038"/>
          <p14:tracePt t="104585" x="2454275" y="3490913"/>
          <p14:tracePt t="104593" x="2400300" y="3506788"/>
          <p14:tracePt t="104601" x="2368550" y="3522663"/>
          <p14:tracePt t="104626" x="2368550" y="3536950"/>
          <p14:tracePt t="104635" x="2376488" y="3560763"/>
          <p14:tracePt t="104643" x="2406650" y="3576638"/>
          <p14:tracePt t="104651" x="2446338" y="3576638"/>
          <p14:tracePt t="104665" x="2532063" y="3590925"/>
          <p14:tracePt t="104669" x="2546350" y="3606800"/>
          <p14:tracePt t="104677" x="2593975" y="3606800"/>
          <p14:tracePt t="104685" x="2647950" y="3622675"/>
          <p14:tracePt t="104693" x="2717800" y="3646488"/>
          <p14:tracePt t="104701" x="2786063" y="3660775"/>
          <p14:tracePt t="104710" x="2847975" y="3692525"/>
          <p14:tracePt t="104718" x="2903538" y="3708400"/>
          <p14:tracePt t="104719" x="2917825" y="3708400"/>
          <p14:tracePt t="104726" x="2987675" y="3730625"/>
          <p14:tracePt t="104735" x="3033713" y="3730625"/>
          <p14:tracePt t="104743" x="3089275" y="3730625"/>
          <p14:tracePt t="104752" x="3135313" y="3730625"/>
          <p14:tracePt t="104768" x="3157538" y="3684588"/>
          <p14:tracePt t="104776" x="3157538" y="3668713"/>
          <p14:tracePt t="104785" x="3157538" y="3614738"/>
          <p14:tracePt t="104802" x="3057525" y="3529013"/>
          <p14:tracePt t="104818" x="2871788" y="3460750"/>
          <p14:tracePt t="104827" x="2771775" y="3444875"/>
          <p14:tracePt t="104835" x="2686050" y="3429000"/>
          <p14:tracePt t="104843" x="2570163" y="3429000"/>
          <p14:tracePt t="104860" x="2384425" y="3429000"/>
          <p14:tracePt t="104868" x="2298700" y="3429000"/>
          <p14:tracePt t="104876" x="2228850" y="3429000"/>
          <p14:tracePt t="104885" x="2182813" y="3436938"/>
          <p14:tracePt t="104894" x="2166938" y="3460750"/>
          <p14:tracePt t="104895" x="2144713" y="3460750"/>
          <p14:tracePt t="104901" x="2144713" y="3475038"/>
          <p14:tracePt t="104910" x="2144713" y="3490913"/>
          <p14:tracePt t="104918" x="2159000" y="3522663"/>
          <p14:tracePt t="104926" x="2206625" y="3536950"/>
          <p14:tracePt t="104935" x="2244725" y="3576638"/>
          <p14:tracePt t="104944" x="2322513" y="3590925"/>
          <p14:tracePt t="104952" x="2392363" y="3606800"/>
          <p14:tracePt t="104960" x="2462213" y="3606800"/>
          <p14:tracePt t="104968" x="2562225" y="3622675"/>
          <p14:tracePt t="104976" x="2647950" y="3622675"/>
          <p14:tracePt t="104985" x="2747963" y="3622675"/>
          <p14:tracePt t="105002" x="2903538" y="3622675"/>
          <p14:tracePt t="105010" x="2987675" y="3622675"/>
          <p14:tracePt t="105018" x="3033713" y="3614738"/>
          <p14:tracePt t="105026" x="3073400" y="3568700"/>
          <p14:tracePt t="105035" x="3073400" y="3529013"/>
          <p14:tracePt t="105043" x="3073400" y="3460750"/>
          <p14:tracePt t="105052" x="3011488" y="3382963"/>
          <p14:tracePt t="105060" x="2925763" y="3328988"/>
          <p14:tracePt t="105068" x="2809875" y="3259138"/>
          <p14:tracePt t="105069" x="2786063" y="3243263"/>
          <p14:tracePt t="105076" x="2655888" y="3211513"/>
          <p14:tracePt t="105085" x="2484438" y="3173413"/>
          <p14:tracePt t="105093" x="2330450" y="3173413"/>
          <p14:tracePt t="105094" x="2298700" y="3173413"/>
          <p14:tracePt t="105102" x="2166938" y="3173413"/>
          <p14:tracePt t="105110" x="2012950" y="3173413"/>
          <p14:tracePt t="105118" x="1873250" y="3173413"/>
          <p14:tracePt t="105126" x="1757363" y="3205163"/>
          <p14:tracePt t="105143" x="1587500" y="3251200"/>
          <p14:tracePt t="105151" x="1571625" y="3289300"/>
          <p14:tracePt t="105160" x="1571625" y="3321050"/>
          <p14:tracePt t="105168" x="1571625" y="3335338"/>
          <p14:tracePt t="105177" x="1593850" y="3390900"/>
          <p14:tracePt t="105193" x="1733550" y="3460750"/>
          <p14:tracePt t="105202" x="1819275" y="3490913"/>
          <p14:tracePt t="105210" x="1919288" y="3506788"/>
          <p14:tracePt t="105218" x="2035175" y="3522663"/>
          <p14:tracePt t="105235" x="2276475" y="3522663"/>
          <p14:tracePt t="105252" x="2492375" y="3522663"/>
          <p14:tracePt t="105260" x="2578100" y="3522663"/>
          <p14:tracePt t="105268" x="2662238" y="3522663"/>
          <p14:tracePt t="105285" x="2747963" y="3522663"/>
          <p14:tracePt t="105293" x="2763838" y="3522663"/>
          <p14:tracePt t="105305" x="2763838" y="3514725"/>
          <p14:tracePt t="105318" x="2763838" y="3498850"/>
          <p14:tracePt t="105326" x="2763838" y="3482975"/>
          <p14:tracePt t="105335" x="2763838" y="3460750"/>
          <p14:tracePt t="105343" x="2763838" y="3444875"/>
          <p14:tracePt t="105351" x="2755900" y="3429000"/>
          <p14:tracePt t="105360" x="2740025" y="3397250"/>
          <p14:tracePt t="105377" x="2670175" y="3359150"/>
          <p14:tracePt t="105385" x="2624138" y="3343275"/>
          <p14:tracePt t="105393" x="2570163" y="3328988"/>
          <p14:tracePt t="105401" x="2500313" y="3328988"/>
          <p14:tracePt t="105410" x="2414588" y="3313113"/>
          <p14:tracePt t="105427" x="2268538" y="3313113"/>
          <p14:tracePt t="105435" x="2214563" y="3313113"/>
          <p14:tracePt t="105443" x="2198688" y="3321050"/>
          <p14:tracePt t="105444" x="2198688" y="3335338"/>
          <p14:tracePt t="105451" x="2182813" y="3351213"/>
          <p14:tracePt t="105460" x="2182813" y="3375025"/>
          <p14:tracePt t="105468" x="2182813" y="3405188"/>
          <p14:tracePt t="105477" x="2206625" y="3421063"/>
          <p14:tracePt t="105485" x="2276475" y="3436938"/>
          <p14:tracePt t="105493" x="2360613" y="3475038"/>
          <p14:tracePt t="105501" x="2476500" y="3490913"/>
          <p14:tracePt t="105518" x="2732088" y="3506788"/>
          <p14:tracePt t="105526" x="2863850" y="3506788"/>
          <p14:tracePt t="105535" x="3003550" y="3522663"/>
          <p14:tracePt t="105543" x="3103563" y="3522663"/>
          <p14:tracePt t="105544" x="3119438" y="3522663"/>
          <p14:tracePt t="105552" x="3219450" y="3522663"/>
          <p14:tracePt t="105568" x="3390900" y="3514725"/>
          <p14:tracePt t="105577" x="3444875" y="3514725"/>
          <p14:tracePt t="105585" x="3475038" y="3482975"/>
          <p14:tracePt t="105593" x="3475038" y="3460750"/>
          <p14:tracePt t="105610" x="3468688" y="3413125"/>
          <p14:tracePt t="105611" x="3468688" y="3397250"/>
          <p14:tracePt t="105618" x="3413125" y="3382963"/>
          <p14:tracePt t="105626" x="3367088" y="3343275"/>
          <p14:tracePt t="105635" x="3297238" y="3328988"/>
          <p14:tracePt t="105643" x="3227388" y="3313113"/>
          <p14:tracePt t="105660" x="3081338" y="3297238"/>
          <p14:tracePt t="105668" x="2995613" y="3297238"/>
          <p14:tracePt t="105669" x="2979738" y="3297238"/>
          <p14:tracePt t="105684" x="2771775" y="3297238"/>
          <p14:tracePt t="105686" x="2755900" y="3297238"/>
          <p14:tracePt t="105693" x="2600325" y="3297238"/>
          <p14:tracePt t="105701" x="2500313" y="3305175"/>
          <p14:tracePt t="105710" x="2368550" y="3321050"/>
          <p14:tracePt t="105710" x="2352675" y="3335338"/>
          <p14:tracePt t="105718" x="2244725" y="3351213"/>
          <p14:tracePt t="105727" x="2198688" y="3375025"/>
          <p14:tracePt t="105735" x="2166938" y="3390900"/>
          <p14:tracePt t="105760" x="2174875" y="3405188"/>
          <p14:tracePt t="105768" x="2206625" y="3421063"/>
          <p14:tracePt t="105776" x="2290763" y="3421063"/>
          <p14:tracePt t="105785" x="2376488" y="3436938"/>
          <p14:tracePt t="105802" x="2616200" y="3436938"/>
          <p14:tracePt t="105810" x="2732088" y="3460750"/>
          <p14:tracePt t="105818" x="2847975" y="3460750"/>
          <p14:tracePt t="105819" x="2863850" y="3460750"/>
          <p14:tracePt t="105826" x="2971800" y="3460750"/>
          <p14:tracePt t="105835" x="3057525" y="3444875"/>
          <p14:tracePt t="105836" x="3073400" y="3444875"/>
          <p14:tracePt t="105843" x="3119438" y="3429000"/>
          <p14:tracePt t="105852" x="3157538" y="3413125"/>
          <p14:tracePt t="105860" x="3157538" y="3382963"/>
          <p14:tracePt t="105868" x="3157538" y="3343275"/>
          <p14:tracePt t="105877" x="3127375" y="3313113"/>
          <p14:tracePt t="105893" x="2957513" y="3243263"/>
          <p14:tracePt t="105901" x="2825750" y="3227388"/>
          <p14:tracePt t="105910" x="2686050" y="3227388"/>
          <p14:tracePt t="105911" x="2670175" y="3211513"/>
          <p14:tracePt t="105918" x="2554288" y="3211513"/>
          <p14:tracePt t="105919" x="2538413" y="3211513"/>
          <p14:tracePt t="105927" x="2400300" y="3211513"/>
          <p14:tracePt t="105935" x="2244725" y="3211513"/>
          <p14:tracePt t="105935" x="2228850" y="3211513"/>
          <p14:tracePt t="105943" x="2082800" y="3211513"/>
          <p14:tracePt t="105951" x="1943100" y="3235325"/>
          <p14:tracePt t="105960" x="1857375" y="3251200"/>
          <p14:tracePt t="105968" x="1787525" y="3267075"/>
          <p14:tracePt t="105969" x="1773238" y="3289300"/>
          <p14:tracePt t="105977" x="1757363" y="3305175"/>
          <p14:tracePt t="105985" x="1757363" y="3321050"/>
          <p14:tracePt t="105993" x="1765300" y="3335338"/>
          <p14:tracePt t="106001" x="1819275" y="3351213"/>
          <p14:tracePt t="106010" x="1889125" y="3375025"/>
          <p14:tracePt t="106018" x="1989138" y="3390900"/>
          <p14:tracePt t="106035" x="2206625" y="3421063"/>
          <p14:tracePt t="106043" x="2306638" y="3436938"/>
          <p14:tracePt t="106051" x="2430463" y="3460750"/>
          <p14:tracePt t="106060" x="2532063" y="3460750"/>
          <p14:tracePt t="106068" x="2647950" y="3475038"/>
          <p14:tracePt t="106087" x="2847975" y="3490913"/>
          <p14:tracePt t="106088" x="2863850" y="3506788"/>
          <p14:tracePt t="106095" x="2933700" y="3506788"/>
          <p14:tracePt t="106102" x="2987675" y="3506788"/>
          <p14:tracePt t="106110" x="3019425" y="3506788"/>
          <p14:tracePt t="106127" x="3073400" y="3498850"/>
          <p14:tracePt t="106135" x="3089275" y="3482975"/>
          <p14:tracePt t="106143" x="3103563" y="3482975"/>
          <p14:tracePt t="106144" x="3103563" y="3460750"/>
          <p14:tracePt t="106151" x="3119438" y="3460750"/>
          <p14:tracePt t="106160" x="3135313" y="3444875"/>
          <p14:tracePt t="106168" x="3157538" y="3444875"/>
          <p14:tracePt t="106169" x="3157538" y="3429000"/>
          <p14:tracePt t="106177" x="3173413" y="3429000"/>
          <p14:tracePt t="106193" x="3189288" y="3429000"/>
          <p14:tracePt t="106194" x="3189288" y="3413125"/>
          <p14:tracePt t="106201" x="3205163" y="3413125"/>
          <p14:tracePt t="106210" x="3219450" y="3413125"/>
          <p14:tracePt t="106227" x="3275013" y="3413125"/>
          <p14:tracePt t="106235" x="3305175" y="3421063"/>
          <p14:tracePt t="106243" x="3344863" y="3436938"/>
          <p14:tracePt t="106252" x="3406775" y="3460750"/>
          <p14:tracePt t="106268" x="3560763" y="3490913"/>
          <p14:tracePt t="106277" x="3660775" y="3506788"/>
          <p14:tracePt t="106285" x="3762375" y="3522663"/>
          <p14:tracePt t="106286" x="3784600" y="3522663"/>
          <p14:tracePt t="106294" x="3886200" y="3536950"/>
          <p14:tracePt t="106302" x="3986213" y="3560763"/>
          <p14:tracePt t="106310" x="4071938" y="3576638"/>
          <p14:tracePt t="106318" x="4187825" y="3576638"/>
          <p14:tracePt t="106319" x="4203700" y="3576638"/>
          <p14:tracePt t="106326" x="4287838" y="3590925"/>
          <p14:tracePt t="106335" x="4389438" y="3590925"/>
          <p14:tracePt t="106336" x="4411663" y="3590925"/>
          <p14:tracePt t="106343" x="4489450" y="3590925"/>
          <p14:tracePt t="106344" x="4513263" y="3590925"/>
          <p14:tracePt t="106360" x="4699000" y="3606800"/>
          <p14:tracePt t="106361" x="4714875" y="3606800"/>
          <p14:tracePt t="106368" x="4799013" y="3606800"/>
          <p14:tracePt t="106369" x="4814888" y="3606800"/>
          <p14:tracePt t="106376" x="4900613" y="3606800"/>
          <p14:tracePt t="106385" x="4984750" y="3606800"/>
          <p14:tracePt t="106393" x="5070475" y="3598863"/>
          <p14:tracePt t="106402" x="5140325" y="3584575"/>
          <p14:tracePt t="106410" x="5202238" y="3568700"/>
          <p14:tracePt t="106418" x="5256213" y="3544888"/>
          <p14:tracePt t="106419" x="5272088" y="3544888"/>
          <p14:tracePt t="106428" x="5326063" y="3529013"/>
          <p14:tracePt t="106435" x="5356225" y="3514725"/>
          <p14:tracePt t="106443" x="5387975" y="3498850"/>
          <p14:tracePt t="106451" x="5426075" y="3498850"/>
          <p14:tracePt t="106460" x="5457825" y="3482975"/>
          <p14:tracePt t="106468" x="5472113" y="3482975"/>
          <p14:tracePt t="106476" x="5472113" y="3460750"/>
          <p14:tracePt t="106485" x="5495925" y="3460750"/>
          <p14:tracePt t="106518" x="5495925" y="3444875"/>
          <p14:tracePt t="106529" x="5480050" y="3444875"/>
          <p14:tracePt t="106543" x="5480050" y="3429000"/>
          <p14:tracePt t="106544" x="5465763" y="3429000"/>
          <p14:tracePt t="106567" x="5449888" y="3429000"/>
          <p14:tracePt t="106577" x="5434013" y="3429000"/>
          <p14:tracePt t="106585" x="5418138" y="3429000"/>
          <p14:tracePt t="106593" x="5395913" y="3429000"/>
          <p14:tracePt t="106601" x="5380038" y="3429000"/>
          <p14:tracePt t="106610" x="5348288" y="3429000"/>
          <p14:tracePt t="106618" x="5334000" y="3429000"/>
          <p14:tracePt t="106619" x="5310188" y="3429000"/>
          <p14:tracePt t="106626" x="5294313" y="3429000"/>
          <p14:tracePt t="106643" x="5264150" y="3429000"/>
          <p14:tracePt t="106651" x="5248275" y="3429000"/>
          <p14:tracePt t="106707" x="5248275" y="3436938"/>
          <p14:tracePt t="106837" x="5256213" y="3436938"/>
          <p14:tracePt t="106859" x="5248275" y="3436938"/>
          <p14:tracePt t="106864" x="5224463" y="3436938"/>
          <p14:tracePt t="106877" x="5194300" y="3436938"/>
          <p14:tracePt t="107041" x="5194300" y="3460750"/>
          <p14:tracePt t="107052" x="5178425" y="3460750"/>
          <p14:tracePt t="107060" x="5178425" y="3475038"/>
          <p14:tracePt t="107071" x="5162550" y="3475038"/>
          <p14:tracePt t="107092" x="5162550" y="3490913"/>
          <p14:tracePt t="107154" x="5170488" y="3490913"/>
          <p14:tracePt t="107160" x="5162550" y="3490913"/>
          <p14:tracePt t="107179" x="5170488" y="3490913"/>
          <p14:tracePt t="107190" x="5186363" y="3490913"/>
          <p14:tracePt t="107191" x="5186363" y="3482975"/>
          <p14:tracePt t="107202" x="5202238" y="3482975"/>
          <p14:tracePt t="107210" x="5256213" y="3482975"/>
          <p14:tracePt t="107218" x="5302250" y="3482975"/>
          <p14:tracePt t="107235" x="5387975" y="3460750"/>
          <p14:tracePt t="107252" x="5472113" y="3444875"/>
          <p14:tracePt t="107260" x="5511800" y="3429000"/>
          <p14:tracePt t="107268" x="5541963" y="3429000"/>
          <p14:tracePt t="107276" x="5557838" y="3413125"/>
          <p14:tracePt t="107285" x="5573713" y="3397250"/>
          <p14:tracePt t="107302" x="5611813" y="3359150"/>
          <p14:tracePt t="107327" x="5643563" y="3313113"/>
          <p14:tracePt t="107335" x="5657850" y="3297238"/>
          <p14:tracePt t="107344" x="5657850" y="3259138"/>
          <p14:tracePt t="107352" x="5657850" y="3243263"/>
          <p14:tracePt t="107360" x="5651500" y="3243263"/>
          <p14:tracePt t="107368" x="5635625" y="3211513"/>
          <p14:tracePt t="107376" x="5619750" y="3211513"/>
          <p14:tracePt t="107385" x="5581650" y="3189288"/>
          <p14:tracePt t="107393" x="5534025" y="3173413"/>
          <p14:tracePt t="107410" x="5434013" y="3173413"/>
          <p14:tracePt t="107411" x="5418138" y="3173413"/>
          <p14:tracePt t="107418" x="5364163" y="3173413"/>
          <p14:tracePt t="107427" x="5294313" y="3173413"/>
          <p14:tracePt t="107435" x="5248275" y="3173413"/>
          <p14:tracePt t="107436" x="5224463" y="3173413"/>
          <p14:tracePt t="107443" x="5178425" y="3173413"/>
          <p14:tracePt t="107460" x="5108575" y="3205163"/>
          <p14:tracePt t="107468" x="5078413" y="3235325"/>
          <p14:tracePt t="107476" x="5062538" y="3251200"/>
          <p14:tracePt t="107485" x="5062538" y="3289300"/>
          <p14:tracePt t="107493" x="5062538" y="3305175"/>
          <p14:tracePt t="107502" x="5062538" y="3321050"/>
          <p14:tracePt t="107510" x="5062538" y="3351213"/>
          <p14:tracePt t="107518" x="5062538" y="3375025"/>
          <p14:tracePt t="107526" x="5070475" y="3390900"/>
          <p14:tracePt t="107535" x="5100638" y="3405188"/>
          <p14:tracePt t="107543" x="5140325" y="3405188"/>
          <p14:tracePt t="107551" x="5170488" y="3421063"/>
          <p14:tracePt t="107560" x="5224463" y="3421063"/>
          <p14:tracePt t="107568" x="5286375" y="3421063"/>
          <p14:tracePt t="107569" x="5302250" y="3421063"/>
          <p14:tracePt t="107585" x="5457825" y="3421063"/>
          <p14:tracePt t="107594" x="5557838" y="3421063"/>
          <p14:tracePt t="107594" x="5573713" y="3421063"/>
          <p14:tracePt t="107601" x="5643563" y="3413125"/>
          <p14:tracePt t="107610" x="5727700" y="3382963"/>
          <p14:tracePt t="107618" x="5813425" y="3343275"/>
          <p14:tracePt t="107627" x="5845175" y="3328988"/>
          <p14:tracePt t="107635" x="5883275" y="3297238"/>
          <p14:tracePt t="107643" x="5913438" y="3259138"/>
          <p14:tracePt t="107651" x="5913438" y="3243263"/>
          <p14:tracePt t="107660" x="5913438" y="3227388"/>
          <p14:tracePt t="107668" x="5913438" y="3211513"/>
          <p14:tracePt t="107677" x="5913438" y="3189288"/>
          <p14:tracePt t="107685" x="5891213" y="3173413"/>
          <p14:tracePt t="107693" x="5837238" y="3157538"/>
          <p14:tracePt t="107701" x="5789613" y="3143250"/>
          <p14:tracePt t="107710" x="5735638" y="3143250"/>
          <p14:tracePt t="107719" x="5651500" y="3127375"/>
          <p14:tracePt t="107726" x="5581650" y="3127375"/>
          <p14:tracePt t="107735" x="5519738" y="3127375"/>
          <p14:tracePt t="107743" x="5449888" y="3127375"/>
          <p14:tracePt t="107744" x="5434013" y="3127375"/>
          <p14:tracePt t="107752" x="5364163" y="3127375"/>
          <p14:tracePt t="107760" x="5294313" y="3127375"/>
          <p14:tracePt t="107769" x="5224463" y="3135313"/>
          <p14:tracePt t="107777" x="5178425" y="3149600"/>
          <p14:tracePt t="107785" x="5148263" y="3165475"/>
          <p14:tracePt t="107793" x="5108575" y="3189288"/>
          <p14:tracePt t="107802" x="5094288" y="3205163"/>
          <p14:tracePt t="107810" x="5078413" y="3235325"/>
          <p14:tracePt t="107818" x="5078413" y="3251200"/>
          <p14:tracePt t="107826" x="5062538" y="3289300"/>
          <p14:tracePt t="107835" x="5062538" y="3305175"/>
          <p14:tracePt t="107843" x="5062538" y="3335338"/>
          <p14:tracePt t="107851" x="5062538" y="3351213"/>
          <p14:tracePt t="107860" x="5062538" y="3390900"/>
          <p14:tracePt t="107868" x="5070475" y="3405188"/>
          <p14:tracePt t="107877" x="5086350" y="3405188"/>
          <p14:tracePt t="107885" x="5100638" y="3421063"/>
          <p14:tracePt t="107893" x="5140325" y="3436938"/>
          <p14:tracePt t="107902" x="5186363" y="3436938"/>
          <p14:tracePt t="107911" x="5240338" y="3460750"/>
          <p14:tracePt t="107918" x="5286375" y="3460750"/>
          <p14:tracePt t="107935" x="5372100" y="3460750"/>
          <p14:tracePt t="107943" x="5426075" y="3460750"/>
          <p14:tracePt t="107951" x="5472113" y="3460750"/>
          <p14:tracePt t="107960" x="5541963" y="3429000"/>
          <p14:tracePt t="107968" x="5573713" y="3413125"/>
          <p14:tracePt t="107976" x="5611813" y="3382963"/>
          <p14:tracePt t="107985" x="5643563" y="3343275"/>
          <p14:tracePt t="107993" x="5643563" y="3313113"/>
          <p14:tracePt t="108002" x="5657850" y="3273425"/>
          <p14:tracePt t="108010" x="5681663" y="3243263"/>
          <p14:tracePt t="108018" x="5681663" y="3211513"/>
          <p14:tracePt t="108027" x="5681663" y="3189288"/>
          <p14:tracePt t="108035" x="5681663" y="3173413"/>
          <p14:tracePt t="108043" x="5681663" y="3157538"/>
          <p14:tracePt t="108052" x="5665788" y="3143250"/>
          <p14:tracePt t="108068" x="5619750" y="3127375"/>
          <p14:tracePt t="108077" x="5565775" y="3127375"/>
          <p14:tracePt t="108085" x="5534025" y="3111500"/>
          <p14:tracePt t="108086" x="5519738" y="3111500"/>
          <p14:tracePt t="108094" x="5465763" y="3111500"/>
          <p14:tracePt t="108110" x="5380038" y="3111500"/>
          <p14:tracePt t="108119" x="5334000" y="3119438"/>
          <p14:tracePt t="108126" x="5280025" y="3119438"/>
          <p14:tracePt t="108135" x="5248275" y="3135313"/>
          <p14:tracePt t="108143" x="5210175" y="3149600"/>
          <p14:tracePt t="108160" x="5194300" y="3189288"/>
          <p14:tracePt t="108168" x="5194300" y="3205163"/>
          <p14:tracePt t="108177" x="5194300" y="3219450"/>
          <p14:tracePt t="108186" x="5202238" y="3235325"/>
          <p14:tracePt t="108210" x="5240338" y="3267075"/>
          <p14:tracePt t="108211" x="5256213" y="3267075"/>
          <p14:tracePt t="108218" x="5272088" y="3289300"/>
          <p14:tracePt t="108226" x="5286375" y="3305175"/>
          <p14:tracePt t="108235" x="5302250" y="3305175"/>
          <p14:tracePt t="108252" x="5372100" y="3321050"/>
          <p14:tracePt t="108260" x="5426075" y="3321050"/>
          <p14:tracePt t="108268" x="5495925" y="3335338"/>
          <p14:tracePt t="108277" x="5557838" y="3335338"/>
          <p14:tracePt t="108285" x="5627688" y="3335338"/>
          <p14:tracePt t="108302" x="5743575" y="3335338"/>
          <p14:tracePt t="108310" x="5813425" y="3335338"/>
          <p14:tracePt t="108318" x="5845175" y="3328988"/>
          <p14:tracePt t="108326" x="5883275" y="3313113"/>
          <p14:tracePt t="108335" x="5899150" y="3297238"/>
          <p14:tracePt t="108343" x="5899150" y="3273425"/>
          <p14:tracePt t="108352" x="5899150" y="3259138"/>
          <p14:tracePt t="108360" x="5899150" y="3243263"/>
          <p14:tracePt t="108368" x="5891213" y="3211513"/>
          <p14:tracePt t="108369" x="5875338" y="3211513"/>
          <p14:tracePt t="108377" x="5837238" y="3189288"/>
          <p14:tracePt t="108393" x="5751513" y="3143250"/>
          <p14:tracePt t="108402" x="5721350" y="3127375"/>
          <p14:tracePt t="108403" x="5705475" y="3127375"/>
          <p14:tracePt t="108410" x="5651500" y="3111500"/>
          <p14:tracePt t="108418" x="5581650" y="3111500"/>
          <p14:tracePt t="108427" x="5519738" y="3087688"/>
          <p14:tracePt t="108435" x="5449888" y="3087688"/>
          <p14:tracePt t="108436" x="5434013" y="3087688"/>
          <p14:tracePt t="108443" x="5348288" y="3087688"/>
          <p14:tracePt t="108451" x="5280025" y="3087688"/>
          <p14:tracePt t="108460" x="5194300" y="3087688"/>
          <p14:tracePt t="108469" x="5124450" y="3087688"/>
          <p14:tracePt t="108485" x="5038725" y="3103563"/>
          <p14:tracePt t="108502" x="5008563" y="3149600"/>
          <p14:tracePt t="108510" x="5008563" y="3165475"/>
          <p14:tracePt t="108518" x="5008563" y="3189288"/>
          <p14:tracePt t="108519" x="5008563" y="3205163"/>
          <p14:tracePt t="108535" x="5054600" y="3251200"/>
          <p14:tracePt t="108543" x="5070475" y="3267075"/>
          <p14:tracePt t="108552" x="5116513" y="3305175"/>
          <p14:tracePt t="108560" x="5156200" y="3321050"/>
          <p14:tracePt t="108569" x="5186363" y="3321050"/>
          <p14:tracePt t="108577" x="5224463" y="3335338"/>
          <p14:tracePt t="108585" x="5272088" y="3335338"/>
          <p14:tracePt t="108593" x="5341938" y="3351213"/>
          <p14:tracePt t="108602" x="5426075" y="3351213"/>
          <p14:tracePt t="108610" x="5511800" y="3351213"/>
          <p14:tracePt t="108627" x="5681663" y="3343275"/>
          <p14:tracePt t="108635" x="5783263" y="3328988"/>
          <p14:tracePt t="108643" x="5867400" y="3313113"/>
          <p14:tracePt t="108651" x="5913438" y="3273425"/>
          <p14:tracePt t="108660" x="5969000" y="3243263"/>
          <p14:tracePt t="108677" x="5969000" y="3189288"/>
          <p14:tracePt t="108685" x="5969000" y="3173413"/>
          <p14:tracePt t="108693" x="5961063" y="3143250"/>
          <p14:tracePt t="108701" x="5921375" y="3111500"/>
          <p14:tracePt t="108710" x="5875338" y="3087688"/>
          <p14:tracePt t="108711" x="5851525" y="3073400"/>
          <p14:tracePt t="108718" x="5789613" y="3057525"/>
          <p14:tracePt t="108727" x="5721350" y="3041650"/>
          <p14:tracePt t="108735" x="5651500" y="3041650"/>
          <p14:tracePt t="108743" x="5565775" y="3041650"/>
          <p14:tracePt t="108752" x="5495925" y="3041650"/>
          <p14:tracePt t="108768" x="5380038" y="3041650"/>
          <p14:tracePt t="108777" x="5334000" y="3041650"/>
          <p14:tracePt t="108785" x="5294313" y="3049588"/>
          <p14:tracePt t="108793" x="5248275" y="3065463"/>
          <p14:tracePt t="108802" x="5224463" y="3081338"/>
          <p14:tracePt t="108819" x="5210175" y="3103563"/>
          <p14:tracePt t="108850" x="5210175" y="3119438"/>
          <p14:tracePt t="108864" x="5210175" y="3135313"/>
          <p14:tracePt t="108870" x="5224463" y="3135313"/>
          <p14:tracePt t="108881" x="5224463" y="3149600"/>
          <p14:tracePt t="108886" x="5240338" y="3149600"/>
          <p14:tracePt t="108895" x="5240338" y="3165475"/>
          <p14:tracePt t="108910" x="5272088" y="3189288"/>
          <p14:tracePt t="108918" x="5286375" y="3189288"/>
          <p14:tracePt t="108927" x="5326063" y="3205163"/>
          <p14:tracePt t="108935" x="5356225" y="3205163"/>
          <p14:tracePt t="108943" x="5372100" y="3219450"/>
          <p14:tracePt t="108944" x="5387975" y="3219450"/>
          <p14:tracePt t="108960" x="5457825" y="3219450"/>
          <p14:tracePt t="108968" x="5495925" y="3219450"/>
          <p14:tracePt t="108977" x="5527675" y="3219450"/>
          <p14:tracePt t="108985" x="5557838" y="3219450"/>
          <p14:tracePt t="108993" x="5573713" y="3219450"/>
          <p14:tracePt t="109002" x="5595938" y="3219450"/>
          <p14:tracePt t="109013" x="5611813" y="3219450"/>
          <p14:tracePt t="109063" x="5627688" y="3219450"/>
          <p14:tracePt t="109091" x="5643563" y="3219450"/>
          <p14:tracePt t="109106" x="5657850" y="3219450"/>
          <p14:tracePt t="109116" x="5681663" y="3219450"/>
          <p14:tracePt t="109120" x="5681663" y="3235325"/>
          <p14:tracePt t="109127" x="5697538" y="3235325"/>
          <p14:tracePt t="109142" x="5713413" y="3235325"/>
          <p14:tracePt t="109165" x="5713413" y="3251200"/>
          <p14:tracePt t="109206" x="5727700" y="3251200"/>
          <p14:tracePt t="109208" x="5727700" y="3267075"/>
          <p14:tracePt t="109218" x="5743575" y="3267075"/>
          <p14:tracePt t="109219" x="5743575" y="3289300"/>
          <p14:tracePt t="109230" x="5767388" y="3289300"/>
          <p14:tracePt t="109235" x="5767388" y="3305175"/>
          <p14:tracePt t="109252" x="5783263" y="3321050"/>
          <p14:tracePt t="109367" x="5783263" y="3313113"/>
          <p14:tracePt t="109369" x="5767388" y="3313113"/>
          <p14:tracePt t="109377" x="5751513" y="3313113"/>
          <p14:tracePt t="109385" x="5735638" y="3297238"/>
          <p14:tracePt t="109393" x="5721350" y="3273425"/>
          <p14:tracePt t="109402" x="5721350" y="3259138"/>
          <p14:tracePt t="109410" x="5705475" y="3243263"/>
          <p14:tracePt t="109427" x="5651500" y="3227388"/>
          <p14:tracePt t="109443" x="5603875" y="3211513"/>
          <p14:tracePt t="109451" x="5581650" y="3211513"/>
          <p14:tracePt t="109460" x="5565775" y="3211513"/>
          <p14:tracePt t="109480" x="5549900" y="3211513"/>
          <p14:tracePt t="109494" x="5534025" y="3211513"/>
          <p14:tracePt t="109503" x="5519738" y="3211513"/>
          <p14:tracePt t="109509" x="5495925" y="3211513"/>
          <p14:tracePt t="109518" x="5480050" y="3219450"/>
          <p14:tracePt t="109527" x="5465763" y="3219450"/>
          <p14:tracePt t="109535" x="5434013" y="3235325"/>
          <p14:tracePt t="109543" x="5418138" y="3235325"/>
          <p14:tracePt t="109552" x="5395913" y="3251200"/>
          <p14:tracePt t="109568" x="5364163" y="3267075"/>
          <p14:tracePt t="109577" x="5348288" y="3267075"/>
          <p14:tracePt t="109585" x="5334000" y="3289300"/>
          <p14:tracePt t="109593" x="5310188" y="3289300"/>
          <p14:tracePt t="109602" x="5294313" y="3305175"/>
          <p14:tracePt t="109610" x="5280025" y="3321050"/>
          <p14:tracePt t="109627" x="5224463" y="3335338"/>
          <p14:tracePt t="109635" x="5210175" y="3351213"/>
          <p14:tracePt t="109643" x="5194300" y="3375025"/>
          <p14:tracePt t="109652" x="5162550" y="3390900"/>
          <p14:tracePt t="109660" x="5148263" y="3405188"/>
          <p14:tracePt t="109668" x="5124450" y="3421063"/>
          <p14:tracePt t="109677" x="5108575" y="3436938"/>
          <p14:tracePt t="109685" x="5094288" y="3436938"/>
          <p14:tracePt t="109694" x="5078413" y="3436938"/>
          <p14:tracePt t="109710" x="5078413" y="3460750"/>
          <p14:tracePt t="109756" x="5062538" y="3460750"/>
          <p14:tracePt t="109763" x="5062538" y="3444875"/>
          <p14:tracePt t="109777" x="5062538" y="3429000"/>
          <p14:tracePt t="109783" x="5070475" y="3429000"/>
          <p14:tracePt t="109787" x="5070475" y="3413125"/>
          <p14:tracePt t="109794" x="5086350" y="3397250"/>
          <p14:tracePt t="109802" x="5100638" y="3382963"/>
          <p14:tracePt t="109810" x="5116513" y="3359150"/>
          <p14:tracePt t="109818" x="5156200" y="3343275"/>
          <p14:tracePt t="109827" x="5186363" y="3313113"/>
          <p14:tracePt t="109835" x="5224463" y="3297238"/>
          <p14:tracePt t="109843" x="5240338" y="3259138"/>
          <p14:tracePt t="109852" x="5272088" y="3227388"/>
          <p14:tracePt t="109860" x="5286375" y="3211513"/>
          <p14:tracePt t="109869" x="5286375" y="3173413"/>
          <p14:tracePt t="109877" x="5302250" y="3143250"/>
          <p14:tracePt t="109885" x="5302250" y="3127375"/>
          <p14:tracePt t="109894" x="5302250" y="3111500"/>
          <p14:tracePt t="109910" x="5302250" y="3087688"/>
          <p14:tracePt t="109930" x="5294313" y="3087688"/>
          <p14:tracePt t="109951" x="5280025" y="3087688"/>
          <p14:tracePt t="109962" x="5264150" y="3087688"/>
          <p14:tracePt t="109970" x="5248275" y="3087688"/>
          <p14:tracePt t="109975" x="5224463" y="3087688"/>
          <p14:tracePt t="109981" x="5210175" y="3103563"/>
          <p14:tracePt t="109986" x="5194300" y="3103563"/>
          <p14:tracePt t="109993" x="5178425" y="3119438"/>
          <p14:tracePt t="109994" x="5178425" y="3135313"/>
          <p14:tracePt t="110002" x="5148263" y="3149600"/>
          <p14:tracePt t="110010" x="5108575" y="3189288"/>
          <p14:tracePt t="110018" x="5078413" y="3219450"/>
          <p14:tracePt t="110026" x="5062538" y="3251200"/>
          <p14:tracePt t="110035" x="5062538" y="3289300"/>
          <p14:tracePt t="110036" x="5062538" y="3305175"/>
          <p14:tracePt t="110044" x="5038725" y="3335338"/>
          <p14:tracePt t="110052" x="5038725" y="3351213"/>
          <p14:tracePt t="110060" x="5054600" y="3390900"/>
          <p14:tracePt t="110069" x="5086350" y="3421063"/>
          <p14:tracePt t="110085" x="5156200" y="3475038"/>
          <p14:tracePt t="110093" x="5224463" y="3490913"/>
          <p14:tracePt t="110101" x="5286375" y="3490913"/>
          <p14:tracePt t="110110" x="5372100" y="3506788"/>
          <p14:tracePt t="110111" x="5387975" y="3506788"/>
          <p14:tracePt t="110118" x="5472113" y="3506788"/>
          <p14:tracePt t="110127" x="5573713" y="3522663"/>
          <p14:tracePt t="110135" x="5681663" y="3522663"/>
          <p14:tracePt t="110143" x="5767388" y="3522663"/>
          <p14:tracePt t="110152" x="5829300" y="3514725"/>
          <p14:tracePt t="110160" x="5883275" y="3514725"/>
          <p14:tracePt t="110161" x="5899150" y="3498850"/>
          <p14:tracePt t="110169" x="5929313" y="3482975"/>
          <p14:tracePt t="110177" x="5953125" y="3460750"/>
          <p14:tracePt t="110185" x="5953125" y="3429000"/>
          <p14:tracePt t="110193" x="5953125" y="3397250"/>
          <p14:tracePt t="110202" x="5937250" y="3343275"/>
          <p14:tracePt t="110210" x="5891213" y="3297238"/>
          <p14:tracePt t="110219" x="5805488" y="3243263"/>
          <p14:tracePt t="110235" x="5651500" y="3173413"/>
          <p14:tracePt t="110236" x="5635625" y="3157538"/>
          <p14:tracePt t="110243" x="5549900" y="3143250"/>
          <p14:tracePt t="110252" x="5465763" y="3111500"/>
          <p14:tracePt t="110260" x="5380038" y="3111500"/>
          <p14:tracePt t="110269" x="5294313" y="3111500"/>
          <p14:tracePt t="110277" x="5248275" y="3111500"/>
          <p14:tracePt t="110285" x="5210175" y="3111500"/>
          <p14:tracePt t="110293" x="5194300" y="3119438"/>
          <p14:tracePt t="110301" x="5194300" y="3135313"/>
          <p14:tracePt t="110310" x="5178425" y="3165475"/>
          <p14:tracePt t="110318" x="5178425" y="3205163"/>
          <p14:tracePt t="110327" x="5186363" y="3235325"/>
          <p14:tracePt t="110335" x="5224463" y="3267075"/>
          <p14:tracePt t="110343" x="5272088" y="3305175"/>
          <p14:tracePt t="110352" x="5326063" y="3321050"/>
          <p14:tracePt t="110361" x="5387975" y="3351213"/>
          <p14:tracePt t="110368" x="5457825" y="3375025"/>
          <p14:tracePt t="110377" x="5527675" y="3390900"/>
          <p14:tracePt t="110385" x="5611813" y="3405188"/>
          <p14:tracePt t="110393" x="5713413" y="3421063"/>
          <p14:tracePt t="110402" x="5813425" y="3436938"/>
          <p14:tracePt t="110410" x="5953125" y="3436938"/>
          <p14:tracePt t="110411" x="5969000" y="3436938"/>
          <p14:tracePt t="110418" x="6084888" y="3436938"/>
          <p14:tracePt t="110419" x="6099175" y="3436938"/>
          <p14:tracePt t="110427" x="6238875" y="3436938"/>
          <p14:tracePt t="110435" x="6340475" y="3436938"/>
          <p14:tracePt t="110443" x="6494463" y="3429000"/>
          <p14:tracePt t="110452" x="6596063" y="3397250"/>
          <p14:tracePt t="110460" x="6680200" y="3359150"/>
          <p14:tracePt t="110461" x="6696075" y="3359150"/>
          <p14:tracePt t="110469" x="6742113" y="3343275"/>
          <p14:tracePt t="110485" x="6781800" y="3273425"/>
          <p14:tracePt t="110493" x="6781800" y="3259138"/>
          <p14:tracePt t="110502" x="6773863" y="3227388"/>
          <p14:tracePt t="110510" x="6734175" y="3227388"/>
          <p14:tracePt t="110511" x="6734175" y="3211513"/>
          <p14:tracePt t="110518" x="6688138" y="3211513"/>
          <p14:tracePt t="110527" x="6634163" y="3211513"/>
          <p14:tracePt t="110535" x="6602413" y="3211513"/>
          <p14:tracePt t="110543" x="6564313" y="3211513"/>
          <p14:tracePt t="110552" x="6534150" y="3211513"/>
          <p14:tracePt t="110560" x="6518275" y="3211513"/>
          <p14:tracePt t="110568" x="6502400" y="3211513"/>
          <p14:tracePt t="110577" x="6478588" y="3211513"/>
          <p14:tracePt t="110670" x="6494463" y="3211513"/>
          <p14:tracePt t="110678" x="6510338" y="3211513"/>
          <p14:tracePt t="110685" x="6526213" y="3211513"/>
          <p14:tracePt t="110688" x="6540500" y="3211513"/>
          <p14:tracePt t="110694" x="6556375" y="3211513"/>
          <p14:tracePt t="110702" x="6596063" y="3211513"/>
          <p14:tracePt t="110710" x="6642100" y="3219450"/>
          <p14:tracePt t="110718" x="6711950" y="3219450"/>
          <p14:tracePt t="110727" x="6796088" y="3219450"/>
          <p14:tracePt t="110735" x="6865938" y="3219450"/>
          <p14:tracePt t="110752" x="6967538" y="3211513"/>
          <p14:tracePt t="110760" x="6981825" y="3189288"/>
          <p14:tracePt t="110769" x="6981825" y="3173413"/>
          <p14:tracePt t="110777" x="6981825" y="3157538"/>
          <p14:tracePt t="110785" x="6959600" y="3127375"/>
          <p14:tracePt t="110802" x="6804025" y="3057525"/>
          <p14:tracePt t="110819" x="6650038" y="3025775"/>
          <p14:tracePt t="110827" x="6602413" y="3025775"/>
          <p14:tracePt t="110835" x="6534150" y="3033713"/>
          <p14:tracePt t="110844" x="6478588" y="3049588"/>
          <p14:tracePt t="110860" x="6416675" y="3119438"/>
          <p14:tracePt t="110861" x="6416675" y="3135313"/>
          <p14:tracePt t="110869" x="6416675" y="3165475"/>
          <p14:tracePt t="110877" x="6416675" y="3219450"/>
          <p14:tracePt t="110893" x="6440488" y="3289300"/>
          <p14:tracePt t="110902" x="6494463" y="3321050"/>
          <p14:tracePt t="110910" x="6526213" y="3335338"/>
          <p14:tracePt t="110911" x="6540500" y="3335338"/>
          <p14:tracePt t="110918" x="6596063" y="3335338"/>
          <p14:tracePt t="110927" x="6642100" y="3335338"/>
          <p14:tracePt t="110943" x="6765925" y="3351213"/>
          <p14:tracePt t="110960" x="6881813" y="3343275"/>
          <p14:tracePt t="110968" x="6927850" y="3328988"/>
          <p14:tracePt t="110977" x="6997700" y="3313113"/>
          <p14:tracePt t="110985" x="7035800" y="3297238"/>
          <p14:tracePt t="110986" x="7051675" y="3297238"/>
          <p14:tracePt t="110993" x="7083425" y="3273425"/>
          <p14:tracePt t="111002" x="7097713" y="3259138"/>
          <p14:tracePt t="111010" x="7121525" y="3243263"/>
          <p14:tracePt t="111018" x="7137400" y="3227388"/>
          <p14:tracePt t="111035" x="7153275" y="3211513"/>
          <p14:tracePt t="111156" x="7153275" y="3219450"/>
          <p14:tracePt t="111163" x="7167563" y="3219450"/>
          <p14:tracePt t="111169" x="7167563" y="3235325"/>
          <p14:tracePt t="111177" x="7183438" y="3251200"/>
          <p14:tracePt t="111185" x="7199313" y="3251200"/>
          <p14:tracePt t="111193" x="7237413" y="3267075"/>
          <p14:tracePt t="111202" x="7269163" y="3289300"/>
          <p14:tracePt t="111210" x="7323138" y="3305175"/>
          <p14:tracePt t="111218" x="7392988" y="3321050"/>
          <p14:tracePt t="111227" x="7454900" y="3321050"/>
          <p14:tracePt t="111235" x="7524750" y="3335338"/>
          <p14:tracePt t="111243" x="7624763" y="3351213"/>
          <p14:tracePt t="111252" x="7710488" y="3351213"/>
          <p14:tracePt t="111269" x="7934325" y="3390900"/>
          <p14:tracePt t="111285" x="8135938" y="3390900"/>
          <p14:tracePt t="111294" x="8235950" y="3390900"/>
          <p14:tracePt t="111302" x="8321675" y="3390900"/>
          <p14:tracePt t="111318" x="8437563" y="3382963"/>
          <p14:tracePt t="111327" x="8475663" y="3359150"/>
          <p14:tracePt t="111335" x="8507413" y="3343275"/>
          <p14:tracePt t="111343" x="8523288" y="3328988"/>
          <p14:tracePt t="111344" x="8523288" y="3313113"/>
          <p14:tracePt t="111352" x="8523288" y="3297238"/>
          <p14:tracePt t="111360" x="8523288" y="3273425"/>
          <p14:tracePt t="111368" x="8523288" y="3243263"/>
          <p14:tracePt t="111377" x="8515350" y="3227388"/>
          <p14:tracePt t="111385" x="8499475" y="3189288"/>
          <p14:tracePt t="111393" x="8461375" y="3173413"/>
          <p14:tracePt t="111410" x="8375650" y="3143250"/>
          <p14:tracePt t="111418" x="8329613" y="3127375"/>
          <p14:tracePt t="111427" x="8275638" y="3127375"/>
          <p14:tracePt t="111435" x="8205788" y="3127375"/>
          <p14:tracePt t="111443" x="8104188" y="3127375"/>
          <p14:tracePt t="111460" x="7934325" y="3127375"/>
          <p14:tracePt t="111469" x="7856538" y="3135313"/>
          <p14:tracePt t="111477" x="7772400" y="3149600"/>
          <p14:tracePt t="111485" x="7702550" y="3189288"/>
          <p14:tracePt t="111502" x="7600950" y="3235325"/>
          <p14:tracePt t="111510" x="7586663" y="3251200"/>
          <p14:tracePt t="111518" x="7562850" y="3267075"/>
          <p14:tracePt t="111527" x="7562850" y="3289300"/>
          <p14:tracePt t="111535" x="7562850" y="3305175"/>
          <p14:tracePt t="111552" x="7594600" y="3335338"/>
          <p14:tracePt t="111560" x="7640638" y="3335338"/>
          <p14:tracePt t="111568" x="7694613" y="3351213"/>
          <p14:tracePt t="111577" x="7764463" y="3351213"/>
          <p14:tracePt t="111585" x="7826375" y="3375025"/>
          <p14:tracePt t="111594" x="7934325" y="3375025"/>
          <p14:tracePt t="111610" x="8151813" y="3375025"/>
          <p14:tracePt t="111618" x="8251825" y="3375025"/>
          <p14:tracePt t="111627" x="8351838" y="3359150"/>
          <p14:tracePt t="111635" x="8453438" y="3328988"/>
          <p14:tracePt t="111636" x="8475663" y="3328988"/>
          <p14:tracePt t="111643" x="8537575" y="3313113"/>
          <p14:tracePt t="111652" x="8607425" y="3259138"/>
          <p14:tracePt t="111660" x="8661400" y="3227388"/>
          <p14:tracePt t="111669" x="8677275" y="3189288"/>
          <p14:tracePt t="111677" x="8677275" y="3157538"/>
          <p14:tracePt t="111693" x="8669338" y="3057525"/>
          <p14:tracePt t="111702" x="8615363" y="3025775"/>
          <p14:tracePt t="111710" x="8561388" y="3003550"/>
          <p14:tracePt t="111711" x="8561388" y="2987675"/>
          <p14:tracePt t="111718" x="8499475" y="2971800"/>
          <p14:tracePt t="111727" x="8429625" y="2957513"/>
          <p14:tracePt t="111736" x="8359775" y="2957513"/>
          <p14:tracePt t="111743" x="8275638" y="2957513"/>
          <p14:tracePt t="111752" x="8205788" y="2957513"/>
          <p14:tracePt t="111760" x="8159750" y="2963863"/>
          <p14:tracePt t="111768" x="8089900" y="2995613"/>
          <p14:tracePt t="111777" x="8042275" y="3033713"/>
          <p14:tracePt t="111785" x="8004175" y="3065463"/>
          <p14:tracePt t="111793" x="7972425" y="3103563"/>
          <p14:tracePt t="111802" x="7958138" y="3119438"/>
          <p14:tracePt t="111810" x="7958138" y="3135313"/>
          <p14:tracePt t="111819" x="7958138" y="3149600"/>
          <p14:tracePt t="111835" x="7966075" y="3189288"/>
          <p14:tracePt t="111843" x="7980363" y="3205163"/>
          <p14:tracePt t="111852" x="8012113" y="3205163"/>
          <p14:tracePt t="111860" x="8050213" y="3219450"/>
          <p14:tracePt t="111868" x="8096250" y="3235325"/>
          <p14:tracePt t="111877" x="8151813" y="3235325"/>
          <p14:tracePt t="111893" x="8267700" y="3235325"/>
          <p14:tracePt t="111902" x="8321675" y="3235325"/>
          <p14:tracePt t="111910" x="8351838" y="3235325"/>
          <p14:tracePt t="111918" x="8391525" y="3227388"/>
          <p14:tracePt t="111927" x="8407400" y="3211513"/>
          <p14:tracePt t="111935" x="8421688" y="3189288"/>
          <p14:tracePt t="111943" x="8421688" y="3157538"/>
          <p14:tracePt t="111952" x="8413750" y="3127375"/>
          <p14:tracePt t="111960" x="8399463" y="3087688"/>
          <p14:tracePt t="111969" x="8345488" y="3057525"/>
          <p14:tracePt t="111977" x="8275638" y="3025775"/>
          <p14:tracePt t="111985" x="8228013" y="3003550"/>
          <p14:tracePt t="111993" x="8159750" y="2987675"/>
          <p14:tracePt t="112002" x="8074025" y="2987675"/>
          <p14:tracePt t="112019" x="7918450" y="2971800"/>
          <p14:tracePt t="112027" x="7856538" y="2971800"/>
          <p14:tracePt t="112035" x="7786688" y="2979738"/>
          <p14:tracePt t="112043" x="7748588" y="2995613"/>
          <p14:tracePt t="112052" x="7718425" y="3019425"/>
          <p14:tracePt t="112068" x="7702550" y="3065463"/>
          <p14:tracePt t="112085" x="7724775" y="3119438"/>
          <p14:tracePt t="112093" x="7764463" y="3135313"/>
          <p14:tracePt t="112102" x="7810500" y="3149600"/>
          <p14:tracePt t="112110" x="7880350" y="3165475"/>
          <p14:tracePt t="112118" x="7950200" y="3189288"/>
          <p14:tracePt t="112127" x="8034338" y="3205163"/>
          <p14:tracePt t="112135" x="8096250" y="3219450"/>
          <p14:tracePt t="112143" x="8181975" y="3219450"/>
          <p14:tracePt t="112152" x="8251825" y="3219450"/>
          <p14:tracePt t="112160" x="8305800" y="3219450"/>
          <p14:tracePt t="112161" x="8321675" y="3219450"/>
          <p14:tracePt t="112168" x="8351838" y="3219450"/>
          <p14:tracePt t="112177" x="8391525" y="3219450"/>
          <p14:tracePt t="112185" x="8407400" y="3211513"/>
          <p14:tracePt t="112193" x="8407400" y="3189288"/>
          <p14:tracePt t="112202" x="8407400" y="3173413"/>
          <p14:tracePt t="112210" x="8407400" y="3157538"/>
          <p14:tracePt t="112219" x="8407400" y="3127375"/>
          <p14:tracePt t="112227" x="8399463" y="3111500"/>
          <p14:tracePt t="112235" x="8345488" y="3073400"/>
          <p14:tracePt t="112243" x="8289925" y="3041650"/>
          <p14:tracePt t="112252" x="8228013" y="3025775"/>
          <p14:tracePt t="112260" x="8159750" y="3025775"/>
          <p14:tracePt t="112268" x="8074025" y="3003550"/>
          <p14:tracePt t="112277" x="7988300" y="3003550"/>
          <p14:tracePt t="112285" x="7918450" y="3003550"/>
          <p14:tracePt t="112286" x="7904163" y="3003550"/>
          <p14:tracePt t="112293" x="7834313" y="3003550"/>
          <p14:tracePt t="112302" x="7786688" y="3019425"/>
          <p14:tracePt t="112310" x="7718425" y="3065463"/>
          <p14:tracePt t="112318" x="7686675" y="3103563"/>
          <p14:tracePt t="112327" x="7662863" y="3135313"/>
          <p14:tracePt t="112335" x="7648575" y="3149600"/>
          <p14:tracePt t="112343" x="7648575" y="3189288"/>
          <p14:tracePt t="112352" x="7648575" y="3219450"/>
          <p14:tracePt t="112360" x="7648575" y="3235325"/>
          <p14:tracePt t="112368" x="7678738" y="3267075"/>
          <p14:tracePt t="112377" x="7710488" y="3289300"/>
          <p14:tracePt t="112385" x="7764463" y="3305175"/>
          <p14:tracePt t="112394" x="7810500" y="3321050"/>
          <p14:tracePt t="112402" x="7880350" y="3335338"/>
          <p14:tracePt t="112410" x="7950200" y="3375025"/>
          <p14:tracePt t="112411" x="7966075" y="3375025"/>
          <p14:tracePt t="112418" x="8050213" y="3390900"/>
          <p14:tracePt t="112427" x="8120063" y="3405188"/>
          <p14:tracePt t="112435" x="8205788" y="3405188"/>
          <p14:tracePt t="112444" x="8267700" y="3405188"/>
          <p14:tracePt t="112452" x="8351838" y="3405188"/>
          <p14:tracePt t="112460" x="8407400" y="3397250"/>
          <p14:tracePt t="112468" x="8475663" y="3382963"/>
          <p14:tracePt t="112477" x="8491538" y="3343275"/>
          <p14:tracePt t="112485" x="8523288" y="3328988"/>
          <p14:tracePt t="112493" x="8537575" y="3297238"/>
          <p14:tracePt t="112502" x="8537575" y="3273425"/>
          <p14:tracePt t="112510" x="8537575" y="3259138"/>
          <p14:tracePt t="112521" x="8537575" y="3243263"/>
          <p14:tracePt t="112532" x="8531225" y="3243263"/>
          <p14:tracePt t="112537" x="8531225" y="3227388"/>
          <p14:tracePt t="112544" x="8515350" y="3227388"/>
          <p14:tracePt t="112552" x="8499475" y="3227388"/>
          <p14:tracePt t="112566" x="8475663" y="3227388"/>
          <p14:tracePt t="112584" x="8461375" y="3227388"/>
          <p14:tracePt t="112593" x="8445500" y="3227388"/>
          <p14:tracePt t="112604" x="8429625" y="3227388"/>
          <p14:tracePt t="112613" x="8413750" y="3235325"/>
          <p14:tracePt t="112620" x="8399463" y="3235325"/>
          <p14:tracePt t="112630" x="8375650" y="3251200"/>
          <p14:tracePt t="112642" x="8359775" y="3251200"/>
          <p14:tracePt t="112651" x="8359775" y="3267075"/>
          <p14:tracePt t="112658" x="8345488" y="3267075"/>
          <p14:tracePt t="112669" x="8329613" y="3267075"/>
          <p14:tracePt t="112685" x="8313738" y="3289300"/>
          <p14:tracePt t="112693" x="8289925" y="3289300"/>
          <p14:tracePt t="112702" x="8275638" y="3305175"/>
          <p14:tracePt t="112710" x="8228013" y="3305175"/>
          <p14:tracePt t="112719" x="8174038" y="3321050"/>
          <p14:tracePt t="112727" x="8089900" y="3335338"/>
          <p14:tracePt t="112735" x="7988300" y="3335338"/>
          <p14:tracePt t="112736" x="7972425" y="3351213"/>
          <p14:tracePt t="112743" x="7834313" y="3351213"/>
          <p14:tracePt t="112752" x="7662863" y="3375025"/>
          <p14:tracePt t="112760" x="7462838" y="3375025"/>
          <p14:tracePt t="112769" x="7175500" y="3390900"/>
          <p14:tracePt t="112777" x="6905625" y="3390900"/>
          <p14:tracePt t="112785" x="6602413" y="3390900"/>
          <p14:tracePt t="112793" x="6246813" y="3390900"/>
          <p14:tracePt t="112802" x="5921375" y="3382963"/>
          <p14:tracePt t="112810" x="5603875" y="3359150"/>
          <p14:tracePt t="112811" x="5565775" y="3359150"/>
          <p14:tracePt t="112819" x="5248275" y="3359150"/>
          <p14:tracePt t="112827" x="4954588" y="3343275"/>
          <p14:tracePt t="112835" x="4637088" y="3328988"/>
          <p14:tracePt t="112843" x="4311650" y="3328988"/>
          <p14:tracePt t="112852" x="4040188" y="3328988"/>
          <p14:tracePt t="112860" x="3754438" y="3328988"/>
          <p14:tracePt t="112861" x="3722688" y="3328988"/>
          <p14:tracePt t="112862" x="3684588" y="3328988"/>
          <p14:tracePt t="112870" x="3436938" y="3335338"/>
          <p14:tracePt t="112877" x="3251200" y="3351213"/>
          <p14:tracePt t="112885" x="3041650" y="3375025"/>
          <p14:tracePt t="112893" x="2895600" y="3390900"/>
          <p14:tracePt t="112902" x="2786063" y="3405188"/>
          <p14:tracePt t="112910" x="2740025" y="3421063"/>
          <p14:tracePt t="112918" x="2724150" y="3436938"/>
          <p14:tracePt t="112927" x="2724150" y="3460750"/>
          <p14:tracePt t="112935" x="2724150" y="3475038"/>
          <p14:tracePt t="112943" x="2724150" y="3490913"/>
          <p14:tracePt t="112952" x="2732088" y="3506788"/>
          <p14:tracePt t="112960" x="2732088" y="3522663"/>
          <p14:tracePt t="112961" x="2732088" y="3536950"/>
          <p14:tracePt t="112977" x="2747963" y="3560763"/>
          <p14:tracePt t="112990" x="2747963" y="3576638"/>
          <p14:tracePt t="113006" x="2747963" y="3590925"/>
          <p14:tracePt t="113016" x="2747963" y="3606800"/>
          <p14:tracePt t="113021" x="2740025" y="3606800"/>
          <p14:tracePt t="113027" x="2740025" y="3622675"/>
          <p14:tracePt t="113040" x="2740025" y="3646488"/>
          <p14:tracePt t="113063" x="2724150" y="3646488"/>
          <p14:tracePt t="113077" x="2709863" y="3646488"/>
          <p14:tracePt t="113083" x="2686050" y="3646488"/>
          <p14:tracePt t="113088" x="2670175" y="3646488"/>
          <p14:tracePt t="113094" x="2655888" y="3646488"/>
          <p14:tracePt t="113110" x="2570163" y="3646488"/>
          <p14:tracePt t="113118" x="2516188" y="3646488"/>
          <p14:tracePt t="113127" x="2470150" y="3646488"/>
          <p14:tracePt t="113136" x="2414588" y="3646488"/>
          <p14:tracePt t="113144" x="2384425" y="3646488"/>
          <p14:tracePt t="113152" x="2368550" y="3646488"/>
          <p14:tracePt t="113160" x="2352675" y="3646488"/>
          <p14:tracePt t="113168" x="2330450" y="3646488"/>
          <p14:tracePt t="113225" x="2314575" y="3646488"/>
          <p14:tracePt t="113235" x="2298700" y="3646488"/>
          <p14:tracePt t="113249" x="2282825" y="3630613"/>
          <p14:tracePt t="113268" x="2268538" y="3630613"/>
          <p14:tracePt t="113319" x="2244725" y="3630613"/>
          <p14:tracePt t="113329" x="2228850" y="3630613"/>
          <p14:tracePt t="113337" x="2214563" y="3630613"/>
          <p14:tracePt t="113343" x="2198688" y="3646488"/>
          <p14:tracePt t="113360" x="2128838" y="3646488"/>
          <p14:tracePt t="113368" x="2097088" y="3660775"/>
          <p14:tracePt t="113377" x="2058988" y="3660775"/>
          <p14:tracePt t="113394" x="2012950" y="3660775"/>
          <p14:tracePt t="113402" x="2012950" y="3676650"/>
          <p14:tracePt t="113410" x="1997075" y="3676650"/>
          <p14:tracePt t="113418" x="1997075" y="3692525"/>
          <p14:tracePt t="113444" x="1997075" y="3730625"/>
          <p14:tracePt t="113452" x="1973263" y="3746500"/>
          <p14:tracePt t="113460" x="1973263" y="3776663"/>
          <p14:tracePt t="113468" x="1973263" y="3792538"/>
          <p14:tracePt t="113477" x="1973263" y="3808413"/>
          <p14:tracePt t="113485" x="1973263" y="3832225"/>
          <p14:tracePt t="113493" x="2005013" y="3846513"/>
          <p14:tracePt t="113510" x="2051050" y="3862388"/>
          <p14:tracePt t="113519" x="2105025" y="3878263"/>
          <p14:tracePt t="113535" x="2244725" y="3894138"/>
          <p14:tracePt t="113544" x="2344738" y="3916363"/>
          <p14:tracePt t="113552" x="2430463" y="3916363"/>
          <p14:tracePt t="113560" x="2546350" y="3916363"/>
          <p14:tracePt t="113569" x="2647950" y="3870325"/>
          <p14:tracePt t="113585" x="2801938" y="3754438"/>
          <p14:tracePt t="113593" x="2833688" y="3684588"/>
          <p14:tracePt t="113602" x="2847975" y="3614738"/>
          <p14:tracePt t="113610" x="2847975" y="3568700"/>
          <p14:tracePt t="113627" x="2786063" y="3482975"/>
          <p14:tracePt t="113628" x="2771775" y="3482975"/>
          <p14:tracePt t="113635" x="2724150" y="3460750"/>
          <p14:tracePt t="113636" x="2709863" y="3460750"/>
          <p14:tracePt t="113644" x="2600325" y="3444875"/>
          <p14:tracePt t="113652" x="2500313" y="3444875"/>
          <p14:tracePt t="113660" x="2384425" y="3429000"/>
          <p14:tracePt t="113677" x="2166938" y="3436938"/>
          <p14:tracePt t="113685" x="2097088" y="3460750"/>
          <p14:tracePt t="113686" x="2082800" y="3475038"/>
          <p14:tracePt t="113693" x="2028825" y="3490913"/>
          <p14:tracePt t="113702" x="1997075" y="3522663"/>
          <p14:tracePt t="113710" x="1973263" y="3536950"/>
          <p14:tracePt t="113719" x="1973263" y="3576638"/>
          <p14:tracePt t="113727" x="1973263" y="3590925"/>
          <p14:tracePt t="113735" x="1989138" y="3622675"/>
          <p14:tracePt t="113743" x="2020888" y="3660775"/>
          <p14:tracePt t="113752" x="2074863" y="3692525"/>
          <p14:tracePt t="113760" x="2136775" y="3708400"/>
          <p14:tracePt t="113769" x="2220913" y="3746500"/>
          <p14:tracePt t="113777" x="2290763" y="3746500"/>
          <p14:tracePt t="113785" x="2360613" y="3762375"/>
          <p14:tracePt t="113794" x="2446338" y="3776663"/>
          <p14:tracePt t="113802" x="2492375" y="3776663"/>
          <p14:tracePt t="113810" x="2532063" y="3776663"/>
          <p14:tracePt t="113818" x="2546350" y="3776663"/>
          <p14:tracePt t="113827" x="2562225" y="3776663"/>
          <p14:tracePt t="113835" x="2562225" y="3770313"/>
          <p14:tracePt t="113843" x="2562225" y="3754438"/>
          <p14:tracePt t="113860" x="2500313" y="3684588"/>
          <p14:tracePt t="113868" x="2454275" y="3668713"/>
          <p14:tracePt t="113877" x="2414588" y="3652838"/>
          <p14:tracePt t="113885" x="2384425" y="3630613"/>
          <p14:tracePt t="113893" x="2352675" y="3630613"/>
          <p14:tracePt t="113911" x="2282825" y="3614738"/>
          <p14:tracePt t="113923" x="2268538" y="3614738"/>
          <p14:tracePt t="113952" x="2244725" y="3614738"/>
          <p14:tracePt t="113954" x="2244725" y="3622675"/>
          <p14:tracePt t="113962" x="2244725" y="3646488"/>
          <p14:tracePt t="113969" x="2228850" y="3646488"/>
          <p14:tracePt t="113977" x="2214563" y="3660775"/>
          <p14:tracePt t="113985" x="2214563" y="3676650"/>
          <p14:tracePt t="114002" x="2198688" y="3708400"/>
          <p14:tracePt t="114012" x="2198688" y="3730625"/>
          <p14:tracePt t="114027" x="2198688" y="3746500"/>
          <p14:tracePt t="114042" x="2206625" y="3746500"/>
          <p14:tracePt t="114046" x="2206625" y="3762375"/>
          <p14:tracePt t="114056" x="2220913" y="3762375"/>
          <p14:tracePt t="114063" x="2220913" y="3776663"/>
          <p14:tracePt t="114070" x="2244725" y="3776663"/>
          <p14:tracePt t="114077" x="2260600" y="3776663"/>
          <p14:tracePt t="114085" x="2276475" y="3792538"/>
          <p14:tracePt t="114103" x="2290763" y="3792538"/>
          <p14:tracePt t="114202" x="2306638" y="3792538"/>
          <p14:tracePt t="114233" x="2322513" y="3792538"/>
          <p14:tracePt t="114242" x="2344738" y="3792538"/>
          <p14:tracePt t="114250" x="2360613" y="3792538"/>
          <p14:tracePt t="114259" x="2376488" y="3792538"/>
          <p14:tracePt t="114266" x="2392363" y="3792538"/>
          <p14:tracePt t="114277" x="2406650" y="3792538"/>
          <p14:tracePt t="114285" x="2446338" y="3792538"/>
          <p14:tracePt t="114293" x="2462213" y="3792538"/>
          <p14:tracePt t="114302" x="2492375" y="3808413"/>
          <p14:tracePt t="114311" x="2532063" y="3808413"/>
          <p14:tracePt t="114319" x="2562225" y="3832225"/>
          <p14:tracePt t="114327" x="2616200" y="3832225"/>
          <p14:tracePt t="114335" x="2647950" y="3846513"/>
          <p14:tracePt t="114344" x="2701925" y="3846513"/>
          <p14:tracePt t="114352" x="2732088" y="3862388"/>
          <p14:tracePt t="114360" x="2763838" y="3862388"/>
          <p14:tracePt t="114377" x="2801938" y="3878263"/>
          <p14:tracePt t="114516" x="2801938" y="3894138"/>
          <p14:tracePt t="114555" x="2801938" y="3916363"/>
          <p14:tracePt t="114567" x="2801938" y="3932238"/>
          <p14:tracePt t="114576" x="2801938" y="3948113"/>
          <p14:tracePt t="114584" x="2801938" y="3962400"/>
          <p14:tracePt t="114593" x="2817813" y="3962400"/>
          <p14:tracePt t="114595" x="2817813" y="3978275"/>
          <p14:tracePt t="114610" x="2863850" y="4017963"/>
          <p14:tracePt t="114619" x="2903538" y="4017963"/>
          <p14:tracePt t="114627" x="2949575" y="4032250"/>
          <p14:tracePt t="114635" x="3019425" y="4048125"/>
          <p14:tracePt t="114644" x="3103563" y="4048125"/>
          <p14:tracePt t="114660" x="3305175" y="4079875"/>
          <p14:tracePt t="114661" x="3328988" y="4079875"/>
          <p14:tracePt t="114669" x="3429000" y="4079875"/>
          <p14:tracePt t="114677" x="3530600" y="4102100"/>
          <p14:tracePt t="114685" x="3646488" y="4117975"/>
          <p14:tracePt t="114686" x="3660775" y="4117975"/>
          <p14:tracePt t="114694" x="3800475" y="4133850"/>
          <p14:tracePt t="114710" x="4017963" y="4148138"/>
          <p14:tracePt t="114718" x="4117975" y="4148138"/>
          <p14:tracePt t="114727" x="4203700" y="4148138"/>
          <p14:tracePt t="114735" x="4287838" y="4148138"/>
          <p14:tracePt t="114736" x="4303713" y="4148138"/>
          <p14:tracePt t="114752" x="4443413" y="4148138"/>
          <p14:tracePt t="114760" x="4489450" y="4125913"/>
          <p14:tracePt t="114769" x="4529138" y="4071938"/>
          <p14:tracePt t="114777" x="4543425" y="4040188"/>
          <p14:tracePt t="114785" x="4543425" y="4002088"/>
          <p14:tracePt t="114786" x="4543425" y="3986213"/>
          <p14:tracePt t="114802" x="4543425" y="3940175"/>
          <p14:tracePt t="114830" x="4543425" y="3924300"/>
          <p14:tracePt t="114875" x="4543425" y="3900488"/>
          <p14:tracePt t="114895" x="4543425" y="3886200"/>
          <p14:tracePt t="114900" x="4535488" y="3886200"/>
          <p14:tracePt t="114912" x="4535488" y="3870325"/>
          <p14:tracePt t="114918" x="4521200" y="3870325"/>
          <p14:tracePt t="114925" x="4521200" y="3854450"/>
          <p14:tracePt t="114944" x="4497388" y="3854450"/>
          <p14:tracePt t="114994" x="4481513" y="3854450"/>
          <p14:tracePt t="115009" x="4467225" y="3854450"/>
          <p14:tracePt t="115015" x="4451350" y="3838575"/>
          <p14:tracePt t="115021" x="4435475" y="3838575"/>
          <p14:tracePt t="115027" x="4411663" y="3838575"/>
          <p14:tracePt t="115035" x="4365625" y="3816350"/>
          <p14:tracePt t="115044" x="4311650" y="3800475"/>
          <p14:tracePt t="115052" x="4249738" y="3800475"/>
          <p14:tracePt t="115060" x="4179888" y="3784600"/>
          <p14:tracePt t="115061" x="4164013" y="3784600"/>
          <p14:tracePt t="115069" x="4095750" y="3784600"/>
          <p14:tracePt t="115085" x="3940175" y="3770313"/>
          <p14:tracePt t="115102" x="3808413" y="3770313"/>
          <p14:tracePt t="115111" x="3738563" y="3770313"/>
          <p14:tracePt t="115127" x="3654425" y="3770313"/>
          <p14:tracePt t="115135" x="3638550" y="3776663"/>
          <p14:tracePt t="115144" x="3598863" y="3808413"/>
          <p14:tracePt t="115152" x="3584575" y="3832225"/>
          <p14:tracePt t="115160" x="3584575" y="3862388"/>
          <p14:tracePt t="115169" x="3584575" y="3878263"/>
          <p14:tracePt t="115178" x="3614738" y="3916363"/>
          <p14:tracePt t="115185" x="3630613" y="3932238"/>
          <p14:tracePt t="115194" x="3700463" y="3962400"/>
          <p14:tracePt t="115202" x="3746500" y="3978275"/>
          <p14:tracePt t="115211" x="3816350" y="4002088"/>
          <p14:tracePt t="115219" x="3902075" y="4017963"/>
          <p14:tracePt t="115227" x="3970338" y="4032250"/>
          <p14:tracePt t="115235" x="4056063" y="4048125"/>
          <p14:tracePt t="115244" x="4141788" y="4064000"/>
          <p14:tracePt t="115252" x="4203700" y="4079875"/>
          <p14:tracePt t="115269" x="4343400" y="4079875"/>
          <p14:tracePt t="115277" x="4389438" y="4079875"/>
          <p14:tracePt t="115285" x="4443413" y="4079875"/>
          <p14:tracePt t="115302" x="4473575" y="4079875"/>
          <p14:tracePt t="115311" x="4473575" y="4056063"/>
          <p14:tracePt t="115319" x="4473575" y="4040188"/>
          <p14:tracePt t="115327" x="4473575" y="4002088"/>
          <p14:tracePt t="115335" x="4467225" y="3970338"/>
          <p14:tracePt t="115343" x="4435475" y="3940175"/>
          <p14:tracePt t="115352" x="4397375" y="3886200"/>
          <p14:tracePt t="115360" x="4349750" y="3838575"/>
          <p14:tracePt t="115361" x="4335463" y="3838575"/>
          <p14:tracePt t="115368" x="4281488" y="3800475"/>
          <p14:tracePt t="115377" x="4211638" y="3754438"/>
          <p14:tracePt t="115385" x="4125913" y="3714750"/>
          <p14:tracePt t="115394" x="4025900" y="3684588"/>
          <p14:tracePt t="115402" x="3940175" y="3668713"/>
          <p14:tracePt t="115410" x="3870325" y="3652838"/>
          <p14:tracePt t="115411" x="3854450" y="3652838"/>
          <p14:tracePt t="115418" x="3808413" y="3652838"/>
          <p14:tracePt t="115427" x="3738563" y="3652838"/>
          <p14:tracePt t="115444" x="3598863" y="3652838"/>
          <p14:tracePt t="115452" x="3552825" y="3652838"/>
          <p14:tracePt t="115460" x="3522663" y="3660775"/>
          <p14:tracePt t="115461" x="3498850" y="3660775"/>
          <p14:tracePt t="115468" x="3468688" y="3676650"/>
          <p14:tracePt t="115477" x="3413125" y="3708400"/>
          <p14:tracePt t="115485" x="3382963" y="3730625"/>
          <p14:tracePt t="115502" x="3328988" y="3776663"/>
          <p14:tracePt t="115503" x="3313113" y="3776663"/>
          <p14:tracePt t="115511" x="3313113" y="3792538"/>
          <p14:tracePt t="115518" x="3297238" y="3808413"/>
          <p14:tracePt t="115546" x="3297238" y="3832225"/>
          <p14:tracePt t="115593" x="3282950" y="3832225"/>
          <p14:tracePt t="115597" x="3282950" y="3846513"/>
          <p14:tracePt t="115605" x="3267075" y="3846513"/>
          <p14:tracePt t="115614" x="3251200" y="3846513"/>
          <p14:tracePt t="115618" x="3251200" y="3862388"/>
          <p14:tracePt t="115627" x="3213100" y="3862388"/>
          <p14:tracePt t="115644" x="3143250" y="3878263"/>
          <p14:tracePt t="115652" x="3111500" y="3878263"/>
          <p14:tracePt t="115660" x="3095625" y="3878263"/>
          <p14:tracePt t="115661" x="3081338" y="3878263"/>
          <p14:tracePt t="115668" x="3057525" y="3878263"/>
          <p14:tracePt t="115677" x="3027363" y="3878263"/>
          <p14:tracePt t="115685" x="2995613" y="3878263"/>
          <p14:tracePt t="115693" x="2979738" y="3878263"/>
          <p14:tracePt t="115702" x="2957513" y="3878263"/>
          <p14:tracePt t="115711" x="2941638" y="3878263"/>
          <p14:tracePt t="115719" x="2925763" y="3878263"/>
          <p14:tracePt t="115735" x="2871788" y="3878263"/>
          <p14:tracePt t="115743" x="2841625" y="3870325"/>
          <p14:tracePt t="115752" x="2809875" y="3870325"/>
          <p14:tracePt t="115760" x="2755900" y="3870325"/>
          <p14:tracePt t="115769" x="2724150" y="3870325"/>
          <p14:tracePt t="115785" x="2686050" y="3854450"/>
          <p14:tracePt t="115786" x="2670175" y="3854450"/>
          <p14:tracePt t="115802" x="2655888" y="3854450"/>
          <p14:tracePt t="115850" x="2662238" y="3854450"/>
          <p14:tracePt t="115864" x="2678113" y="3854450"/>
          <p14:tracePt t="115871" x="2701925" y="3854450"/>
          <p14:tracePt t="115877" x="2701925" y="3862388"/>
          <p14:tracePt t="115885" x="2747963" y="3862388"/>
          <p14:tracePt t="115894" x="2817813" y="3862388"/>
          <p14:tracePt t="115902" x="2887663" y="3878263"/>
          <p14:tracePt t="115911" x="2987675" y="3894138"/>
          <p14:tracePt t="115927" x="3205163" y="3916363"/>
          <p14:tracePt t="115935" x="3305175" y="3932238"/>
          <p14:tracePt t="115944" x="3406775" y="3948113"/>
          <p14:tracePt t="115952" x="3490913" y="3948113"/>
          <p14:tracePt t="115961" x="3560763" y="3948113"/>
          <p14:tracePt t="115969" x="3614738" y="3962400"/>
          <p14:tracePt t="115977" x="3646488" y="3962400"/>
          <p14:tracePt t="115978" x="3660775" y="3962400"/>
          <p14:tracePt t="115985" x="3676650" y="3962400"/>
          <p14:tracePt t="116002" x="3700463" y="3962400"/>
          <p14:tracePt t="116008" x="3700463" y="3956050"/>
          <p14:tracePt t="116016" x="3700463" y="3940175"/>
          <p14:tracePt t="116024" x="3700463" y="3924300"/>
          <p14:tracePt t="116028" x="3684588" y="3924300"/>
          <p14:tracePt t="116035" x="3684588" y="3900488"/>
          <p14:tracePt t="116044" x="3668713" y="3886200"/>
          <p14:tracePt t="116052" x="3654425" y="3870325"/>
          <p14:tracePt t="116077" x="3622675" y="3854450"/>
          <p14:tracePt t="116085" x="3622675" y="3838575"/>
          <p14:tracePt t="116086" x="3598863" y="3838575"/>
          <p14:tracePt t="116096" x="3584575" y="3838575"/>
          <p14:tracePt t="116102" x="3568700" y="3838575"/>
          <p14:tracePt t="116111" x="3552825" y="3838575"/>
          <p14:tracePt t="116119" x="3536950" y="3838575"/>
          <p14:tracePt t="116127" x="3522663" y="3838575"/>
          <p14:tracePt t="116136" x="3498850" y="3838575"/>
          <p14:tracePt t="116143" x="3498850" y="3816350"/>
          <p14:tracePt t="116160" x="3482975" y="3816350"/>
          <p14:tracePt t="116169" x="3468688" y="3816350"/>
          <p14:tracePt t="116223" x="3452813" y="3816350"/>
          <p14:tracePt t="116240" x="3436938" y="3816350"/>
          <p14:tracePt t="116246" x="3436938" y="3832225"/>
          <p14:tracePt t="116252" x="3413125" y="3832225"/>
          <p14:tracePt t="116260" x="3398838" y="3832225"/>
          <p14:tracePt t="116269" x="3382963" y="3846513"/>
          <p14:tracePt t="116277" x="3351213" y="3846513"/>
          <p14:tracePt t="116285" x="3328988" y="3846513"/>
          <p14:tracePt t="116294" x="3297238" y="3862388"/>
          <p14:tracePt t="116302" x="3267075" y="3862388"/>
          <p14:tracePt t="116310" x="3227388" y="3862388"/>
          <p14:tracePt t="116311" x="3213100" y="3862388"/>
          <p14:tracePt t="116319" x="3143250" y="3862388"/>
          <p14:tracePt t="116327" x="3057525" y="3862388"/>
          <p14:tracePt t="116335" x="2979738" y="3854450"/>
          <p14:tracePt t="116344" x="2895600" y="3854450"/>
          <p14:tracePt t="116352" x="2809875" y="3838575"/>
          <p14:tracePt t="116360" x="2740025" y="3838575"/>
          <p14:tracePt t="116368" x="2686050" y="3838575"/>
          <p14:tracePt t="116377" x="2640013" y="3838575"/>
          <p14:tracePt t="116394" x="2624138" y="3838575"/>
          <p14:tracePt t="116418" x="2624138" y="3846513"/>
          <p14:tracePt t="116427" x="2632075" y="3862388"/>
          <p14:tracePt t="116435" x="2647950" y="3878263"/>
          <p14:tracePt t="116444" x="2678113" y="3878263"/>
          <p14:tracePt t="116452" x="2701925" y="3894138"/>
          <p14:tracePt t="116460" x="2732088" y="3894138"/>
          <p14:tracePt t="116469" x="2786063" y="3894138"/>
          <p14:tracePt t="116477" x="2817813" y="3894138"/>
          <p14:tracePt t="116485" x="2847975" y="3894138"/>
          <p14:tracePt t="116498" x="2903538" y="3894138"/>
          <p14:tracePt t="116502" x="2917825" y="3894138"/>
          <p14:tracePt t="116511" x="2933700" y="3894138"/>
          <p14:tracePt t="116518" x="2949575" y="3894138"/>
          <p14:tracePt t="116535" x="2971800" y="3886200"/>
          <p14:tracePt t="116544" x="2971800" y="3870325"/>
          <p14:tracePt t="116552" x="2971800" y="3838575"/>
          <p14:tracePt t="116560" x="2957513" y="3816350"/>
          <p14:tracePt t="116569" x="2941638" y="3784600"/>
          <p14:tracePt t="116577" x="2909888" y="3770313"/>
          <p14:tracePt t="116585" x="2895600" y="3754438"/>
          <p14:tracePt t="116594" x="2855913" y="3754438"/>
          <p14:tracePt t="116602" x="2841625" y="3730625"/>
          <p14:tracePt t="116614" x="2825750" y="3730625"/>
          <p14:tracePt t="116635" x="2825750" y="3746500"/>
          <p14:tracePt t="116652" x="2825750" y="3762375"/>
          <p14:tracePt t="116660" x="2825750" y="3776663"/>
          <p14:tracePt t="116661" x="2825750" y="3792538"/>
          <p14:tracePt t="116677" x="2887663" y="3808413"/>
          <p14:tracePt t="116685" x="2917825" y="3832225"/>
          <p14:tracePt t="116694" x="2971800" y="3846513"/>
          <p14:tracePt t="116702" x="3019425" y="3846513"/>
          <p14:tracePt t="116711" x="3089275" y="3846513"/>
          <p14:tracePt t="116719" x="3135313" y="3846513"/>
          <p14:tracePt t="116735" x="3289300" y="3846513"/>
          <p14:tracePt t="116736" x="3305175" y="3846513"/>
          <p14:tracePt t="116744" x="3390900" y="3838575"/>
          <p14:tracePt t="116752" x="3475038" y="3838575"/>
          <p14:tracePt t="116761" x="3576638" y="3800475"/>
          <p14:tracePt t="116769" x="3630613" y="3784600"/>
          <p14:tracePt t="116777" x="3676650" y="3770313"/>
          <p14:tracePt t="116785" x="3730625" y="3730625"/>
          <p14:tracePt t="116794" x="3762375" y="3714750"/>
          <p14:tracePt t="116802" x="3784600" y="3700463"/>
          <p14:tracePt t="116819" x="3784600" y="3684588"/>
          <p14:tracePt t="116835" x="3770313" y="3684588"/>
          <p14:tracePt t="116839" x="3754438" y="3684588"/>
          <p14:tracePt t="116845" x="3738563" y="3684588"/>
          <p14:tracePt t="116852" x="3708400" y="3684588"/>
          <p14:tracePt t="116860" x="3654425" y="3684588"/>
          <p14:tracePt t="116869" x="3622675" y="3684588"/>
          <p14:tracePt t="116877" x="3584575" y="3684588"/>
          <p14:tracePt t="116885" x="3552825" y="3692525"/>
          <p14:tracePt t="116894" x="3536950" y="3692525"/>
          <p14:tracePt t="116902" x="3536950" y="3708400"/>
          <p14:tracePt t="116911" x="3522663" y="3730625"/>
          <p14:tracePt t="116918" x="3522663" y="3762375"/>
          <p14:tracePt t="116927" x="3522663" y="3776663"/>
          <p14:tracePt t="116944" x="3560763" y="3846513"/>
          <p14:tracePt t="116961" x="3646488" y="3916363"/>
          <p14:tracePt t="116969" x="3716338" y="3948113"/>
          <p14:tracePt t="116977" x="3784600" y="3978275"/>
          <p14:tracePt t="116985" x="3870325" y="4002088"/>
          <p14:tracePt t="116986" x="3886200" y="4002088"/>
          <p14:tracePt t="116994" x="3986213" y="4017963"/>
          <p14:tracePt t="117002" x="4087813" y="4032250"/>
          <p14:tracePt t="117010" x="4203700" y="4048125"/>
          <p14:tracePt t="117019" x="4327525" y="4064000"/>
          <p14:tracePt t="117027" x="4411663" y="4079875"/>
          <p14:tracePt t="117035" x="4529138" y="4079875"/>
          <p14:tracePt t="117036" x="4543425" y="4079875"/>
          <p14:tracePt t="117044" x="4629150" y="4079875"/>
          <p14:tracePt t="117052" x="4714875" y="4079875"/>
          <p14:tracePt t="117060" x="4783138" y="4079875"/>
          <p14:tracePt t="117061" x="4799013" y="4079875"/>
          <p14:tracePt t="117069" x="4868863" y="4079875"/>
          <p14:tracePt t="117077" x="4914900" y="4079875"/>
          <p14:tracePt t="117085" x="4970463" y="4079875"/>
          <p14:tracePt t="117086" x="4984750" y="4071938"/>
          <p14:tracePt t="117094" x="5032375" y="4056063"/>
          <p14:tracePt t="117102" x="5100638" y="4040188"/>
          <p14:tracePt t="117110" x="5156200" y="4024313"/>
          <p14:tracePt t="117119" x="5202238" y="4002088"/>
          <p14:tracePt t="117127" x="5256213" y="3986213"/>
          <p14:tracePt t="117135" x="5326063" y="3970338"/>
          <p14:tracePt t="117144" x="5387975" y="3970338"/>
          <p14:tracePt t="117152" x="5441950" y="3970338"/>
          <p14:tracePt t="117160" x="5472113" y="3970338"/>
          <p14:tracePt t="117161" x="5495925" y="3970338"/>
          <p14:tracePt t="117169" x="5541963" y="3970338"/>
          <p14:tracePt t="117177" x="5595938" y="3970338"/>
          <p14:tracePt t="117194" x="5697538" y="3970338"/>
          <p14:tracePt t="117202" x="5727700" y="3970338"/>
          <p14:tracePt t="117210" x="5767388" y="3956050"/>
          <p14:tracePt t="117219" x="5797550" y="3956050"/>
          <p14:tracePt t="117227" x="5829300" y="3956050"/>
          <p14:tracePt t="117235" x="5845175" y="3956050"/>
          <p14:tracePt t="117243" x="5845175" y="3940175"/>
          <p14:tracePt t="117252" x="5867400" y="3940175"/>
          <p14:tracePt t="117260" x="5883275" y="3940175"/>
          <p14:tracePt t="117269" x="5899150" y="3924300"/>
          <p14:tracePt t="117277" x="5929313" y="3900488"/>
          <p14:tracePt t="117285" x="5953125" y="3900488"/>
          <p14:tracePt t="117294" x="5969000" y="3886200"/>
          <p14:tracePt t="117302" x="5999163" y="3870325"/>
          <p14:tracePt t="117310" x="6037263" y="3854450"/>
          <p14:tracePt t="117319" x="6053138" y="3838575"/>
          <p14:tracePt t="117336" x="6084888" y="3784600"/>
          <p14:tracePt t="117352" x="6084888" y="3730625"/>
          <p14:tracePt t="117360" x="6061075" y="3714750"/>
          <p14:tracePt t="117361" x="6061075" y="3700463"/>
          <p14:tracePt t="117369" x="6007100" y="3684588"/>
          <p14:tracePt t="117377" x="5961063" y="3668713"/>
          <p14:tracePt t="117394" x="5789613" y="3630613"/>
          <p14:tracePt t="117402" x="5721350" y="3630613"/>
          <p14:tracePt t="117410" x="5665788" y="3630613"/>
          <p14:tracePt t="117411" x="5651500" y="3630613"/>
          <p14:tracePt t="117419" x="5603875" y="3630613"/>
          <p14:tracePt t="117427" x="5549900" y="3646488"/>
          <p14:tracePt t="117435" x="5495925" y="3660775"/>
          <p14:tracePt t="117436" x="5480050" y="3676650"/>
          <p14:tracePt t="117444" x="5449888" y="3692525"/>
          <p14:tracePt t="117452" x="5434013" y="3746500"/>
          <p14:tracePt t="117460" x="5418138" y="3762375"/>
          <p14:tracePt t="117461" x="5418138" y="3776663"/>
          <p14:tracePt t="117469" x="5418138" y="3808413"/>
          <p14:tracePt t="117477" x="5418138" y="3846513"/>
          <p14:tracePt t="117486" x="5418138" y="3878263"/>
          <p14:tracePt t="117493" x="5418138" y="3894138"/>
          <p14:tracePt t="117502" x="5441950" y="3932238"/>
          <p14:tracePt t="117510" x="5495925" y="3948113"/>
          <p14:tracePt t="117519" x="5541963" y="3962400"/>
          <p14:tracePt t="117535" x="5697538" y="3978275"/>
          <p14:tracePt t="117536" x="5713413" y="3978275"/>
          <p14:tracePt t="117544" x="5797550" y="3978275"/>
          <p14:tracePt t="117552" x="5883275" y="3978275"/>
          <p14:tracePt t="117560" x="5969000" y="3978275"/>
          <p14:tracePt t="117561" x="5983288" y="3978275"/>
          <p14:tracePt t="117569" x="6053138" y="3978275"/>
          <p14:tracePt t="117577" x="6115050" y="3970338"/>
          <p14:tracePt t="117585" x="6154738" y="3956050"/>
          <p14:tracePt t="117586" x="6169025" y="3940175"/>
          <p14:tracePt t="117594" x="6200775" y="3900488"/>
          <p14:tracePt t="117602" x="6223000" y="3870325"/>
          <p14:tracePt t="117610" x="6223000" y="3816350"/>
          <p14:tracePt t="117627" x="6192838" y="3730625"/>
          <p14:tracePt t="117635" x="6146800" y="3684588"/>
          <p14:tracePt t="117644" x="6076950" y="3652838"/>
          <p14:tracePt t="117652" x="5991225" y="3614738"/>
          <p14:tracePt t="117660" x="5907088" y="3598863"/>
          <p14:tracePt t="117669" x="5805488" y="3584575"/>
          <p14:tracePt t="117677" x="5705475" y="3584575"/>
          <p14:tracePt t="117685" x="5619750" y="3584575"/>
          <p14:tracePt t="117694" x="5549900" y="3584575"/>
          <p14:tracePt t="117702" x="5480050" y="3584575"/>
          <p14:tracePt t="117711" x="5449888" y="3590925"/>
          <p14:tracePt t="117719" x="5434013" y="3606800"/>
          <p14:tracePt t="117727" x="5418138" y="3622675"/>
          <p14:tracePt t="117735" x="5418138" y="3660775"/>
          <p14:tracePt t="117744" x="5418138" y="3692525"/>
          <p14:tracePt t="117752" x="5426075" y="3708400"/>
          <p14:tracePt t="117753" x="5426075" y="3730625"/>
          <p14:tracePt t="117760" x="5457825" y="3746500"/>
          <p14:tracePt t="117769" x="5495925" y="3776663"/>
          <p14:tracePt t="117777" x="5541963" y="3792538"/>
          <p14:tracePt t="117785" x="5595938" y="3808413"/>
          <p14:tracePt t="117786" x="5595938" y="3832225"/>
          <p14:tracePt t="117794" x="5681663" y="3846513"/>
          <p14:tracePt t="117802" x="5743575" y="3862388"/>
          <p14:tracePt t="117810" x="5845175" y="3862388"/>
          <p14:tracePt t="117811" x="5845175" y="3878263"/>
          <p14:tracePt t="117819" x="5969000" y="3878263"/>
          <p14:tracePt t="117827" x="6084888" y="3894138"/>
          <p14:tracePt t="117835" x="6169025" y="3894138"/>
          <p14:tracePt t="117836" x="6184900" y="3894138"/>
          <p14:tracePt t="117844" x="6284913" y="3894138"/>
          <p14:tracePt t="117861" x="6440488" y="3894138"/>
          <p14:tracePt t="117869" x="6494463" y="3894138"/>
          <p14:tracePt t="117877" x="6540500" y="3894138"/>
          <p14:tracePt t="117886" x="6580188" y="3894138"/>
          <p14:tracePt t="117894" x="6580188" y="3886200"/>
          <p14:tracePt t="117902" x="6596063" y="3870325"/>
          <p14:tracePt t="117919" x="6610350" y="3854450"/>
          <p14:tracePt t="117927" x="6610350" y="3838575"/>
          <p14:tracePt t="117935" x="6626225" y="3800475"/>
          <p14:tracePt t="117944" x="6626225" y="3784600"/>
          <p14:tracePt t="117952" x="6626225" y="3754438"/>
          <p14:tracePt t="117961" x="6618288" y="3730625"/>
          <p14:tracePt t="117969" x="6602413" y="3714750"/>
          <p14:tracePt t="117977" x="6580188" y="3714750"/>
          <p14:tracePt t="117986" x="6564313" y="3714750"/>
          <p14:tracePt t="118011" x="6534150" y="3730625"/>
          <p14:tracePt t="118019" x="6534150" y="3746500"/>
          <p14:tracePt t="118027" x="6518275" y="3762375"/>
          <p14:tracePt t="118035" x="6518275" y="3792538"/>
          <p14:tracePt t="118044" x="6526213" y="3808413"/>
          <p14:tracePt t="118052" x="6540500" y="3832225"/>
          <p14:tracePt t="118060" x="6580188" y="3862388"/>
          <p14:tracePt t="118069" x="6626225" y="3878263"/>
          <p14:tracePt t="118077" x="6711950" y="3894138"/>
          <p14:tracePt t="118086" x="6827838" y="3932238"/>
          <p14:tracePt t="118087" x="6850063" y="3932238"/>
          <p14:tracePt t="118094" x="6951663" y="3948113"/>
          <p14:tracePt t="118103" x="7067550" y="3962400"/>
          <p14:tracePt t="118112" x="7199313" y="3978275"/>
          <p14:tracePt t="118119" x="7307263" y="4002088"/>
          <p14:tracePt t="118127" x="7423150" y="4002088"/>
          <p14:tracePt t="118144" x="7640638" y="4002088"/>
          <p14:tracePt t="118152" x="7724775" y="4002088"/>
          <p14:tracePt t="118160" x="7826375" y="3986213"/>
          <p14:tracePt t="118169" x="7896225" y="3956050"/>
          <p14:tracePt t="118177" x="7950200" y="3924300"/>
          <p14:tracePt t="118185" x="7980363" y="3886200"/>
          <p14:tracePt t="118186" x="7980363" y="3870325"/>
          <p14:tracePt t="118194" x="7996238" y="3838575"/>
          <p14:tracePt t="118202" x="8012113" y="3784600"/>
          <p14:tracePt t="118210" x="8012113" y="3730625"/>
          <p14:tracePt t="118219" x="8012113" y="3684588"/>
          <p14:tracePt t="118235" x="7988300" y="3598863"/>
          <p14:tracePt t="118244" x="7958138" y="3584575"/>
          <p14:tracePt t="118252" x="7934325" y="3568700"/>
          <p14:tracePt t="118260" x="7888288" y="3568700"/>
          <p14:tracePt t="118269" x="7856538" y="3568700"/>
          <p14:tracePt t="118286" x="7748588" y="3576638"/>
          <p14:tracePt t="118294" x="7718425" y="3590925"/>
          <p14:tracePt t="118302" x="7686675" y="3622675"/>
          <p14:tracePt t="118310" x="7648575" y="3646488"/>
          <p14:tracePt t="118319" x="7616825" y="3676650"/>
          <p14:tracePt t="118335" x="7600950" y="3730625"/>
          <p14:tracePt t="118344" x="7600950" y="3746500"/>
          <p14:tracePt t="118352" x="7600950" y="3776663"/>
          <p14:tracePt t="118360" x="7600950" y="3808413"/>
          <p14:tracePt t="118377" x="7640638" y="3846513"/>
          <p14:tracePt t="118385" x="7694613" y="3862388"/>
          <p14:tracePt t="118394" x="7740650" y="3878263"/>
          <p14:tracePt t="118402" x="7794625" y="3894138"/>
          <p14:tracePt t="118410" x="7848600" y="3894138"/>
          <p14:tracePt t="118427" x="7966075" y="3916363"/>
          <p14:tracePt t="118435" x="8012113" y="3916363"/>
          <p14:tracePt t="118444" x="8066088" y="3916363"/>
          <p14:tracePt t="118452" x="8096250" y="3916363"/>
          <p14:tracePt t="118460" x="8135938" y="3916363"/>
          <p14:tracePt t="118469" x="8166100" y="3916363"/>
          <p14:tracePt t="118479" x="8181975" y="3916363"/>
          <p14:tracePt t="118501" x="8181975" y="3900488"/>
          <p14:tracePt t="118521" x="8181975" y="3886200"/>
          <p14:tracePt t="118528" x="8205788" y="3886200"/>
          <p14:tracePt t="118547" x="8205788" y="3870325"/>
          <p14:tracePt t="118593" x="8205788" y="3854450"/>
          <p14:tracePt t="118609" x="8205788" y="3838575"/>
          <p14:tracePt t="118621" x="8205788" y="3816350"/>
          <p14:tracePt t="118641" x="8205788" y="3800475"/>
          <p14:tracePt t="118713" x="8221663" y="3800475"/>
          <p14:tracePt t="118727" x="8235950" y="3800475"/>
          <p14:tracePt t="118737" x="8251825" y="3800475"/>
          <p14:tracePt t="118747" x="8267700" y="3800475"/>
          <p14:tracePt t="118758" x="8283575" y="3800475"/>
          <p14:tracePt t="118764" x="8283575" y="3808413"/>
          <p14:tracePt t="118769" x="8305800" y="3808413"/>
          <p14:tracePt t="118777" x="8321675" y="3808413"/>
          <p14:tracePt t="118785" x="8337550" y="3808413"/>
          <p14:tracePt t="118802" x="8391525" y="3832225"/>
          <p14:tracePt t="118810" x="8421688" y="3846513"/>
          <p14:tracePt t="118819" x="8453438" y="3862388"/>
          <p14:tracePt t="118827" x="8491538" y="3878263"/>
          <p14:tracePt t="118835" x="8523288" y="3878263"/>
          <p14:tracePt t="118844" x="8553450" y="3894138"/>
          <p14:tracePt t="118852" x="8593138" y="3894138"/>
          <p14:tracePt t="118860" x="8607425" y="3894138"/>
          <p14:tracePt t="118869" x="8623300" y="3894138"/>
          <p14:tracePt t="119018" x="8623300" y="3916363"/>
          <p14:tracePt t="119066" x="8623300" y="3932238"/>
          <p14:tracePt t="119088" x="8623300" y="3948113"/>
          <p14:tracePt t="119101" x="8615363" y="3948113"/>
          <p14:tracePt t="119105" x="8615363" y="3962400"/>
          <p14:tracePt t="119118" x="8599488" y="3962400"/>
          <p14:tracePt t="119127" x="8599488" y="3978275"/>
          <p14:tracePt t="119138" x="8599488" y="4002088"/>
          <p14:tracePt t="119181" x="8599488" y="4017963"/>
          <p14:tracePt t="119308" x="8599488" y="4002088"/>
          <p14:tracePt t="119319" x="8607425" y="4002088"/>
          <p14:tracePt t="119328" x="8623300" y="4002088"/>
          <p14:tracePt t="119337" x="8639175" y="3986213"/>
          <p14:tracePt t="119348" x="8661400" y="3986213"/>
          <p14:tracePt t="119361" x="8677275" y="3986213"/>
          <p14:tracePt t="119377" x="8693150" y="3986213"/>
          <p14:tracePt t="119419" x="8709025" y="3986213"/>
          <p14:tracePt t="119426" x="8709025" y="3970338"/>
          <p14:tracePt t="119441" x="8709025" y="3956050"/>
          <p14:tracePt t="119449" x="8723313" y="3956050"/>
          <p14:tracePt t="119461" x="8723313" y="3940175"/>
          <p14:tracePt t="119469" x="8723313" y="3924300"/>
          <p14:tracePt t="119580" x="8747125" y="3924300"/>
          <p14:tracePt t="119592" x="8747125" y="3900488"/>
          <p14:tracePt t="120174" x="8747125" y="3916363"/>
          <p14:tracePt t="120274" x="8747125" y="3932238"/>
          <p14:tracePt t="120285" x="8763000" y="3932238"/>
          <p14:tracePt t="120296" x="8778875" y="3932238"/>
          <p14:tracePt t="120306" x="8793163" y="3932238"/>
          <p14:tracePt t="120316" x="8809038" y="3932238"/>
          <p14:tracePt t="120325" x="8824913" y="3932238"/>
          <p14:tracePt t="120333" x="8847138" y="3932238"/>
          <p14:tracePt t="120343" x="8863013" y="3932238"/>
          <p14:tracePt t="120355" x="8878888" y="3932238"/>
          <p14:tracePt t="120369" x="8894763" y="3932238"/>
          <p14:tracePt t="120378" x="8909050" y="3932238"/>
          <p14:tracePt t="120385" x="8932863" y="3924300"/>
          <p14:tracePt t="120402" x="8948738" y="3924300"/>
          <p14:tracePt t="120411" x="8964613" y="3900488"/>
          <p14:tracePt t="120433" x="8964613" y="3886200"/>
          <p14:tracePt t="120448" x="8956675" y="3870325"/>
          <p14:tracePt t="120455" x="8940800" y="3870325"/>
          <p14:tracePt t="120460" x="8916988" y="3870325"/>
          <p14:tracePt t="120469" x="8886825" y="3870325"/>
          <p14:tracePt t="120477" x="8855075" y="3854450"/>
          <p14:tracePt t="120486" x="8816975" y="3854450"/>
          <p14:tracePt t="120494" x="8785225" y="3854450"/>
          <p14:tracePt t="120502" x="8747125" y="3854450"/>
          <p14:tracePt t="120510" x="8701088" y="3838575"/>
          <p14:tracePt t="120519" x="8669338" y="3838575"/>
          <p14:tracePt t="120527" x="8631238" y="3838575"/>
          <p14:tracePt t="120536" x="8615363" y="3838575"/>
          <p14:tracePt t="120544" x="8599488" y="3838575"/>
          <p14:tracePt t="120619" x="8599488" y="3846513"/>
          <p14:tracePt t="120635" x="8599488" y="3862388"/>
          <p14:tracePt t="120648" x="8607425" y="3862388"/>
          <p14:tracePt t="120660" x="8607425" y="3878263"/>
          <p14:tracePt t="120666" x="8623300" y="3878263"/>
          <p14:tracePt t="120677" x="8623300" y="3894138"/>
          <p14:tracePt t="120686" x="8639175" y="3894138"/>
          <p14:tracePt t="120694" x="8661400" y="3916363"/>
          <p14:tracePt t="120702" x="8677275" y="3916363"/>
          <p14:tracePt t="120711" x="8693150" y="3932238"/>
          <p14:tracePt t="120719" x="8723313" y="3948113"/>
          <p14:tracePt t="120735" x="8763000" y="3978275"/>
          <p14:tracePt t="120744" x="8793163" y="4002088"/>
          <p14:tracePt t="120752" x="8809038" y="4017963"/>
          <p14:tracePt t="120763" x="8809038" y="4032250"/>
          <p14:tracePt t="120840" x="8801100" y="4032250"/>
          <p14:tracePt t="120852" x="8785225" y="4032250"/>
          <p14:tracePt t="120860" x="8747125" y="4024313"/>
          <p14:tracePt t="120869" x="8731250" y="4024313"/>
          <p14:tracePt t="120877" x="8701088" y="4002088"/>
          <p14:tracePt t="120886" x="8647113" y="3986213"/>
          <p14:tracePt t="120894" x="8585200" y="3970338"/>
          <p14:tracePt t="120902" x="8515350" y="3956050"/>
          <p14:tracePt t="120911" x="8445500" y="3940175"/>
          <p14:tracePt t="120927" x="8313738" y="3924300"/>
          <p14:tracePt t="120935" x="8243888" y="3900488"/>
          <p14:tracePt t="120944" x="8189913" y="3900488"/>
          <p14:tracePt t="120953" x="8159750" y="3900488"/>
          <p14:tracePt t="120969" x="8128000" y="3900488"/>
          <p14:tracePt t="120998" x="8135938" y="3916363"/>
          <p14:tracePt t="121010" x="8151813" y="3916363"/>
          <p14:tracePt t="121019" x="8166100" y="3916363"/>
          <p14:tracePt t="121027" x="8181975" y="3932238"/>
          <p14:tracePt t="121036" x="8205788" y="3932238"/>
          <p14:tracePt t="121068" x="8221663" y="3932238"/>
          <p14:tracePt t="121097" x="8235950" y="3932238"/>
          <p14:tracePt t="121099" x="8235950" y="3948113"/>
          <p14:tracePt t="121111" x="8251825" y="3948113"/>
          <p14:tracePt t="121121" x="8267700" y="3948113"/>
          <p14:tracePt t="121129" x="8283575" y="3948113"/>
          <p14:tracePt t="121137" x="8321675" y="3948113"/>
          <p14:tracePt t="121144" x="8351838" y="3948113"/>
          <p14:tracePt t="121161" x="8421688" y="3924300"/>
          <p14:tracePt t="121171" x="8421688" y="3900488"/>
          <p14:tracePt t="121185" x="8437563" y="3900488"/>
          <p14:tracePt t="121202" x="8429625" y="3886200"/>
          <p14:tracePt t="121210" x="8399463" y="3886200"/>
          <p14:tracePt t="121219" x="8359775" y="3870325"/>
          <p14:tracePt t="121227" x="8313738" y="3870325"/>
          <p14:tracePt t="121235" x="8243888" y="3870325"/>
          <p14:tracePt t="121252" x="8128000" y="3870325"/>
          <p14:tracePt t="121261" x="8089900" y="3878263"/>
          <p14:tracePt t="121261" x="8089900" y="3894138"/>
          <p14:tracePt t="121277" x="8020050" y="3962400"/>
          <p14:tracePt t="121286" x="8020050" y="4017963"/>
          <p14:tracePt t="121302" x="8020050" y="4117975"/>
          <p14:tracePt t="121311" x="8066088" y="4164013"/>
          <p14:tracePt t="121319" x="8096250" y="4203700"/>
          <p14:tracePt t="121327" x="8166100" y="4217988"/>
          <p14:tracePt t="121336" x="8251825" y="4249738"/>
          <p14:tracePt t="121344" x="8337550" y="4249738"/>
          <p14:tracePt t="121353" x="8437563" y="4271963"/>
          <p14:tracePt t="121353" x="8453438" y="4271963"/>
          <p14:tracePt t="121360" x="8537575" y="4271963"/>
          <p14:tracePt t="121361" x="8553450" y="4271963"/>
          <p14:tracePt t="121369" x="8661400" y="4271963"/>
          <p14:tracePt t="121370" x="8677275" y="4271963"/>
          <p14:tracePt t="121386" x="8878888" y="4225925"/>
          <p14:tracePt t="121394" x="8964613" y="4171950"/>
          <p14:tracePt t="121402" x="9018588" y="4110038"/>
          <p14:tracePt t="121410" x="9048750" y="4040188"/>
          <p14:tracePt t="121411" x="9064625" y="4040188"/>
          <p14:tracePt t="121419" x="9064625" y="3970338"/>
          <p14:tracePt t="121427" x="9056688" y="3900488"/>
          <p14:tracePt t="121428" x="9056688" y="3886200"/>
          <p14:tracePt t="121444" x="8940800" y="3770313"/>
          <p14:tracePt t="121452" x="8816975" y="3700463"/>
          <p14:tracePt t="121461" x="8647113" y="3652838"/>
          <p14:tracePt t="121469" x="8499475" y="3630613"/>
          <p14:tracePt t="121486" x="8143875" y="3598863"/>
          <p14:tracePt t="121494" x="8004175" y="3598863"/>
          <p14:tracePt t="121502" x="7888288" y="3606800"/>
          <p14:tracePt t="121511" x="7772400" y="3646488"/>
          <p14:tracePt t="121519" x="7702550" y="3676650"/>
          <p14:tracePt t="121536" x="7662863" y="3762375"/>
          <p14:tracePt t="121544" x="7678738" y="3792538"/>
          <p14:tracePt t="121552" x="7710488" y="3832225"/>
          <p14:tracePt t="121560" x="7764463" y="3862388"/>
          <p14:tracePt t="121561" x="7780338" y="3878263"/>
          <p14:tracePt t="121569" x="7864475" y="3894138"/>
          <p14:tracePt t="121570" x="7864475" y="3916363"/>
          <p14:tracePt t="121578" x="7966075" y="3932238"/>
          <p14:tracePt t="121585" x="8050213" y="3948113"/>
          <p14:tracePt t="121586" x="8066088" y="3948113"/>
          <p14:tracePt t="121594" x="8151813" y="3962400"/>
          <p14:tracePt t="121602" x="8251825" y="3978275"/>
          <p14:tracePt t="121610" x="8337550" y="3978275"/>
          <p14:tracePt t="121628" x="8475663" y="3978275"/>
          <p14:tracePt t="121635" x="8507413" y="3978275"/>
          <p14:tracePt t="121644" x="8537575" y="3978275"/>
          <p14:tracePt t="121652" x="8553450" y="3970338"/>
          <p14:tracePt t="121674" x="8553450" y="3956050"/>
          <p14:tracePt t="121691" x="8553450" y="3940175"/>
          <p14:tracePt t="121719" x="8577263" y="3940175"/>
          <p14:tracePt t="121725" x="8577263" y="3924300"/>
          <p14:tracePt t="121739" x="8593138" y="3924300"/>
          <p14:tracePt t="121770" x="8607425" y="3924300"/>
          <p14:tracePt t="121785" x="8623300" y="3924300"/>
          <p14:tracePt t="121791" x="8639175" y="3924300"/>
          <p14:tracePt t="121796" x="8661400" y="3932238"/>
          <p14:tracePt t="121802" x="8693150" y="3932238"/>
          <p14:tracePt t="121819" x="8809038" y="3948113"/>
          <p14:tracePt t="121827" x="8894763" y="3962400"/>
          <p14:tracePt t="121836" x="8978900" y="3978275"/>
          <p14:tracePt t="121844" x="9064625" y="4002088"/>
          <p14:tracePt t="121861" x="9250363" y="4032250"/>
          <p14:tracePt t="121869" x="9350375" y="4048125"/>
          <p14:tracePt t="121877" x="9436100" y="4064000"/>
          <p14:tracePt t="121886" x="9536113" y="4079875"/>
          <p14:tracePt t="121894" x="9605963" y="4102100"/>
          <p14:tracePt t="121911" x="9691688" y="4102100"/>
          <p14:tracePt t="121919" x="9707563" y="4102100"/>
          <p14:tracePt t="121927" x="9721850" y="4102100"/>
          <p14:tracePt t="121971" x="9745663" y="4102100"/>
          <p14:tracePt t="121982" x="9745663" y="4086225"/>
          <p14:tracePt t="121990" x="9745663" y="4071938"/>
          <p14:tracePt t="121993" x="9761538" y="4071938"/>
          <p14:tracePt t="122002" x="9761538" y="4056063"/>
          <p14:tracePt t="122011" x="9761538" y="4040188"/>
          <p14:tracePt t="122019" x="9777413" y="4040188"/>
          <p14:tracePt t="122027" x="9777413" y="4024313"/>
          <p14:tracePt t="122036" x="9777413" y="4002088"/>
          <p14:tracePt t="122050" x="9777413" y="3986213"/>
          <p14:tracePt t="122067" x="9769475" y="3970338"/>
          <p14:tracePt t="122088" x="9753600" y="3956050"/>
          <p14:tracePt t="122117" x="9729788" y="3956050"/>
          <p14:tracePt t="122147" x="9715500" y="3956050"/>
          <p14:tracePt t="122209" x="9699625" y="3956050"/>
          <p14:tracePt t="122325" x="9707563" y="3962400"/>
          <p14:tracePt t="122335" x="9721850" y="3962400"/>
          <p14:tracePt t="122342" x="9745663" y="3962400"/>
          <p14:tracePt t="122348" x="9761538" y="3962400"/>
          <p14:tracePt t="122354" x="9777413" y="3978275"/>
          <p14:tracePt t="122360" x="9791700" y="3978275"/>
          <p14:tracePt t="122377" x="9877425" y="3978275"/>
          <p14:tracePt t="122385" x="9931400" y="3978275"/>
          <p14:tracePt t="122394" x="9963150" y="3978275"/>
          <p14:tracePt t="122402" x="9993313" y="3978275"/>
          <p14:tracePt t="122410" x="10033000" y="3978275"/>
          <p14:tracePt t="122419" x="10063163" y="3978275"/>
          <p14:tracePt t="122427" x="10063163" y="3970338"/>
          <p14:tracePt t="122435" x="10079038" y="3956050"/>
          <p14:tracePt t="122444" x="10079038" y="3924300"/>
          <p14:tracePt t="122452" x="10079038" y="3870325"/>
          <p14:tracePt t="122461" x="10079038" y="3816350"/>
          <p14:tracePt t="122469" x="10055225" y="3770313"/>
          <p14:tracePt t="122477" x="10001250" y="3714750"/>
          <p14:tracePt t="122486" x="9939338" y="3684588"/>
          <p14:tracePt t="122494" x="9869488" y="3652838"/>
          <p14:tracePt t="122502" x="9799638" y="3630613"/>
          <p14:tracePt t="122519" x="9645650" y="3630613"/>
          <p14:tracePt t="122527" x="9583738" y="3646488"/>
          <p14:tracePt t="122535" x="9529763" y="3660775"/>
          <p14:tracePt t="122544" x="9482138" y="3676650"/>
          <p14:tracePt t="122545" x="9482138" y="3692525"/>
          <p14:tracePt t="122552" x="9459913" y="3730625"/>
          <p14:tracePt t="122553" x="9444038" y="3730625"/>
          <p14:tracePt t="122560" x="9444038" y="3762375"/>
          <p14:tracePt t="122561" x="9444038" y="3776663"/>
          <p14:tracePt t="122569" x="9428163" y="3808413"/>
          <p14:tracePt t="122577" x="9428163" y="3862388"/>
          <p14:tracePt t="122586" x="9451975" y="3894138"/>
          <p14:tracePt t="122594" x="9474200" y="3932238"/>
          <p14:tracePt t="122611" x="9575800" y="3978275"/>
          <p14:tracePt t="122619" x="9621838" y="4002088"/>
          <p14:tracePt t="122627" x="9691688" y="4017963"/>
          <p14:tracePt t="122636" x="9761538" y="4017963"/>
          <p14:tracePt t="122644" x="9831388" y="4032250"/>
          <p14:tracePt t="122652" x="9909175" y="4032250"/>
          <p14:tracePt t="122661" x="9993313" y="4032250"/>
          <p14:tracePt t="122669" x="10063163" y="4032250"/>
          <p14:tracePt t="122677" x="10117138" y="4024313"/>
          <p14:tracePt t="122686" x="10148888" y="3986213"/>
          <p14:tracePt t="122694" x="10179050" y="3956050"/>
          <p14:tracePt t="122702" x="10179050" y="3924300"/>
          <p14:tracePt t="122711" x="10171113" y="3886200"/>
          <p14:tracePt t="122719" x="10140950" y="3854450"/>
          <p14:tracePt t="122727" x="10071100" y="3816350"/>
          <p14:tracePt t="122736" x="9985375" y="3800475"/>
          <p14:tracePt t="122736" x="9971088" y="3800475"/>
          <p14:tracePt t="122752" x="9799638" y="3770313"/>
          <p14:tracePt t="122753" x="9785350" y="3770313"/>
          <p14:tracePt t="122760" x="9715500" y="3754438"/>
          <p14:tracePt t="122761" x="9699625" y="3754438"/>
          <p14:tracePt t="122769" x="9629775" y="3754438"/>
          <p14:tracePt t="122777" x="9544050" y="3754438"/>
          <p14:tracePt t="122786" x="9482138" y="3754438"/>
          <p14:tracePt t="122794" x="9428163" y="3754438"/>
          <p14:tracePt t="122802" x="9374188" y="3754438"/>
          <p14:tracePt t="122811" x="9358313" y="3754438"/>
          <p14:tracePt t="122819" x="9344025" y="3762375"/>
          <p14:tracePt t="122836" x="9344025" y="3776663"/>
          <p14:tracePt t="122859" x="9344025" y="3792538"/>
          <p14:tracePt t="123018" x="9328150" y="3792538"/>
          <p14:tracePt t="123027" x="9328150" y="3808413"/>
          <p14:tracePt t="123044" x="9312275" y="3808413"/>
          <p14:tracePt t="123053" x="9288463" y="3808413"/>
          <p14:tracePt t="123061" x="9274175" y="3808413"/>
          <p14:tracePt t="123061" x="9258300" y="3808413"/>
          <p14:tracePt t="123069" x="9212263" y="3808413"/>
          <p14:tracePt t="123077" x="9142413" y="3808413"/>
          <p14:tracePt t="123086" x="9040813" y="3808413"/>
          <p14:tracePt t="123094" x="8916988" y="3800475"/>
          <p14:tracePt t="123102" x="8770938" y="3800475"/>
          <p14:tracePt t="123111" x="8599488" y="3784600"/>
          <p14:tracePt t="123111" x="8585200" y="3784600"/>
          <p14:tracePt t="123127" x="8174038" y="3754438"/>
          <p14:tracePt t="123128" x="8143875" y="3754438"/>
          <p14:tracePt t="123135" x="7972425" y="3730625"/>
          <p14:tracePt t="123136" x="7934325" y="3730625"/>
          <p14:tracePt t="123144" x="7718425" y="3714750"/>
          <p14:tracePt t="123155" x="7392988" y="3714750"/>
          <p14:tracePt t="123161" x="7261225" y="3714750"/>
          <p14:tracePt t="123169" x="7075488" y="3714750"/>
          <p14:tracePt t="123177" x="6935788" y="3714750"/>
          <p14:tracePt t="123185" x="6804025" y="3714750"/>
          <p14:tracePt t="123186" x="6788150" y="3714750"/>
          <p14:tracePt t="123194" x="6688138" y="3714750"/>
          <p14:tracePt t="123202" x="6602413" y="3714750"/>
          <p14:tracePt t="123211" x="6548438" y="3714750"/>
          <p14:tracePt t="123219" x="6518275" y="3714750"/>
          <p14:tracePt t="123259" x="6518275" y="3730625"/>
          <p14:tracePt t="123271" x="6518275" y="3746500"/>
          <p14:tracePt t="123284" x="6518275" y="3762375"/>
          <p14:tracePt t="123293" x="6518275" y="3776663"/>
          <p14:tracePt t="123307" x="6518275" y="3792538"/>
          <p14:tracePt t="123326" x="6518275" y="3808413"/>
          <p14:tracePt t="123475" x="6502400" y="3808413"/>
          <p14:tracePt t="123477" x="6502400" y="3832225"/>
          <p14:tracePt t="123487" x="6478588" y="3832225"/>
          <p14:tracePt t="123503" x="6416675" y="3832225"/>
          <p14:tracePt t="123511" x="6346825" y="3832225"/>
          <p14:tracePt t="123519" x="6278563" y="3832225"/>
          <p14:tracePt t="123527" x="6192838" y="3832225"/>
          <p14:tracePt t="123536" x="6076950" y="3832225"/>
          <p14:tracePt t="123552" x="5789613" y="3832225"/>
          <p14:tracePt t="123561" x="5603875" y="3832225"/>
          <p14:tracePt t="123569" x="5418138" y="3832225"/>
          <p14:tracePt t="123577" x="5248275" y="3816350"/>
          <p14:tracePt t="123586" x="5038725" y="3816350"/>
          <p14:tracePt t="123587" x="5008563" y="3816350"/>
          <p14:tracePt t="123594" x="4876800" y="3816350"/>
          <p14:tracePt t="123602" x="4683125" y="3800475"/>
          <p14:tracePt t="123611" x="4497388" y="3784600"/>
          <p14:tracePt t="123619" x="4311650" y="3784600"/>
          <p14:tracePt t="123627" x="4164013" y="3770313"/>
          <p14:tracePt t="123644" x="3808413" y="3714750"/>
          <p14:tracePt t="123652" x="3638550" y="3700463"/>
          <p14:tracePt t="123661" x="3482975" y="3684588"/>
          <p14:tracePt t="123669" x="3313113" y="3668713"/>
          <p14:tracePt t="123677" x="3181350" y="3630613"/>
          <p14:tracePt t="123686" x="3011488" y="3614738"/>
          <p14:tracePt t="123687" x="2995613" y="3614738"/>
          <p14:tracePt t="123694" x="2855913" y="3584575"/>
          <p14:tracePt t="123695" x="2841625" y="3584575"/>
          <p14:tracePt t="123702" x="2724150" y="3568700"/>
          <p14:tracePt t="123711" x="2586038" y="3529013"/>
          <p14:tracePt t="123711" x="2570163" y="3529013"/>
          <p14:tracePt t="123719" x="2454275" y="3498850"/>
          <p14:tracePt t="123736" x="2228850" y="3444875"/>
          <p14:tracePt t="123744" x="2144713" y="3413125"/>
          <p14:tracePt t="123753" x="2058988" y="3359150"/>
          <p14:tracePt t="123761" x="2012950" y="3328988"/>
          <p14:tracePt t="123761" x="1997075" y="3313113"/>
          <p14:tracePt t="123769" x="1943100" y="3273425"/>
          <p14:tracePt t="123786" x="1857375" y="3173413"/>
          <p14:tracePt t="123794" x="1827213" y="3127375"/>
          <p14:tracePt t="123802" x="1773238" y="3057525"/>
          <p14:tracePt t="123811" x="1757363" y="3003550"/>
          <p14:tracePt t="123811" x="1741488" y="2987675"/>
          <p14:tracePt t="123819" x="1725613" y="2917825"/>
          <p14:tracePt t="123827" x="1687513" y="2855913"/>
          <p14:tracePt t="123844" x="1625600" y="2670175"/>
          <p14:tracePt t="123852" x="1587500" y="2586038"/>
          <p14:tracePt t="123861" x="1571625" y="2516188"/>
          <p14:tracePt t="123877" x="1571625" y="2446338"/>
          <p14:tracePt t="123886" x="1571625" y="2430463"/>
          <p14:tracePt t="123894" x="1579563" y="2414588"/>
          <p14:tracePt t="123902" x="1593850" y="2400300"/>
          <p14:tracePt t="123911" x="1617663" y="2400300"/>
          <p14:tracePt t="123927" x="1649413" y="2400300"/>
          <p14:tracePt t="123971" x="1663700" y="2400300"/>
          <p14:tracePt t="123993" x="1663700" y="2406650"/>
          <p14:tracePt t="123995" x="1679575" y="2406650"/>
          <p14:tracePt t="124007" x="1679575" y="2422525"/>
          <p14:tracePt t="124011" x="1703388" y="2422525"/>
          <p14:tracePt t="124020" x="1703388" y="2438400"/>
          <p14:tracePt t="124027" x="1719263" y="2438400"/>
          <p14:tracePt t="124036" x="1733550" y="2454275"/>
          <p14:tracePt t="124052" x="1749425" y="2454275"/>
          <p14:tracePt t="124171" x="1749425" y="2446338"/>
          <p14:tracePt t="124180" x="1749425" y="2430463"/>
          <p14:tracePt t="124183" x="1741488" y="2430463"/>
          <p14:tracePt t="124191" x="1741488" y="2414588"/>
          <p14:tracePt t="124202" x="1741488" y="2400300"/>
          <p14:tracePt t="124211" x="1725613" y="2376488"/>
          <p14:tracePt t="124219" x="1725613" y="2360613"/>
          <p14:tracePt t="124227" x="1703388" y="2344738"/>
          <p14:tracePt t="124236" x="1703388" y="2330450"/>
          <p14:tracePt t="124236" x="1687513" y="2330450"/>
          <p14:tracePt t="124253" x="1671638" y="2314575"/>
          <p14:tracePt t="124261" x="1657350" y="2314575"/>
          <p14:tracePt t="124269" x="1657350" y="2298700"/>
          <p14:tracePt t="124277" x="1641475" y="2298700"/>
          <p14:tracePt t="124286" x="1625600" y="2298700"/>
          <p14:tracePt t="124303" x="1601788" y="2298700"/>
          <p14:tracePt t="124311" x="1587500" y="2298700"/>
          <p14:tracePt t="124319" x="1555750" y="2298700"/>
          <p14:tracePt t="124327" x="1517650" y="2306638"/>
          <p14:tracePt t="124336" x="1485900" y="2322513"/>
          <p14:tracePt t="124344" x="1455738" y="2322513"/>
          <p14:tracePt t="124352" x="1416050" y="2338388"/>
          <p14:tracePt t="124361" x="1385888" y="2352675"/>
          <p14:tracePt t="124369" x="1354138" y="2352675"/>
          <p14:tracePt t="124377" x="1316038" y="2376488"/>
          <p14:tracePt t="124394" x="1284288" y="2392363"/>
          <p14:tracePt t="124402" x="1270000" y="2406650"/>
          <p14:tracePt t="124411" x="1246188" y="2438400"/>
          <p14:tracePt t="124419" x="1216025" y="2454275"/>
          <p14:tracePt t="124427" x="1200150" y="2476500"/>
          <p14:tracePt t="124444" x="1160463" y="2508250"/>
          <p14:tracePt t="124452" x="1160463" y="2524125"/>
          <p14:tracePt t="124461" x="1146175" y="2524125"/>
          <p14:tracePt t="124581" x="1160463" y="2524125"/>
          <p14:tracePt t="124599" x="1160463" y="2516188"/>
          <p14:tracePt t="124627" x="1160463" y="2500313"/>
          <p14:tracePt t="124646" x="1160463" y="2484438"/>
          <p14:tracePt t="124999" x="1146175" y="2484438"/>
          <p14:tracePt t="125004" x="1130300" y="2484438"/>
          <p14:tracePt t="125011" x="1114425" y="2484438"/>
          <p14:tracePt t="125019" x="1084263" y="2484438"/>
          <p14:tracePt t="125027" x="1060450" y="2484438"/>
          <p14:tracePt t="125036" x="1030288" y="2492375"/>
          <p14:tracePt t="125044" x="1014413" y="2492375"/>
          <p14:tracePt t="125053" x="998538" y="2492375"/>
          <p14:tracePt t="125061" x="974725" y="2492375"/>
          <p14:tracePt t="125069" x="960438" y="2492375"/>
          <p14:tracePt t="125077" x="944563" y="2492375"/>
          <p14:tracePt t="125089" x="928688" y="2492375"/>
          <p14:tracePt t="125102" x="912813" y="2492375"/>
          <p14:tracePt t="125111" x="890588" y="2492375"/>
          <p14:tracePt t="125120" x="874713" y="2492375"/>
          <p14:tracePt t="125129" x="858838" y="2492375"/>
          <p14:tracePt t="125136" x="858838" y="2508250"/>
          <p14:tracePt t="125136" x="844550" y="2508250"/>
          <p14:tracePt t="125144" x="828675" y="2508250"/>
          <p14:tracePt t="125152" x="812800" y="2508250"/>
          <p14:tracePt t="125161" x="788988" y="2508250"/>
          <p14:tracePt t="125216" x="804863" y="2508250"/>
          <p14:tracePt t="125227" x="820738" y="2508250"/>
          <p14:tracePt t="125247" x="836613" y="2508250"/>
          <p14:tracePt t="125277" x="836613" y="2500313"/>
          <p14:tracePt t="125287" x="850900" y="2500313"/>
          <p14:tracePt t="125297" x="866775" y="2500313"/>
          <p14:tracePt t="125304" x="890588" y="2500313"/>
          <p14:tracePt t="125311" x="906463" y="2500313"/>
          <p14:tracePt t="125337" x="920750" y="2500313"/>
          <p14:tracePt t="125348" x="936625" y="2500313"/>
          <p14:tracePt t="125360" x="952500" y="2500313"/>
          <p14:tracePt t="125377" x="968375" y="2500313"/>
          <p14:tracePt t="125401" x="990600" y="2500313"/>
          <p14:tracePt t="125475" x="990600" y="2484438"/>
          <p14:tracePt t="125479" x="1006475" y="2484438"/>
          <p14:tracePt t="125486" x="1022350" y="2484438"/>
          <p14:tracePt t="125494" x="1036638" y="2484438"/>
          <p14:tracePt t="125503" x="1052513" y="2484438"/>
          <p14:tracePt t="125512" x="1076325" y="2484438"/>
          <p14:tracePt t="125519" x="1092200" y="2462213"/>
          <p14:tracePt t="125536" x="1106488" y="2462213"/>
          <p14:tracePt t="125544" x="1122363" y="2462213"/>
          <p14:tracePt t="125602" x="1122363" y="2476500"/>
          <p14:tracePt t="125615" x="1122363" y="2492375"/>
          <p14:tracePt t="125622" x="1122363" y="2508250"/>
          <p14:tracePt t="125627" x="1138238" y="2508250"/>
          <p14:tracePt t="125628" x="1138238" y="2524125"/>
          <p14:tracePt t="125636" x="1176338" y="2562225"/>
          <p14:tracePt t="125644" x="1192213" y="2592388"/>
          <p14:tracePt t="125652" x="1208088" y="2624138"/>
          <p14:tracePt t="125653" x="1208088" y="2647950"/>
          <p14:tracePt t="125661" x="1238250" y="2678113"/>
          <p14:tracePt t="125977" x="1238250" y="2670175"/>
          <p14:tracePt t="125994" x="1238250" y="2647950"/>
          <p14:tracePt t="126005" x="1238250" y="2632075"/>
          <p14:tracePt t="126017" x="1238250" y="2616200"/>
          <p14:tracePt t="126037" x="1238250" y="2600325"/>
          <p14:tracePt t="126046" x="1262063" y="2600325"/>
          <p14:tracePt t="126058" x="1277938" y="2600325"/>
          <p14:tracePt t="126066" x="1292225" y="2600325"/>
          <p14:tracePt t="126079" x="1308100" y="2600325"/>
          <p14:tracePt t="126091" x="1323975" y="2600325"/>
          <p14:tracePt t="126098" x="1346200" y="2600325"/>
          <p14:tracePt t="126104" x="1362075" y="2600325"/>
          <p14:tracePt t="126111" x="1377950" y="2600325"/>
          <p14:tracePt t="126119" x="1408113" y="2600325"/>
          <p14:tracePt t="126136" x="1493838" y="2600325"/>
          <p14:tracePt t="126144" x="1563688" y="2600325"/>
          <p14:tracePt t="126152" x="1593850" y="2600325"/>
          <p14:tracePt t="126161" x="1649413" y="2600325"/>
          <p14:tracePt t="126169" x="1679575" y="2600325"/>
          <p14:tracePt t="126178" x="1719263" y="2600325"/>
          <p14:tracePt t="126178" x="1733550" y="2600325"/>
          <p14:tracePt t="126186" x="1765300" y="2608263"/>
          <p14:tracePt t="126194" x="1803400" y="2608263"/>
          <p14:tracePt t="126202" x="1849438" y="2624138"/>
          <p14:tracePt t="126211" x="1905000" y="2647950"/>
          <p14:tracePt t="126219" x="1951038" y="2662238"/>
          <p14:tracePt t="126236" x="2074863" y="2693988"/>
          <p14:tracePt t="126244" x="2120900" y="2709863"/>
          <p14:tracePt t="126253" x="2174875" y="2724150"/>
          <p14:tracePt t="126253" x="2190750" y="2724150"/>
          <p14:tracePt t="126261" x="2220913" y="2747963"/>
          <p14:tracePt t="126269" x="2276475" y="2747963"/>
          <p14:tracePt t="126286" x="2360613" y="2763838"/>
          <p14:tracePt t="126294" x="2392363" y="2763838"/>
          <p14:tracePt t="126302" x="2430463" y="2763838"/>
          <p14:tracePt t="126311" x="2446338" y="2763838"/>
          <p14:tracePt t="126328" x="2462213" y="2763838"/>
          <p14:tracePt t="126404" x="2462213" y="2778125"/>
          <p14:tracePt t="126436" x="2462213" y="2794000"/>
          <p14:tracePt t="126523" x="2462213" y="2809875"/>
          <p14:tracePt t="126530" x="2454275" y="2809875"/>
          <p14:tracePt t="126560" x="2438400" y="2809875"/>
          <p14:tracePt t="126596" x="2438400" y="2833688"/>
          <p14:tracePt t="126605" x="2414588" y="2833688"/>
          <p14:tracePt t="126610" x="2414588" y="2847975"/>
          <p14:tracePt t="126619" x="2400300" y="2847975"/>
          <p14:tracePt t="126627" x="2384425" y="2863850"/>
          <p14:tracePt t="126636" x="2384425" y="2879725"/>
          <p14:tracePt t="126644" x="2368550" y="2895600"/>
          <p14:tracePt t="126661" x="2368550" y="2933700"/>
          <p14:tracePt t="126669" x="2352675" y="2933700"/>
          <p14:tracePt t="126677" x="2352675" y="2949575"/>
          <p14:tracePt t="126686" x="2352675" y="2963863"/>
          <p14:tracePt t="126696" x="2352675" y="2979738"/>
          <p14:tracePt t="126711" x="2330450" y="2979738"/>
          <p14:tracePt t="126722" x="2330450" y="2995613"/>
          <p14:tracePt t="126799" x="2314575" y="2995613"/>
          <p14:tracePt t="126805" x="2298700" y="2995613"/>
          <p14:tracePt t="126811" x="2282825" y="2995613"/>
          <p14:tracePt t="126819" x="2244725" y="2995613"/>
          <p14:tracePt t="126828" x="2198688" y="2995613"/>
          <p14:tracePt t="126836" x="2144713" y="2995613"/>
          <p14:tracePt t="126844" x="2082800" y="2995613"/>
          <p14:tracePt t="126852" x="2028825" y="2995613"/>
          <p14:tracePt t="126861" x="1958975" y="2995613"/>
          <p14:tracePt t="126869" x="1927225" y="2995613"/>
          <p14:tracePt t="126877" x="1873250" y="2995613"/>
          <p14:tracePt t="126894" x="1811338" y="2995613"/>
          <p14:tracePt t="126902" x="1787525" y="2995613"/>
          <p14:tracePt t="126911" x="1773238" y="2987675"/>
          <p14:tracePt t="126919" x="1757363" y="2987675"/>
          <p14:tracePt t="126928" x="1741488" y="2987675"/>
          <p14:tracePt t="126944" x="1703388" y="2987675"/>
          <p14:tracePt t="126952" x="1671638" y="2987675"/>
          <p14:tracePt t="126961" x="1641475" y="2987675"/>
          <p14:tracePt t="126969" x="1601788" y="2987675"/>
          <p14:tracePt t="126977" x="1571625" y="2987675"/>
          <p14:tracePt t="126986" x="1539875" y="2987675"/>
          <p14:tracePt t="126994" x="1485900" y="2987675"/>
          <p14:tracePt t="127002" x="1455738" y="2987675"/>
          <p14:tracePt t="127011" x="1401763" y="2987675"/>
          <p14:tracePt t="127019" x="1370013" y="2987675"/>
          <p14:tracePt t="127036" x="1316038" y="2987675"/>
          <p14:tracePt t="127044" x="1300163" y="2987675"/>
          <p14:tracePt t="127052" x="1284288" y="2987675"/>
          <p14:tracePt t="127061" x="1270000" y="2987675"/>
          <p14:tracePt t="127072" x="1246188" y="2987675"/>
          <p14:tracePt t="127086" x="1230313" y="2987675"/>
          <p14:tracePt t="127096" x="1216025" y="2987675"/>
          <p14:tracePt t="127104" x="1200150" y="2987675"/>
          <p14:tracePt t="127111" x="1184275" y="2987675"/>
          <p14:tracePt t="127119" x="1160463" y="2971800"/>
          <p14:tracePt t="127128" x="1146175" y="2971800"/>
          <p14:tracePt t="127165" x="1130300" y="2971800"/>
          <p14:tracePt t="127180" x="1114425" y="2971800"/>
          <p14:tracePt t="127189" x="1098550" y="2971800"/>
          <p14:tracePt t="127195" x="1084263" y="2971800"/>
          <p14:tracePt t="127200" x="1060450" y="2971800"/>
          <p14:tracePt t="127205" x="1044575" y="2971800"/>
          <p14:tracePt t="127212" x="1030288" y="2971800"/>
          <p14:tracePt t="127219" x="1014413" y="2971800"/>
          <p14:tracePt t="127236" x="960438" y="2971800"/>
          <p14:tracePt t="127244" x="944563" y="2971800"/>
          <p14:tracePt t="127252" x="928688" y="2971800"/>
          <p14:tracePt t="127288" x="928688" y="2957513"/>
          <p14:tracePt t="127294" x="912813" y="2957513"/>
          <p14:tracePt t="127306" x="890588" y="2957513"/>
          <p14:tracePt t="127313" x="874713" y="2957513"/>
          <p14:tracePt t="127319" x="858838" y="2957513"/>
          <p14:tracePt t="127328" x="828675" y="2957513"/>
          <p14:tracePt t="127336" x="788988" y="2957513"/>
          <p14:tracePt t="127344" x="758825" y="2941638"/>
          <p14:tracePt t="127352" x="727075" y="2941638"/>
          <p14:tracePt t="127361" x="673100" y="2941638"/>
          <p14:tracePt t="127378" x="603250" y="2941638"/>
          <p14:tracePt t="127386" x="588963" y="2941638"/>
          <p14:tracePt t="127394" x="573088" y="2949575"/>
          <p14:tracePt t="127411" x="557213" y="2949575"/>
          <p14:tracePt t="127490" x="557213" y="2963863"/>
          <p14:tracePt t="127499" x="565150" y="2963863"/>
          <p14:tracePt t="127507" x="581025" y="2963863"/>
          <p14:tracePt t="127519" x="595313" y="2979738"/>
          <p14:tracePt t="127528" x="635000" y="2979738"/>
          <p14:tracePt t="127536" x="665163" y="2979738"/>
          <p14:tracePt t="127544" x="719138" y="2995613"/>
          <p14:tracePt t="127553" x="766763" y="2995613"/>
          <p14:tracePt t="127553" x="781050" y="2995613"/>
          <p14:tracePt t="127561" x="836613" y="2995613"/>
          <p14:tracePt t="127569" x="890588" y="3019425"/>
          <p14:tracePt t="127577" x="952500" y="3019425"/>
          <p14:tracePt t="127586" x="1022350" y="3019425"/>
          <p14:tracePt t="127595" x="1076325" y="3033713"/>
          <p14:tracePt t="127602" x="1122363" y="3033713"/>
          <p14:tracePt t="127611" x="1176338" y="3033713"/>
          <p14:tracePt t="127619" x="1222375" y="3049588"/>
          <p14:tracePt t="127627" x="1238250" y="3049588"/>
          <p14:tracePt t="127636" x="1292225" y="3065463"/>
          <p14:tracePt t="127644" x="1323975" y="3065463"/>
          <p14:tracePt t="127652" x="1362075" y="3065463"/>
          <p14:tracePt t="127661" x="1408113" y="3065463"/>
          <p14:tracePt t="127669" x="1463675" y="3081338"/>
          <p14:tracePt t="127678" x="1531938" y="3081338"/>
          <p14:tracePt t="127678" x="1547813" y="3081338"/>
          <p14:tracePt t="127686" x="1617663" y="3081338"/>
          <p14:tracePt t="127694" x="1679575" y="3081338"/>
          <p14:tracePt t="127703" x="1781175" y="3081338"/>
          <p14:tracePt t="127711" x="1905000" y="3103563"/>
          <p14:tracePt t="127719" x="2035175" y="3103563"/>
          <p14:tracePt t="127728" x="2244725" y="3119438"/>
          <p14:tracePt t="127736" x="2430463" y="3119438"/>
          <p14:tracePt t="127744" x="2662238" y="3119438"/>
          <p14:tracePt t="127752" x="2917825" y="3119438"/>
          <p14:tracePt t="127761" x="3173413" y="3119438"/>
          <p14:tracePt t="127761" x="3189288" y="3119438"/>
          <p14:tracePt t="127769" x="3475038" y="3111500"/>
          <p14:tracePt t="127777" x="3800475" y="3073400"/>
          <p14:tracePt t="127786" x="4102100" y="3041650"/>
          <p14:tracePt t="127794" x="4389438" y="3025775"/>
          <p14:tracePt t="127802" x="4629150" y="3003550"/>
          <p14:tracePt t="127811" x="4884738" y="2971800"/>
          <p14:tracePt t="127819" x="5070475" y="2941638"/>
          <p14:tracePt t="127827" x="5240338" y="2901950"/>
          <p14:tracePt t="127836" x="5387975" y="2855913"/>
          <p14:tracePt t="127844" x="5472113" y="2801938"/>
          <p14:tracePt t="127852" x="5527675" y="2732088"/>
          <p14:tracePt t="127861" x="5557838" y="2670175"/>
          <p14:tracePt t="127869" x="5557838" y="2600325"/>
          <p14:tracePt t="127878" x="5534025" y="2546350"/>
          <p14:tracePt t="127878" x="5534025" y="2530475"/>
          <p14:tracePt t="127886" x="5449888" y="2462213"/>
          <p14:tracePt t="127894" x="5334000" y="2430463"/>
          <p14:tracePt t="127902" x="5148263" y="2400300"/>
          <p14:tracePt t="127911" x="4892675" y="2376488"/>
          <p14:tracePt t="127919" x="4621213" y="2376488"/>
          <p14:tracePt t="127928" x="4295775" y="2360613"/>
          <p14:tracePt t="127936" x="3994150" y="2360613"/>
          <p14:tracePt t="127944" x="3654425" y="2360613"/>
          <p14:tracePt t="127953" x="3328988" y="2392363"/>
          <p14:tracePt t="127953" x="3267075" y="2406650"/>
          <p14:tracePt t="127961" x="2957513" y="2454275"/>
          <p14:tracePt t="127969" x="2600325" y="2524125"/>
          <p14:tracePt t="127978" x="2298700" y="2578100"/>
          <p14:tracePt t="127978" x="2268538" y="2592388"/>
          <p14:tracePt t="127986" x="1958975" y="2647950"/>
          <p14:tracePt t="127994" x="1725613" y="2678113"/>
          <p14:tracePt t="128002" x="1470025" y="2709863"/>
          <p14:tracePt t="128011" x="1216025" y="2763838"/>
          <p14:tracePt t="128019" x="1030288" y="2778125"/>
          <p14:tracePt t="128036" x="774700" y="2847975"/>
          <p14:tracePt t="128044" x="704850" y="2863850"/>
          <p14:tracePt t="128052" x="673100" y="2895600"/>
          <p14:tracePt t="128061" x="673100" y="2917825"/>
          <p14:tracePt t="128069" x="681038" y="2949575"/>
          <p14:tracePt t="128077" x="719138" y="2979738"/>
          <p14:tracePt t="128086" x="781050" y="2995613"/>
          <p14:tracePt t="128094" x="890588" y="3019425"/>
          <p14:tracePt t="128102" x="990600" y="3033713"/>
          <p14:tracePt t="128111" x="1138238" y="3033713"/>
          <p14:tracePt t="128128" x="1408113" y="3049588"/>
          <p14:tracePt t="128128" x="1431925" y="3049588"/>
          <p14:tracePt t="128136" x="1579563" y="3049588"/>
          <p14:tracePt t="128144" x="1719263" y="3049588"/>
          <p14:tracePt t="128155" x="1919288" y="3049588"/>
          <p14:tracePt t="128161" x="2035175" y="3049588"/>
          <p14:tracePt t="128178" x="2290763" y="3041650"/>
          <p14:tracePt t="128178" x="2306638" y="3041650"/>
          <p14:tracePt t="128186" x="2446338" y="3025775"/>
          <p14:tracePt t="128194" x="2578100" y="3003550"/>
          <p14:tracePt t="128203" x="2717800" y="2987675"/>
          <p14:tracePt t="128203" x="2732088" y="2987675"/>
          <p14:tracePt t="128211" x="2887663" y="2971800"/>
          <p14:tracePt t="128212" x="2903538" y="2971800"/>
          <p14:tracePt t="128219" x="3057525" y="2957513"/>
          <p14:tracePt t="128227" x="3189288" y="2941638"/>
          <p14:tracePt t="128236" x="3359150" y="2917825"/>
          <p14:tracePt t="128244" x="3490913" y="2901950"/>
          <p14:tracePt t="128253" x="3598863" y="2871788"/>
          <p14:tracePt t="128253" x="3614738" y="2871788"/>
          <p14:tracePt t="128261" x="3716338" y="2855913"/>
          <p14:tracePt t="128269" x="3800475" y="2840038"/>
          <p14:tracePt t="128277" x="3886200" y="2817813"/>
          <p14:tracePt t="128286" x="3970338" y="2786063"/>
          <p14:tracePt t="128294" x="4032250" y="2755900"/>
          <p14:tracePt t="128303" x="4087813" y="2732088"/>
          <p14:tracePt t="128319" x="4141788" y="2670175"/>
          <p14:tracePt t="128328" x="4141788" y="2632075"/>
          <p14:tracePt t="128336" x="4141788" y="2600325"/>
          <p14:tracePt t="128345" x="4110038" y="2586038"/>
          <p14:tracePt t="128345" x="4110038" y="2570163"/>
          <p14:tracePt t="128352" x="4079875" y="2546350"/>
          <p14:tracePt t="128361" x="4025900" y="2516188"/>
          <p14:tracePt t="128369" x="3956050" y="2500313"/>
          <p14:tracePt t="128377" x="3870325" y="2500313"/>
          <p14:tracePt t="128386" x="3754438" y="2484438"/>
          <p14:tracePt t="128395" x="3598863" y="2484438"/>
          <p14:tracePt t="128402" x="3468688" y="2484438"/>
          <p14:tracePt t="128411" x="3282950" y="2484438"/>
          <p14:tracePt t="128419" x="3041650" y="2462213"/>
          <p14:tracePt t="128427" x="2841625" y="2462213"/>
          <p14:tracePt t="128436" x="2570163" y="2446338"/>
          <p14:tracePt t="128444" x="2352675" y="2446338"/>
          <p14:tracePt t="128453" x="2166938" y="2430463"/>
          <p14:tracePt t="128453" x="2128838" y="2430463"/>
          <p14:tracePt t="128462" x="1958975" y="2430463"/>
          <p14:tracePt t="128469" x="1827213" y="2430463"/>
          <p14:tracePt t="128477" x="1657350" y="2430463"/>
          <p14:tracePt t="128486" x="1517650" y="2438400"/>
          <p14:tracePt t="128494" x="1416050" y="2454275"/>
          <p14:tracePt t="128503" x="1316038" y="2492375"/>
          <p14:tracePt t="128503" x="1316038" y="2508250"/>
          <p14:tracePt t="128511" x="1230313" y="2538413"/>
          <p14:tracePt t="128519" x="1184275" y="2608263"/>
          <p14:tracePt t="128528" x="1130300" y="2662238"/>
          <p14:tracePt t="128528" x="1114425" y="2662238"/>
          <p14:tracePt t="128536" x="1084263" y="2724150"/>
          <p14:tracePt t="128544" x="1060450" y="2778125"/>
          <p14:tracePt t="128553" x="1060450" y="2809875"/>
          <p14:tracePt t="128561" x="1060450" y="2847975"/>
          <p14:tracePt t="128569" x="1092200" y="2879725"/>
          <p14:tracePt t="128578" x="1138238" y="2917825"/>
          <p14:tracePt t="128594" x="1292225" y="2949575"/>
          <p14:tracePt t="128602" x="1408113" y="2963863"/>
          <p14:tracePt t="128611" x="1563688" y="2979738"/>
          <p14:tracePt t="128612" x="1579563" y="2979738"/>
          <p14:tracePt t="128619" x="1719263" y="2995613"/>
          <p14:tracePt t="128628" x="1889125" y="3019425"/>
          <p14:tracePt t="128628" x="1919288" y="3019425"/>
          <p14:tracePt t="128644" x="2276475" y="3049588"/>
          <p14:tracePt t="128652" x="2476500" y="3049588"/>
          <p14:tracePt t="128661" x="2717800" y="3049588"/>
          <p14:tracePt t="128669" x="2949575" y="3049588"/>
          <p14:tracePt t="128678" x="3219450" y="3049588"/>
          <p14:tracePt t="128686" x="3444875" y="3049588"/>
          <p14:tracePt t="128694" x="3660775" y="3049588"/>
          <p14:tracePt t="128703" x="3846513" y="3049588"/>
          <p14:tracePt t="128703" x="3886200" y="3049588"/>
          <p14:tracePt t="128711" x="4117975" y="3025775"/>
          <p14:tracePt t="128720" x="4327525" y="3025775"/>
          <p14:tracePt t="128728" x="4543425" y="2987675"/>
          <p14:tracePt t="128729" x="4559300" y="2987675"/>
          <p14:tracePt t="128736" x="4683125" y="2971800"/>
          <p14:tracePt t="128744" x="4799013" y="2957513"/>
          <p14:tracePt t="128753" x="4884738" y="2917825"/>
          <p14:tracePt t="128753" x="4900613" y="2917825"/>
          <p14:tracePt t="128761" x="4930775" y="2901950"/>
          <p14:tracePt t="128769" x="4954588" y="2887663"/>
          <p14:tracePt t="128778" x="4954588" y="2871788"/>
          <p14:tracePt t="128778" x="4954588" y="2855913"/>
          <p14:tracePt t="128786" x="4938713" y="2840038"/>
          <p14:tracePt t="128794" x="4892675" y="2786063"/>
          <p14:tracePt t="128803" x="4822825" y="2732088"/>
          <p14:tracePt t="128803" x="4806950" y="2732088"/>
          <p14:tracePt t="128811" x="4721225" y="2686050"/>
          <p14:tracePt t="128819" x="4583113" y="2616200"/>
          <p14:tracePt t="128827" x="4451350" y="2570163"/>
          <p14:tracePt t="128828" x="4435475" y="2570163"/>
          <p14:tracePt t="128836" x="4295775" y="2516188"/>
          <p14:tracePt t="128844" x="4110038" y="2484438"/>
          <p14:tracePt t="128852" x="3908425" y="2446338"/>
          <p14:tracePt t="128862" x="3654425" y="2414588"/>
          <p14:tracePt t="128869" x="3413125" y="2400300"/>
          <p14:tracePt t="128878" x="3127375" y="2376488"/>
          <p14:tracePt t="128878" x="3111500" y="2376488"/>
          <p14:tracePt t="128886" x="2825750" y="2376488"/>
          <p14:tracePt t="128894" x="2554288" y="2376488"/>
          <p14:tracePt t="128902" x="2282825" y="2376488"/>
          <p14:tracePt t="128911" x="2012950" y="2392363"/>
          <p14:tracePt t="128919" x="1741488" y="2422525"/>
          <p14:tracePt t="128928" x="1517650" y="2454275"/>
          <p14:tracePt t="128928" x="1501775" y="2454275"/>
          <p14:tracePt t="128936" x="1331913" y="2492375"/>
          <p14:tracePt t="128944" x="1160463" y="2524125"/>
          <p14:tracePt t="128953" x="1014413" y="2578100"/>
          <p14:tracePt t="128961" x="890588" y="2624138"/>
          <p14:tracePt t="128969" x="788988" y="2678113"/>
          <p14:tracePt t="128970" x="788988" y="2693988"/>
          <p14:tracePt t="128977" x="727075" y="2724150"/>
          <p14:tracePt t="128986" x="673100" y="2778125"/>
          <p14:tracePt t="128994" x="657225" y="2809875"/>
          <p14:tracePt t="129003" x="642938" y="2847975"/>
          <p14:tracePt t="129003" x="642938" y="2863850"/>
          <p14:tracePt t="129011" x="642938" y="2895600"/>
          <p14:tracePt t="129019" x="665163" y="2917825"/>
          <p14:tracePt t="129027" x="735013" y="2949575"/>
          <p14:tracePt t="129036" x="820738" y="2963863"/>
          <p14:tracePt t="129044" x="936625" y="2979738"/>
          <p14:tracePt t="129053" x="1092200" y="2995613"/>
          <p14:tracePt t="129053" x="1122363" y="3019425"/>
          <p14:tracePt t="129054" x="1138238" y="3019425"/>
          <p14:tracePt t="129062" x="1323975" y="3033713"/>
          <p14:tracePt t="129069" x="1509713" y="3049588"/>
          <p14:tracePt t="129077" x="1781175" y="3065463"/>
          <p14:tracePt t="129086" x="2051050" y="3065463"/>
          <p14:tracePt t="129086" x="2105025" y="3065463"/>
          <p14:tracePt t="129094" x="2406650" y="3081338"/>
          <p14:tracePt t="129103" x="2747963" y="3103563"/>
          <p14:tracePt t="129103" x="2786063" y="3103563"/>
          <p14:tracePt t="129111" x="3103563" y="3103563"/>
          <p14:tracePt t="129119" x="3390900" y="3103563"/>
          <p14:tracePt t="129128" x="3676650" y="3119438"/>
          <p14:tracePt t="129128" x="3716338" y="3119438"/>
          <p14:tracePt t="129136" x="4002088" y="3111500"/>
          <p14:tracePt t="129144" x="4203700" y="3087688"/>
          <p14:tracePt t="129153" x="4389438" y="3057525"/>
          <p14:tracePt t="129153" x="4411663" y="3041650"/>
          <p14:tracePt t="129161" x="4543425" y="3025775"/>
          <p14:tracePt t="129162" x="4559300" y="3003550"/>
          <p14:tracePt t="129169" x="4645025" y="2971800"/>
          <p14:tracePt t="129178" x="4699000" y="2941638"/>
          <p14:tracePt t="129178" x="4699000" y="2917825"/>
          <p14:tracePt t="129186" x="4699000" y="2887663"/>
          <p14:tracePt t="129194" x="4667250" y="2840038"/>
          <p14:tracePt t="129202" x="4605338" y="2786063"/>
          <p14:tracePt t="129211" x="4451350" y="2716213"/>
          <p14:tracePt t="129219" x="4281488" y="2686050"/>
          <p14:tracePt t="129227" x="4064000" y="2647950"/>
          <p14:tracePt t="129236" x="3808413" y="2616200"/>
          <p14:tracePt t="129244" x="3568700" y="2600325"/>
          <p14:tracePt t="129253" x="3328988" y="2600325"/>
          <p14:tracePt t="129253" x="3313113" y="2600325"/>
          <p14:tracePt t="129261" x="3041650" y="2600325"/>
          <p14:tracePt t="129269" x="2809875" y="2600325"/>
          <p14:tracePt t="129277" x="2516188" y="2600325"/>
          <p14:tracePt t="129286" x="2244725" y="2600325"/>
          <p14:tracePt t="129287" x="2182813" y="2600325"/>
          <p14:tracePt t="129294" x="1973263" y="2600325"/>
          <p14:tracePt t="129302" x="1787525" y="2600325"/>
          <p14:tracePt t="129311" x="1625600" y="2600325"/>
          <p14:tracePt t="129319" x="1431925" y="2600325"/>
          <p14:tracePt t="129328" x="1300163" y="2600325"/>
          <p14:tracePt t="129328" x="1284288" y="2600325"/>
          <p14:tracePt t="129336" x="1184275" y="2600325"/>
          <p14:tracePt t="129344" x="1130300" y="2600325"/>
          <p14:tracePt t="129353" x="1098550" y="2600325"/>
          <p14:tracePt t="129366" x="1098550" y="2608263"/>
          <p14:tracePt t="129370" x="1084263" y="2608263"/>
          <p14:tracePt t="129378" x="1084263" y="2624138"/>
          <p14:tracePt t="129394" x="1122363" y="2662238"/>
          <p14:tracePt t="129402" x="1160463" y="2693988"/>
          <p14:tracePt t="129411" x="1208088" y="2709863"/>
          <p14:tracePt t="129419" x="1277938" y="2747963"/>
          <p14:tracePt t="129428" x="1346200" y="2747963"/>
          <p14:tracePt t="129428" x="1362075" y="2747963"/>
          <p14:tracePt t="129444" x="1531938" y="2763838"/>
          <p14:tracePt t="129453" x="1617663" y="2763838"/>
          <p14:tracePt t="129453" x="1633538" y="2763838"/>
          <p14:tracePt t="129461" x="1703388" y="2763838"/>
          <p14:tracePt t="129469" x="1819275" y="2763838"/>
          <p14:tracePt t="129478" x="1889125" y="2755900"/>
          <p14:tracePt t="129486" x="1935163" y="2732088"/>
          <p14:tracePt t="129494" x="1973263" y="2732088"/>
          <p14:tracePt t="129503" x="1989138" y="2716213"/>
          <p14:tracePt t="129519" x="1989138" y="2701925"/>
          <p14:tracePt t="129537" x="1973263" y="2686050"/>
          <p14:tracePt t="129544" x="1958975" y="2686050"/>
          <p14:tracePt t="129553" x="1927225" y="2686050"/>
          <p14:tracePt t="129561" x="1911350" y="2686050"/>
          <p14:tracePt t="129569" x="1873250" y="2686050"/>
          <p14:tracePt t="129577" x="1857375" y="2686050"/>
          <p14:tracePt t="129619" x="1857375" y="2670175"/>
          <p14:tracePt t="129659" x="1843088" y="2670175"/>
          <p14:tracePt t="129665" x="1827213" y="2670175"/>
          <p14:tracePt t="129671" x="1811338" y="2670175"/>
          <p14:tracePt t="129678" x="1787525" y="2670175"/>
          <p14:tracePt t="129686" x="1757363" y="2670175"/>
          <p14:tracePt t="129694" x="1703388" y="2670175"/>
          <p14:tracePt t="129702" x="1671638" y="2670175"/>
          <p14:tracePt t="129720" x="1601788" y="2670175"/>
          <p14:tracePt t="129731" x="1587500" y="2670175"/>
          <p14:tracePt t="129912" x="1587500" y="2678113"/>
          <p14:tracePt t="130065" x="1593850" y="2678113"/>
          <p14:tracePt t="130208" x="1617663" y="2678113"/>
          <p14:tracePt t="130236" x="1633538" y="2678113"/>
          <p14:tracePt t="130239" x="1633538" y="2670175"/>
          <p14:tracePt t="130344" x="1649413" y="2670175"/>
          <p14:tracePt t="130356" x="1663700" y="2670175"/>
          <p14:tracePt t="130372" x="1679575" y="2670175"/>
          <p14:tracePt t="130386" x="1703388" y="2670175"/>
          <p14:tracePt t="130395" x="1719263" y="2670175"/>
          <p14:tracePt t="130404" x="1733550" y="2670175"/>
          <p14:tracePt t="130419" x="1749425" y="2670175"/>
          <p14:tracePt t="130427" x="1765300" y="2670175"/>
          <p14:tracePt t="130436" x="1781175" y="2670175"/>
          <p14:tracePt t="130444" x="1803400" y="2670175"/>
          <p14:tracePt t="130453" x="1819275" y="2670175"/>
          <p14:tracePt t="130469" x="1835150" y="2670175"/>
          <p14:tracePt t="130520" x="1835150" y="2678113"/>
          <p14:tracePt t="130537" x="1835150" y="2693988"/>
          <p14:tracePt t="130572" x="1827213" y="2693988"/>
          <p14:tracePt t="130578" x="1827213" y="2709863"/>
          <p14:tracePt t="130587" x="1811338" y="2709863"/>
          <p14:tracePt t="130595" x="1787525" y="2709863"/>
          <p14:tracePt t="130602" x="1773238" y="2709863"/>
          <p14:tracePt t="130611" x="1757363" y="2709863"/>
          <p14:tracePt t="130628" x="1703388" y="2724150"/>
          <p14:tracePt t="130636" x="1671638" y="2724150"/>
          <p14:tracePt t="130644" x="1657350" y="2724150"/>
          <p14:tracePt t="130661" x="1641475" y="2763838"/>
          <p14:tracePt t="130669" x="1641475" y="2794000"/>
          <p14:tracePt t="130686" x="1641475" y="2809875"/>
          <p14:tracePt t="130924" x="1625600" y="2809875"/>
          <p14:tracePt t="130929" x="1601788" y="2809875"/>
          <p14:tracePt t="130944" x="1555750" y="2809875"/>
          <p14:tracePt t="130953" x="1539875" y="2809875"/>
          <p14:tracePt t="130961" x="1517650" y="2809875"/>
          <p14:tracePt t="130969" x="1517650" y="2847975"/>
          <p14:tracePt t="130977" x="1531938" y="2879725"/>
          <p14:tracePt t="130986" x="1547813" y="2917825"/>
          <p14:tracePt t="130994" x="1563688" y="2949575"/>
          <p14:tracePt t="131003" x="1593850" y="2979738"/>
          <p14:tracePt t="131011" x="1633538" y="2995613"/>
          <p14:tracePt t="131019" x="1663700" y="3033713"/>
          <p14:tracePt t="131028" x="1733550" y="3049588"/>
          <p14:tracePt t="131036" x="1765300" y="3049588"/>
          <p14:tracePt t="131044" x="1819275" y="3065463"/>
          <p14:tracePt t="131053" x="1865313" y="3065463"/>
          <p14:tracePt t="131061" x="1919288" y="3065463"/>
          <p14:tracePt t="131069" x="1989138" y="3065463"/>
          <p14:tracePt t="131078" x="2051050" y="3081338"/>
          <p14:tracePt t="131094" x="2244725" y="3103563"/>
          <p14:tracePt t="131103" x="2344738" y="3103563"/>
          <p14:tracePt t="131111" x="2446338" y="3103563"/>
          <p14:tracePt t="131119" x="2546350" y="3103563"/>
          <p14:tracePt t="131128" x="2632075" y="3103563"/>
          <p14:tracePt t="131128" x="2647950" y="3103563"/>
          <p14:tracePt t="131136" x="2717800" y="3087688"/>
          <p14:tracePt t="131144" x="2786063" y="3073400"/>
          <p14:tracePt t="131152" x="2817813" y="3041650"/>
          <p14:tracePt t="131161" x="2833688" y="3003550"/>
          <p14:tracePt t="131169" x="2833688" y="2971800"/>
          <p14:tracePt t="131178" x="2825750" y="2917825"/>
          <p14:tracePt t="131186" x="2786063" y="2887663"/>
          <p14:tracePt t="131194" x="2709863" y="2855913"/>
          <p14:tracePt t="131204" x="2586038" y="2801938"/>
          <p14:tracePt t="131211" x="2470150" y="2786063"/>
          <p14:tracePt t="131212" x="2454275" y="2771775"/>
          <p14:tracePt t="131219" x="2352675" y="2755900"/>
          <p14:tracePt t="131228" x="2228850" y="2732088"/>
          <p14:tracePt t="131228" x="2214563" y="2732088"/>
          <p14:tracePt t="131236" x="2112963" y="2732088"/>
          <p14:tracePt t="131244" x="2028825" y="2732088"/>
          <p14:tracePt t="131253" x="1958975" y="2732088"/>
          <p14:tracePt t="131253" x="1943100" y="2732088"/>
          <p14:tracePt t="131261" x="1897063" y="2732088"/>
          <p14:tracePt t="131270" x="1857375" y="2747963"/>
          <p14:tracePt t="131278" x="1843088" y="2763838"/>
          <p14:tracePt t="131286" x="1843088" y="2778125"/>
          <p14:tracePt t="131294" x="1843088" y="2794000"/>
          <p14:tracePt t="131303" x="1849438" y="2809875"/>
          <p14:tracePt t="131303" x="1865313" y="2809875"/>
          <p14:tracePt t="131311" x="1889125" y="2833688"/>
          <p14:tracePt t="131320" x="1919288" y="2847975"/>
          <p14:tracePt t="131328" x="1951038" y="2863850"/>
          <p14:tracePt t="131328" x="1973263" y="2863850"/>
          <p14:tracePt t="131336" x="2005013" y="2879725"/>
          <p14:tracePt t="131344" x="2051050" y="2895600"/>
          <p14:tracePt t="131353" x="2090738" y="2917825"/>
          <p14:tracePt t="131353" x="2105025" y="2917825"/>
          <p14:tracePt t="131361" x="2136775" y="2917825"/>
          <p14:tracePt t="131370" x="2190750" y="2933700"/>
          <p14:tracePt t="131378" x="2220913" y="2949575"/>
          <p14:tracePt t="131378" x="2244725" y="2949575"/>
          <p14:tracePt t="131386" x="2276475" y="2963863"/>
          <p14:tracePt t="131394" x="2306638" y="2963863"/>
          <p14:tracePt t="131403" x="2322513" y="2979738"/>
          <p14:tracePt t="131403" x="2344738" y="2979738"/>
          <p14:tracePt t="131412" x="2360613" y="2979738"/>
          <p14:tracePt t="131428" x="2376488" y="2979738"/>
          <p14:tracePt t="131485" x="2368550" y="2979738"/>
          <p14:tracePt t="131498" x="2352675" y="2979738"/>
          <p14:tracePt t="131509" x="2330450" y="2979738"/>
          <p14:tracePt t="131517" x="2314575" y="2979738"/>
          <p14:tracePt t="131524" x="2298700" y="2979738"/>
          <p14:tracePt t="131530" x="2282825" y="2979738"/>
          <p14:tracePt t="131536" x="2268538" y="2979738"/>
          <p14:tracePt t="131544" x="2244725" y="2979738"/>
          <p14:tracePt t="131553" x="2228850" y="2979738"/>
          <p14:tracePt t="131625" x="2228850" y="2971800"/>
          <p14:tracePt t="131779" x="2214563" y="2971800"/>
          <p14:tracePt t="131795" x="2198688" y="2971800"/>
          <p14:tracePt t="131811" x="2182813" y="2971800"/>
          <p14:tracePt t="131826" x="2166938" y="2971800"/>
          <p14:tracePt t="131837" x="2144713" y="2971800"/>
          <p14:tracePt t="131844" x="2128838" y="2971800"/>
          <p14:tracePt t="131853" x="2112963" y="2971800"/>
          <p14:tracePt t="131861" x="2082800" y="2971800"/>
          <p14:tracePt t="131869" x="2043113" y="2971800"/>
          <p14:tracePt t="131878" x="1997075" y="2971800"/>
          <p14:tracePt t="131894" x="1873250" y="2971800"/>
          <p14:tracePt t="131903" x="1811338" y="2971800"/>
          <p14:tracePt t="131911" x="1741488" y="2971800"/>
          <p14:tracePt t="131919" x="1687513" y="2971800"/>
          <p14:tracePt t="131928" x="1641475" y="2971800"/>
          <p14:tracePt t="131928" x="1625600" y="2971800"/>
          <p14:tracePt t="131936" x="1571625" y="2971800"/>
          <p14:tracePt t="131944" x="1517650" y="2971800"/>
          <p14:tracePt t="131952" x="1485900" y="2971800"/>
          <p14:tracePt t="131961" x="1455738" y="2971800"/>
          <p14:tracePt t="131970" x="1416050" y="2971800"/>
          <p14:tracePt t="131986" x="1401763" y="2971800"/>
          <p14:tracePt t="132064" x="1401763" y="2979738"/>
          <p14:tracePt t="132112" x="1408113" y="2979738"/>
          <p14:tracePt t="132128" x="1431925" y="2979738"/>
          <p14:tracePt t="132145" x="1447800" y="2979738"/>
          <p14:tracePt t="132221" x="1463675" y="2979738"/>
          <p14:tracePt t="132232" x="1463675" y="2971800"/>
          <p14:tracePt t="132239" x="1477963" y="2971800"/>
          <p14:tracePt t="132264" x="1493838" y="2971800"/>
          <p14:tracePt t="132411" x="1509713" y="2971800"/>
          <p14:tracePt t="132420" x="1509713" y="2957513"/>
          <p14:tracePt t="132422" x="1531938" y="2957513"/>
          <p14:tracePt t="132512" x="1547813" y="2957513"/>
          <p14:tracePt t="132541" x="1547813" y="2941638"/>
          <p14:tracePt t="132635" x="1563688" y="2941638"/>
          <p14:tracePt t="132637" x="1563688" y="2917825"/>
          <p14:tracePt t="132657" x="1579563" y="2917825"/>
          <p14:tracePt t="132673" x="1593850" y="2917825"/>
          <p14:tracePt t="132685" x="1593850" y="2901950"/>
          <p14:tracePt t="132687" x="1617663" y="2901950"/>
          <p14:tracePt t="132809" x="1617663" y="2887663"/>
          <p14:tracePt t="132824" x="1601788" y="2887663"/>
          <p14:tracePt t="132834" x="1587500" y="2887663"/>
          <p14:tracePt t="132841" x="1571625" y="2887663"/>
          <p14:tracePt t="132847" x="1555750" y="2887663"/>
          <p14:tracePt t="132854" x="1539875" y="2887663"/>
          <p14:tracePt t="132861" x="1517650" y="2887663"/>
          <p14:tracePt t="132878" x="1470025" y="2887663"/>
          <p14:tracePt t="132895" x="1455738" y="2887663"/>
          <p14:tracePt t="133010" x="1455738" y="2871788"/>
          <p14:tracePt t="133140" x="1463675" y="2871788"/>
          <p14:tracePt t="133161" x="1477963" y="2871788"/>
          <p14:tracePt t="133173" x="1493838" y="2871788"/>
          <p14:tracePt t="133321" x="1493838" y="2855913"/>
          <p14:tracePt t="134009" x="1485900" y="2855913"/>
          <p14:tracePt t="134012" x="1485900" y="2863850"/>
          <p14:tracePt t="134020" x="1470025" y="2863850"/>
          <p14:tracePt t="134028" x="1470025" y="2895600"/>
          <p14:tracePt t="134036" x="1470025" y="2917825"/>
          <p14:tracePt t="134044" x="1477963" y="2949575"/>
          <p14:tracePt t="134053" x="1547813" y="2963863"/>
          <p14:tracePt t="134061" x="1617663" y="2979738"/>
          <p14:tracePt t="134070" x="1719263" y="2995613"/>
          <p14:tracePt t="134078" x="1835150" y="2995613"/>
          <p14:tracePt t="134086" x="1951038" y="2995613"/>
          <p14:tracePt t="134095" x="2051050" y="2995613"/>
          <p14:tracePt t="134095" x="2074863" y="2995613"/>
          <p14:tracePt t="134103" x="2159000" y="2995613"/>
          <p14:tracePt t="134111" x="2244725" y="2995613"/>
          <p14:tracePt t="134119" x="2322513" y="2995613"/>
          <p14:tracePt t="134128" x="2376488" y="2987675"/>
          <p14:tracePt t="134128" x="2392363" y="2987675"/>
          <p14:tracePt t="134136" x="2446338" y="2987675"/>
          <p14:tracePt t="134145" x="2476500" y="2987675"/>
          <p14:tracePt t="134154" x="2492375" y="2987675"/>
          <p14:tracePt t="134161" x="2516188" y="2987675"/>
          <p14:tracePt t="134214" x="2500313" y="2987675"/>
          <p14:tracePt t="134217" x="2500313" y="2971800"/>
          <p14:tracePt t="134219" x="2484438" y="2971800"/>
          <p14:tracePt t="134228" x="2438400" y="2957513"/>
          <p14:tracePt t="134237" x="2368550" y="2917825"/>
          <p14:tracePt t="134244" x="2298700" y="2917825"/>
          <p14:tracePt t="134253" x="2198688" y="2901950"/>
          <p14:tracePt t="134261" x="2097088" y="2901950"/>
          <p14:tracePt t="134269" x="1958975" y="2901950"/>
          <p14:tracePt t="134278" x="1827213" y="2901950"/>
          <p14:tracePt t="134278" x="1811338" y="2901950"/>
          <p14:tracePt t="134286" x="1725613" y="2901950"/>
          <p14:tracePt t="134295" x="1625600" y="2901950"/>
          <p14:tracePt t="134303" x="1555750" y="2917825"/>
          <p14:tracePt t="134311" x="1501775" y="2933700"/>
          <p14:tracePt t="134319" x="1485900" y="2933700"/>
          <p14:tracePt t="134328" x="1470025" y="2949575"/>
          <p14:tracePt t="134378" x="1470025" y="2963863"/>
          <p14:tracePt t="134386" x="1477963" y="2963863"/>
          <p14:tracePt t="134395" x="1477963" y="2979738"/>
          <p14:tracePt t="134403" x="1493838" y="2995613"/>
          <p14:tracePt t="134411" x="1509713" y="3019425"/>
          <p14:tracePt t="134419" x="1531938" y="3019425"/>
          <p14:tracePt t="134428" x="1563688" y="3033713"/>
          <p14:tracePt t="134436" x="1593850" y="3049588"/>
          <p14:tracePt t="134444" x="1617663" y="3049588"/>
          <p14:tracePt t="134453" x="1649413" y="3049588"/>
          <p14:tracePt t="134461" x="1679575" y="3049588"/>
          <p14:tracePt t="134470" x="1719263" y="3049588"/>
          <p14:tracePt t="134486" x="1765300" y="3049588"/>
          <p14:tracePt t="134495" x="1781175" y="3049588"/>
          <p14:tracePt t="134510" x="1803400" y="3041650"/>
          <p14:tracePt t="134519" x="1803400" y="3025775"/>
          <p14:tracePt t="134528" x="1819275" y="3003550"/>
          <p14:tracePt t="134536" x="1819275" y="2987675"/>
          <p14:tracePt t="134544" x="1819275" y="2957513"/>
          <p14:tracePt t="134553" x="1811338" y="2941638"/>
          <p14:tracePt t="134553" x="1811338" y="2917825"/>
          <p14:tracePt t="134561" x="1773238" y="2901950"/>
          <p14:tracePt t="134570" x="1741488" y="2887663"/>
          <p14:tracePt t="134578" x="1703388" y="2855913"/>
          <p14:tracePt t="134586" x="1657350" y="2855913"/>
          <p14:tracePt t="134594" x="1587500" y="2840038"/>
          <p14:tracePt t="134603" x="1539875" y="2817813"/>
          <p14:tracePt t="134603" x="1517650" y="2817813"/>
          <p14:tracePt t="134611" x="1455738" y="2817813"/>
          <p14:tracePt t="134628" x="1331913" y="2817813"/>
          <p14:tracePt t="134628" x="1316038" y="2817813"/>
          <p14:tracePt t="134636" x="1270000" y="2817813"/>
          <p14:tracePt t="134644" x="1216025" y="2817813"/>
          <p14:tracePt t="134653" x="1184275" y="2817813"/>
          <p14:tracePt t="134661" x="1146175" y="2817813"/>
          <p14:tracePt t="134669" x="1130300" y="2833688"/>
          <p14:tracePt t="134761" x="1138238" y="2833688"/>
          <p14:tracePt t="134769" x="1160463" y="2833688"/>
          <p14:tracePt t="134778" x="1176338" y="2833688"/>
          <p14:tracePt t="134787" x="1192213" y="2833688"/>
          <p14:tracePt t="134796" x="1208088" y="2833688"/>
          <p14:tracePt t="134811" x="1238250" y="2833688"/>
          <p14:tracePt t="134819" x="1262063" y="2833688"/>
          <p14:tracePt t="134828" x="1277938" y="2833688"/>
          <p14:tracePt t="134846" x="1292225" y="2833688"/>
          <p14:tracePt t="134881" x="1308100" y="2833688"/>
          <p14:tracePt t="134896" x="1323975" y="2833688"/>
          <p14:tracePt t="134904" x="1346200" y="2833688"/>
          <p14:tracePt t="134910" x="1362075" y="2817813"/>
          <p14:tracePt t="134915" x="1377950" y="2817813"/>
          <p14:tracePt t="134919" x="1393825" y="2817813"/>
          <p14:tracePt t="134928" x="1447800" y="2801938"/>
          <p14:tracePt t="134928" x="1463675" y="2801938"/>
          <p14:tracePt t="134936" x="1509713" y="2786063"/>
          <p14:tracePt t="134945" x="1563688" y="2786063"/>
          <p14:tracePt t="134953" x="1617663" y="2786063"/>
          <p14:tracePt t="134961" x="1663700" y="2786063"/>
          <p14:tracePt t="134970" x="1719263" y="2786063"/>
          <p14:tracePt t="134978" x="1749425" y="2786063"/>
          <p14:tracePt t="134986" x="1803400" y="2786063"/>
          <p14:tracePt t="134994" x="1849438" y="2786063"/>
          <p14:tracePt t="135003" x="1905000" y="2786063"/>
          <p14:tracePt t="135011" x="1951038" y="2786063"/>
          <p14:tracePt t="135020" x="2005013" y="2786063"/>
          <p14:tracePt t="135036" x="2159000" y="2786063"/>
          <p14:tracePt t="135044" x="2260600" y="2786063"/>
          <p14:tracePt t="135053" x="2344738" y="2786063"/>
          <p14:tracePt t="135053" x="2360613" y="2786063"/>
          <p14:tracePt t="135061" x="2446338" y="2786063"/>
          <p14:tracePt t="135069" x="2492375" y="2771775"/>
          <p14:tracePt t="135078" x="2546350" y="2755900"/>
          <p14:tracePt t="135095" x="2578100" y="2701925"/>
          <p14:tracePt t="135103" x="2578100" y="2647950"/>
          <p14:tracePt t="135111" x="2570163" y="2600325"/>
          <p14:tracePt t="135119" x="2516188" y="2546350"/>
          <p14:tracePt t="135128" x="2414588" y="2462213"/>
          <p14:tracePt t="135136" x="2282825" y="2414588"/>
          <p14:tracePt t="135145" x="2128838" y="2360613"/>
          <p14:tracePt t="135153" x="1973263" y="2344738"/>
          <p14:tracePt t="135161" x="1811338" y="2344738"/>
          <p14:tracePt t="135170" x="1657350" y="2344738"/>
          <p14:tracePt t="135178" x="1501775" y="2352675"/>
          <p14:tracePt t="135186" x="1370013" y="2392363"/>
          <p14:tracePt t="135203" x="1160463" y="2492375"/>
          <p14:tracePt t="135203" x="1160463" y="2508250"/>
          <p14:tracePt t="135211" x="1098550" y="2578100"/>
          <p14:tracePt t="135220" x="1044575" y="2624138"/>
          <p14:tracePt t="135236" x="1030288" y="2763838"/>
          <p14:tracePt t="135244" x="1030288" y="2809875"/>
          <p14:tracePt t="135253" x="1036638" y="2863850"/>
          <p14:tracePt t="135253" x="1036638" y="2879725"/>
          <p14:tracePt t="135261" x="1076325" y="2933700"/>
          <p14:tracePt t="135270" x="1138238" y="2979738"/>
          <p14:tracePt t="135278" x="1222375" y="3019425"/>
          <p14:tracePt t="135279" x="1222375" y="3033713"/>
          <p14:tracePt t="135286" x="1323975" y="3065463"/>
          <p14:tracePt t="135294" x="1431925" y="3103563"/>
          <p14:tracePt t="135303" x="1563688" y="3119438"/>
          <p14:tracePt t="135311" x="1719263" y="3135313"/>
          <p14:tracePt t="135320" x="1835150" y="3149600"/>
          <p14:tracePt t="135320" x="1849438" y="3149600"/>
          <p14:tracePt t="135328" x="1989138" y="3149600"/>
          <p14:tracePt t="135328" x="2005013" y="3149600"/>
          <p14:tracePt t="135336" x="2136775" y="3149600"/>
          <p14:tracePt t="135345" x="2290763" y="3143250"/>
          <p14:tracePt t="135353" x="2406650" y="3127375"/>
          <p14:tracePt t="135353" x="2430463" y="3111500"/>
          <p14:tracePt t="135361" x="2516188" y="3073400"/>
          <p14:tracePt t="135378" x="2647950" y="2987675"/>
          <p14:tracePt t="135386" x="2678113" y="2941638"/>
          <p14:tracePt t="135395" x="2678113" y="2901950"/>
          <p14:tracePt t="135395" x="2678113" y="2887663"/>
          <p14:tracePt t="135403" x="2670175" y="2855913"/>
          <p14:tracePt t="135403" x="2670175" y="2840038"/>
          <p14:tracePt t="135411" x="2624138" y="2786063"/>
          <p14:tracePt t="135428" x="2438400" y="2670175"/>
          <p14:tracePt t="135436" x="2330450" y="2632075"/>
          <p14:tracePt t="135445" x="2214563" y="2616200"/>
          <p14:tracePt t="135453" x="2082800" y="2600325"/>
          <p14:tracePt t="135470" x="1843088" y="2600325"/>
          <p14:tracePt t="135470" x="1827213" y="2600325"/>
          <p14:tracePt t="135478" x="1703388" y="2600325"/>
          <p14:tracePt t="135487" x="1571625" y="2600325"/>
          <p14:tracePt t="135488" x="1555750" y="2600325"/>
          <p14:tracePt t="135494" x="1485900" y="2600325"/>
          <p14:tracePt t="135503" x="1370013" y="2608263"/>
          <p14:tracePt t="135511" x="1300163" y="2647950"/>
          <p14:tracePt t="135520" x="1246188" y="2662238"/>
          <p14:tracePt t="135528" x="1216025" y="2693988"/>
          <p14:tracePt t="135536" x="1200150" y="2724150"/>
          <p14:tracePt t="135545" x="1184275" y="2763838"/>
          <p14:tracePt t="135553" x="1160463" y="2794000"/>
          <p14:tracePt t="135561" x="1160463" y="2833688"/>
          <p14:tracePt t="135570" x="1176338" y="2863850"/>
          <p14:tracePt t="135578" x="1192213" y="2895600"/>
          <p14:tracePt t="135579" x="1208088" y="2895600"/>
          <p14:tracePt t="135586" x="1238250" y="2933700"/>
          <p14:tracePt t="135595" x="1277938" y="2949575"/>
          <p14:tracePt t="135611" x="1431925" y="2979738"/>
          <p14:tracePt t="135619" x="1509713" y="2979738"/>
          <p14:tracePt t="135628" x="1593850" y="2979738"/>
          <p14:tracePt t="135628" x="1617663" y="2979738"/>
          <p14:tracePt t="135636" x="1733550" y="2979738"/>
          <p14:tracePt t="135645" x="1835150" y="2979738"/>
          <p14:tracePt t="135645" x="1849438" y="2979738"/>
          <p14:tracePt t="135653" x="1951038" y="2979738"/>
          <p14:tracePt t="135653" x="1973263" y="2979738"/>
          <p14:tracePt t="135661" x="2051050" y="2979738"/>
          <p14:tracePt t="135669" x="2159000" y="2971800"/>
          <p14:tracePt t="135678" x="2244725" y="2957513"/>
          <p14:tracePt t="135686" x="2276475" y="2941638"/>
          <p14:tracePt t="135695" x="2306638" y="2941638"/>
          <p14:tracePt t="135696" x="2306638" y="2917825"/>
          <p14:tracePt t="135708" x="2306638" y="2901950"/>
          <p14:tracePt t="135719" x="2306638" y="2887663"/>
          <p14:tracePt t="135724" x="2298700" y="2887663"/>
          <p14:tracePt t="135728" x="2282825" y="2871788"/>
          <p14:tracePt t="135745" x="2182813" y="2817813"/>
          <p14:tracePt t="135745" x="2166938" y="2817813"/>
          <p14:tracePt t="135753" x="2097088" y="2801938"/>
          <p14:tracePt t="135753" x="2082800" y="2801938"/>
          <p14:tracePt t="135761" x="1997075" y="2786063"/>
          <p14:tracePt t="135770" x="1897063" y="2771775"/>
          <p14:tracePt t="135778" x="1787525" y="2771775"/>
          <p14:tracePt t="135778" x="1773238" y="2755900"/>
          <p14:tracePt t="135786" x="1687513" y="2755900"/>
          <p14:tracePt t="135794" x="1587500" y="2755900"/>
          <p14:tracePt t="135803" x="1485900" y="2755900"/>
          <p14:tracePt t="135811" x="1416050" y="2755900"/>
          <p14:tracePt t="135819" x="1370013" y="2755900"/>
          <p14:tracePt t="135828" x="1331913" y="2778125"/>
          <p14:tracePt t="135836" x="1316038" y="2794000"/>
          <p14:tracePt t="135845" x="1316038" y="2833688"/>
          <p14:tracePt t="135861" x="1316038" y="2917825"/>
          <p14:tracePt t="135870" x="1316038" y="2949575"/>
          <p14:tracePt t="135878" x="1346200" y="2979738"/>
          <p14:tracePt t="135879" x="1346200" y="2995613"/>
          <p14:tracePt t="135879" x="1362075" y="2995613"/>
          <p14:tracePt t="135886" x="1393825" y="3033713"/>
          <p14:tracePt t="135895" x="1447800" y="3065463"/>
          <p14:tracePt t="135903" x="1509713" y="3081338"/>
          <p14:tracePt t="135911" x="1593850" y="3103563"/>
          <p14:tracePt t="135919" x="1703388" y="3119438"/>
          <p14:tracePt t="135928" x="1803400" y="3135313"/>
          <p14:tracePt t="135936" x="1889125" y="3135313"/>
          <p14:tracePt t="135945" x="1989138" y="3135313"/>
          <p14:tracePt t="135953" x="2090738" y="3135313"/>
          <p14:tracePt t="135961" x="2174875" y="3135313"/>
          <p14:tracePt t="135970" x="2244725" y="3127375"/>
          <p14:tracePt t="135986" x="2344738" y="3041650"/>
          <p14:tracePt t="136003" x="2360613" y="2957513"/>
          <p14:tracePt t="136011" x="2360613" y="2901950"/>
          <p14:tracePt t="136019" x="2360613" y="2855913"/>
          <p14:tracePt t="136036" x="2298700" y="2732088"/>
          <p14:tracePt t="136044" x="2244725" y="2701925"/>
          <p14:tracePt t="136053" x="2182813" y="2686050"/>
          <p14:tracePt t="136061" x="2112963" y="2670175"/>
          <p14:tracePt t="136070" x="2028825" y="2670175"/>
          <p14:tracePt t="136078" x="1943100" y="2670175"/>
          <p14:tracePt t="136086" x="1857375" y="2670175"/>
          <p14:tracePt t="136095" x="1773238" y="2678113"/>
          <p14:tracePt t="136103" x="1687513" y="2709863"/>
          <p14:tracePt t="136103" x="1671638" y="2709863"/>
          <p14:tracePt t="136111" x="1625600" y="2747963"/>
          <p14:tracePt t="136120" x="1587500" y="2763838"/>
          <p14:tracePt t="136128" x="1555750" y="2794000"/>
          <p14:tracePt t="136145" x="1539875" y="2847975"/>
          <p14:tracePt t="136153" x="1539875" y="2863850"/>
          <p14:tracePt t="136154" x="1539875" y="2879725"/>
          <p14:tracePt t="136161" x="1539875" y="2895600"/>
          <p14:tracePt t="136178" x="1563688" y="2949575"/>
          <p14:tracePt t="136186" x="1579563" y="2963863"/>
          <p14:tracePt t="136194" x="1633538" y="2979738"/>
          <p14:tracePt t="136203" x="1663700" y="3019425"/>
          <p14:tracePt t="136204" x="1679575" y="3019425"/>
          <p14:tracePt t="136211" x="1733550" y="3033713"/>
          <p14:tracePt t="136219" x="1803400" y="3033713"/>
          <p14:tracePt t="136228" x="1889125" y="3033713"/>
          <p14:tracePt t="136236" x="1989138" y="3033713"/>
          <p14:tracePt t="136245" x="2090738" y="3033713"/>
          <p14:tracePt t="136261" x="2260600" y="3033713"/>
          <p14:tracePt t="136270" x="2306638" y="3025775"/>
          <p14:tracePt t="136278" x="2360613" y="2987675"/>
          <p14:tracePt t="136278" x="2376488" y="2987675"/>
          <p14:tracePt t="136286" x="2406650" y="2957513"/>
          <p14:tracePt t="136294" x="2430463" y="2917825"/>
          <p14:tracePt t="136303" x="2430463" y="2887663"/>
          <p14:tracePt t="136312" x="2430463" y="2855913"/>
          <p14:tracePt t="136320" x="2414588" y="2840038"/>
          <p14:tracePt t="136328" x="2368550" y="2786063"/>
          <p14:tracePt t="136336" x="2282825" y="2755900"/>
          <p14:tracePt t="136345" x="2198688" y="2716213"/>
          <p14:tracePt t="136361" x="1958975" y="2670175"/>
          <p14:tracePt t="136370" x="1827213" y="2670175"/>
          <p14:tracePt t="136378" x="1703388" y="2670175"/>
          <p14:tracePt t="136386" x="1601788" y="2670175"/>
          <p14:tracePt t="136395" x="1539875" y="2670175"/>
          <p14:tracePt t="136403" x="1470025" y="2670175"/>
          <p14:tracePt t="136411" x="1431925" y="2678113"/>
          <p14:tracePt t="136419" x="1401763" y="2693988"/>
          <p14:tracePt t="136428" x="1401763" y="2724150"/>
          <p14:tracePt t="136436" x="1401763" y="2763838"/>
          <p14:tracePt t="136445" x="1401763" y="2794000"/>
          <p14:tracePt t="136446" x="1401763" y="2809875"/>
          <p14:tracePt t="136453" x="1431925" y="2847975"/>
          <p14:tracePt t="136461" x="1477963" y="2879725"/>
          <p14:tracePt t="136470" x="1531938" y="2933700"/>
          <p14:tracePt t="136478" x="1579563" y="2963863"/>
          <p14:tracePt t="136478" x="1593850" y="2963863"/>
          <p14:tracePt t="136486" x="1649413" y="2979738"/>
          <p14:tracePt t="136503" x="1781175" y="3019425"/>
          <p14:tracePt t="136511" x="1865313" y="3033713"/>
          <p14:tracePt t="136520" x="1935163" y="3033713"/>
          <p14:tracePt t="136528" x="2020888" y="3033713"/>
          <p14:tracePt t="136528" x="2035175" y="3033713"/>
          <p14:tracePt t="136536" x="2090738" y="3025775"/>
          <p14:tracePt t="136545" x="2159000" y="3003550"/>
          <p14:tracePt t="136553" x="2190750" y="2971800"/>
          <p14:tracePt t="136561" x="2220913" y="2917825"/>
          <p14:tracePt t="136570" x="2220913" y="2887663"/>
          <p14:tracePt t="136570" x="2220913" y="2871788"/>
          <p14:tracePt t="136578" x="2220913" y="2840038"/>
          <p14:tracePt t="136586" x="2198688" y="2801938"/>
          <p14:tracePt t="136594" x="2166938" y="2771775"/>
          <p14:tracePt t="136603" x="2112963" y="2755900"/>
          <p14:tracePt t="136611" x="2028825" y="2732088"/>
          <p14:tracePt t="136620" x="1927225" y="2716213"/>
          <p14:tracePt t="136628" x="1827213" y="2716213"/>
          <p14:tracePt t="136645" x="1601788" y="2716213"/>
          <p14:tracePt t="136653" x="1517650" y="2716213"/>
          <p14:tracePt t="136653" x="1501775" y="2716213"/>
          <p14:tracePt t="136661" x="1416050" y="2724150"/>
          <p14:tracePt t="136670" x="1370013" y="2747963"/>
          <p14:tracePt t="136670" x="1354138" y="2747963"/>
          <p14:tracePt t="136678" x="1316038" y="2778125"/>
          <p14:tracePt t="136686" x="1284288" y="2794000"/>
          <p14:tracePt t="136695" x="1284288" y="2809875"/>
          <p14:tracePt t="136703" x="1270000" y="2833688"/>
          <p14:tracePt t="136712" x="1277938" y="2863850"/>
          <p14:tracePt t="136720" x="1308100" y="2895600"/>
          <p14:tracePt t="136736" x="1408113" y="2963863"/>
          <p14:tracePt t="136745" x="1477963" y="2995613"/>
          <p14:tracePt t="136753" x="1563688" y="3033713"/>
          <p14:tracePt t="136753" x="1579563" y="3033713"/>
          <p14:tracePt t="136761" x="1663700" y="3049588"/>
          <p14:tracePt t="136770" x="1749425" y="3065463"/>
          <p14:tracePt t="136786" x="1951038" y="3081338"/>
          <p14:tracePt t="136794" x="2051050" y="3081338"/>
          <p14:tracePt t="136803" x="2159000" y="3081338"/>
          <p14:tracePt t="136803" x="2174875" y="3081338"/>
          <p14:tracePt t="136811" x="2290763" y="3073400"/>
          <p14:tracePt t="136820" x="2406650" y="3025775"/>
          <p14:tracePt t="136828" x="2476500" y="2971800"/>
          <p14:tracePt t="136829" x="2492375" y="2971800"/>
          <p14:tracePt t="136837" x="2562225" y="2901950"/>
          <p14:tracePt t="136844" x="2593975" y="2855913"/>
          <p14:tracePt t="136853" x="2632075" y="2801938"/>
          <p14:tracePt t="136861" x="2662238" y="2755900"/>
          <p14:tracePt t="136878" x="2701925" y="2716213"/>
          <p14:tracePt t="136886" x="2701925" y="2701925"/>
          <p14:tracePt t="136895" x="2717800" y="2701925"/>
          <p14:tracePt t="136930" x="2732088" y="2701925"/>
          <p14:tracePt t="136936" x="2747963" y="2701925"/>
          <p14:tracePt t="136941" x="2763838" y="2701925"/>
          <p14:tracePt t="136945" x="2786063" y="2709863"/>
          <p14:tracePt t="136953" x="2817813" y="2724150"/>
          <p14:tracePt t="136961" x="2863850" y="2747963"/>
          <p14:tracePt t="136970" x="2917825" y="2763838"/>
          <p14:tracePt t="136978" x="2987675" y="2778125"/>
          <p14:tracePt t="136986" x="3057525" y="2794000"/>
          <p14:tracePt t="136994" x="3119438" y="2794000"/>
          <p14:tracePt t="137003" x="3219450" y="2809875"/>
          <p14:tracePt t="137003" x="3243263" y="2809875"/>
          <p14:tracePt t="137020" x="3475038" y="2847975"/>
          <p14:tracePt t="137020" x="3490913" y="2847975"/>
          <p14:tracePt t="137028" x="3614738" y="2863850"/>
          <p14:tracePt t="137028" x="3630613" y="2863850"/>
          <p14:tracePt t="137037" x="3784600" y="2863850"/>
          <p14:tracePt t="137044" x="3948113" y="2863850"/>
          <p14:tracePt t="137053" x="4102100" y="2879725"/>
          <p14:tracePt t="137054" x="4117975" y="2879725"/>
          <p14:tracePt t="137070" x="4427538" y="2879725"/>
          <p14:tracePt t="137078" x="4559300" y="2879725"/>
          <p14:tracePt t="137088" x="4659313" y="2871788"/>
          <p14:tracePt t="137095" x="4714875" y="2855913"/>
          <p14:tracePt t="137104" x="4760913" y="2840038"/>
          <p14:tracePt t="137112" x="4783138" y="2817813"/>
          <p14:tracePt t="137120" x="4799013" y="2801938"/>
          <p14:tracePt t="137128" x="4799013" y="2771775"/>
          <p14:tracePt t="137136" x="4799013" y="2755900"/>
          <p14:tracePt t="137145" x="4791075" y="2716213"/>
          <p14:tracePt t="137161" x="4737100" y="2632075"/>
          <p14:tracePt t="137170" x="4721225" y="2600325"/>
          <p14:tracePt t="137178" x="4683125" y="2586038"/>
          <p14:tracePt t="137178" x="4667250" y="2570163"/>
          <p14:tracePt t="137186" x="4637088" y="2546350"/>
          <p14:tracePt t="137195" x="4583113" y="2530475"/>
          <p14:tracePt t="137203" x="4497388" y="2516188"/>
          <p14:tracePt t="137212" x="4411663" y="2500313"/>
          <p14:tracePt t="137220" x="4335463" y="2500313"/>
          <p14:tracePt t="137228" x="4249738" y="2484438"/>
          <p14:tracePt t="137228" x="4225925" y="2484438"/>
          <p14:tracePt t="137237" x="4095750" y="2484438"/>
          <p14:tracePt t="137245" x="3994150" y="2484438"/>
          <p14:tracePt t="137253" x="3870325" y="2484438"/>
          <p14:tracePt t="137254" x="3854450" y="2484438"/>
          <p14:tracePt t="137270" x="3668713" y="2508250"/>
          <p14:tracePt t="137270" x="3654425" y="2508250"/>
          <p14:tracePt t="137278" x="3584575" y="2538413"/>
          <p14:tracePt t="137287" x="3552825" y="2592388"/>
          <p14:tracePt t="137303" x="3498850" y="2662238"/>
          <p14:tracePt t="137311" x="3482975" y="2693988"/>
          <p14:tracePt t="137320" x="3482975" y="2724150"/>
          <p14:tracePt t="137328" x="3530600" y="2763838"/>
          <p14:tracePt t="137337" x="3614738" y="2809875"/>
          <p14:tracePt t="137345" x="3700463" y="2833688"/>
          <p14:tracePt t="137361" x="3948113" y="2879725"/>
          <p14:tracePt t="137369" x="4087813" y="2879725"/>
          <p14:tracePt t="137378" x="4219575" y="2895600"/>
          <p14:tracePt t="137386" x="4357688" y="2895600"/>
          <p14:tracePt t="137394" x="4529138" y="2887663"/>
          <p14:tracePt t="137412" x="4814888" y="2786063"/>
          <p14:tracePt t="137420" x="4914900" y="2732088"/>
          <p14:tracePt t="137428" x="4984750" y="2686050"/>
          <p14:tracePt t="137428" x="5000625" y="2670175"/>
          <p14:tracePt t="137445" x="5032375" y="2570163"/>
          <p14:tracePt t="137453" x="5032375" y="2516188"/>
          <p14:tracePt t="137461" x="5008563" y="2462213"/>
          <p14:tracePt t="137470" x="4938713" y="2414588"/>
          <p14:tracePt t="137479" x="4822825" y="2376488"/>
          <p14:tracePt t="137486" x="4706938" y="2360613"/>
          <p14:tracePt t="137495" x="4567238" y="2360613"/>
          <p14:tracePt t="137503" x="4397375" y="2360613"/>
          <p14:tracePt t="137511" x="4265613" y="2360613"/>
          <p14:tracePt t="137520" x="4079875" y="2376488"/>
          <p14:tracePt t="137537" x="3792538" y="2438400"/>
          <p14:tracePt t="137545" x="3684588" y="2476500"/>
          <p14:tracePt t="137553" x="3622675" y="2508250"/>
          <p14:tracePt t="137553" x="3598863" y="2508250"/>
          <p14:tracePt t="137561" x="3552825" y="2538413"/>
          <p14:tracePt t="137570" x="3536950" y="2578100"/>
          <p14:tracePt t="137578" x="3522663" y="2592388"/>
          <p14:tracePt t="137595" x="3544888" y="2647950"/>
          <p14:tracePt t="137603" x="3576638" y="2678113"/>
          <p14:tracePt t="137603" x="3598863" y="2678113"/>
          <p14:tracePt t="137612" x="3660775" y="2709863"/>
          <p14:tracePt t="137620" x="3746500" y="2724150"/>
          <p14:tracePt t="137628" x="3846513" y="2763838"/>
          <p14:tracePt t="137636" x="3932238" y="2778125"/>
          <p14:tracePt t="137645" x="4002088" y="2778125"/>
          <p14:tracePt t="137645" x="4017963" y="2778125"/>
          <p14:tracePt t="137653" x="4087813" y="2794000"/>
          <p14:tracePt t="137661" x="4157663" y="2794000"/>
          <p14:tracePt t="137678" x="4257675" y="2794000"/>
          <p14:tracePt t="137686" x="4287838" y="2794000"/>
          <p14:tracePt t="137695" x="4303713" y="2794000"/>
          <p14:tracePt t="137703" x="4327525" y="2786063"/>
          <p14:tracePt t="137711" x="4327525" y="2771775"/>
          <p14:tracePt t="137720" x="4327525" y="2732088"/>
          <p14:tracePt t="137736" x="4311650" y="2670175"/>
          <p14:tracePt t="137745" x="4295775" y="2616200"/>
          <p14:tracePt t="137753" x="4265613" y="2586038"/>
          <p14:tracePt t="137761" x="4211638" y="2530475"/>
          <p14:tracePt t="137770" x="4179888" y="2516188"/>
          <p14:tracePt t="137778" x="4125913" y="2484438"/>
          <p14:tracePt t="137786" x="4079875" y="2462213"/>
          <p14:tracePt t="137794" x="4025900" y="2462213"/>
          <p14:tracePt t="137803" x="3978275" y="2446338"/>
          <p14:tracePt t="137812" x="3940175" y="2446338"/>
          <p14:tracePt t="137813" x="3924300" y="2446338"/>
          <p14:tracePt t="137819" x="3908425" y="2446338"/>
          <p14:tracePt t="137828" x="3870325" y="2446338"/>
          <p14:tracePt t="137836" x="3854450" y="2454275"/>
          <p14:tracePt t="137844" x="3840163" y="2454275"/>
          <p14:tracePt t="137853" x="3840163" y="2476500"/>
          <p14:tracePt t="137878" x="3840163" y="2492375"/>
          <p14:tracePt t="137892" x="3840163" y="2508250"/>
          <p14:tracePt t="137905" x="3846513" y="2508250"/>
          <p14:tracePt t="137911" x="3846513" y="2524125"/>
          <p14:tracePt t="137916" x="3870325" y="2524125"/>
          <p14:tracePt t="137922" x="3886200" y="2524125"/>
          <p14:tracePt t="137928" x="3902075" y="2524125"/>
          <p14:tracePt t="137936" x="3932238" y="2538413"/>
          <p14:tracePt t="137945" x="4002088" y="2562225"/>
          <p14:tracePt t="137953" x="4032250" y="2562225"/>
          <p14:tracePt t="137961" x="4087813" y="2578100"/>
          <p14:tracePt t="137970" x="4141788" y="2578100"/>
          <p14:tracePt t="137978" x="4187825" y="2578100"/>
          <p14:tracePt t="137978" x="4203700" y="2578100"/>
          <p14:tracePt t="137986" x="4241800" y="2592388"/>
          <p14:tracePt t="137994" x="4287838" y="2592388"/>
          <p14:tracePt t="138003" x="4343400" y="2608263"/>
          <p14:tracePt t="138020" x="4411663" y="2608263"/>
          <p14:tracePt t="138028" x="4427538" y="2608263"/>
          <p14:tracePt t="138036" x="4459288" y="2608263"/>
          <p14:tracePt t="138053" x="4473575" y="2600325"/>
          <p14:tracePt t="138061" x="4489450" y="2586038"/>
          <p14:tracePt t="138070" x="4489450" y="2546350"/>
          <p14:tracePt t="138078" x="4489450" y="2516188"/>
          <p14:tracePt t="138086" x="4489450" y="2500313"/>
          <p14:tracePt t="138095" x="4489450" y="2484438"/>
          <p14:tracePt t="138096" x="4489450" y="2462213"/>
          <p14:tracePt t="138107" x="4489450" y="2446338"/>
          <p14:tracePt t="138116" x="4481513" y="2446338"/>
          <p14:tracePt t="138142" x="4467225" y="2446338"/>
          <p14:tracePt t="138183" x="4451350" y="2446338"/>
          <p14:tracePt t="138228" x="4459288" y="2446338"/>
          <p14:tracePt t="138279" x="4473575" y="2446338"/>
          <p14:tracePt t="138290" x="4489450" y="2446338"/>
          <p14:tracePt t="138298" x="4513263" y="2446338"/>
          <p14:tracePt t="138304" x="4529138" y="2446338"/>
          <p14:tracePt t="138311" x="4543425" y="2446338"/>
          <p14:tracePt t="138320" x="4559300" y="2446338"/>
          <p14:tracePt t="138328" x="4597400" y="2446338"/>
          <p14:tracePt t="138336" x="4629150" y="2446338"/>
          <p14:tracePt t="138345" x="4659313" y="2446338"/>
          <p14:tracePt t="138353" x="4699000" y="2446338"/>
          <p14:tracePt t="138361" x="4729163" y="2446338"/>
          <p14:tracePt t="138370" x="4760913" y="2446338"/>
          <p14:tracePt t="138378" x="4799013" y="2446338"/>
          <p14:tracePt t="138386" x="4845050" y="2446338"/>
          <p14:tracePt t="138394" x="4884738" y="2454275"/>
          <p14:tracePt t="138403" x="4930775" y="2454275"/>
          <p14:tracePt t="138412" x="4984750" y="2476500"/>
          <p14:tracePt t="138420" x="5016500" y="2476500"/>
          <p14:tracePt t="138428" x="5032375" y="2476500"/>
          <p14:tracePt t="138436" x="5054600" y="2476500"/>
          <p14:tracePt t="138445" x="5070475" y="2476500"/>
          <p14:tracePt t="138531" x="5086350" y="2476500"/>
          <p14:tracePt t="138546" x="5100638" y="2476500"/>
          <p14:tracePt t="138628" x="5094288" y="2476500"/>
          <p14:tracePt t="138631" x="5094288" y="2462213"/>
          <p14:tracePt t="138637" x="5078413" y="2462213"/>
          <p14:tracePt t="138645" x="5062538" y="2446338"/>
          <p14:tracePt t="138653" x="5024438" y="2430463"/>
          <p14:tracePt t="138653" x="5008563" y="2430463"/>
          <p14:tracePt t="138661" x="4976813" y="2414588"/>
          <p14:tracePt t="138678" x="4892675" y="2376488"/>
          <p14:tracePt t="138686" x="4852988" y="2376488"/>
          <p14:tracePt t="138694" x="4806950" y="2376488"/>
          <p14:tracePt t="138704" x="4752975" y="2376488"/>
          <p14:tracePt t="138711" x="4706938" y="2376488"/>
          <p14:tracePt t="138720" x="4637088" y="2406650"/>
          <p14:tracePt t="138728" x="4583113" y="2438400"/>
          <p14:tracePt t="138736" x="4521200" y="2492375"/>
          <p14:tracePt t="138745" x="4467225" y="2538413"/>
          <p14:tracePt t="138755" x="4411663" y="2608263"/>
          <p14:tracePt t="138770" x="4397375" y="2662238"/>
          <p14:tracePt t="138770" x="4397375" y="2678113"/>
          <p14:tracePt t="138778" x="4411663" y="2693988"/>
          <p14:tracePt t="138786" x="4443413" y="2724150"/>
          <p14:tracePt t="138794" x="4529138" y="2763838"/>
          <p14:tracePt t="138803" x="4629150" y="2778125"/>
          <p14:tracePt t="138820" x="4868863" y="2809875"/>
          <p14:tracePt t="138820" x="4884738" y="2809875"/>
          <p14:tracePt t="138828" x="4984750" y="2833688"/>
          <p14:tracePt t="138828" x="5000625" y="2833688"/>
          <p14:tracePt t="138836" x="5116513" y="2847975"/>
          <p14:tracePt t="138845" x="5224463" y="2847975"/>
          <p14:tracePt t="138845" x="5240338" y="2847975"/>
          <p14:tracePt t="138853" x="5326063" y="2847975"/>
          <p14:tracePt t="138861" x="5387975" y="2840038"/>
          <p14:tracePt t="138870" x="5426075" y="2817813"/>
          <p14:tracePt t="138878" x="5441950" y="2801938"/>
          <p14:tracePt t="138886" x="5441950" y="2786063"/>
          <p14:tracePt t="138895" x="5441950" y="2771775"/>
          <p14:tracePt t="138903" x="5418138" y="2732088"/>
          <p14:tracePt t="138911" x="5380038" y="2716213"/>
          <p14:tracePt t="138920" x="5334000" y="2701925"/>
          <p14:tracePt t="138928" x="5280025" y="2686050"/>
          <p14:tracePt t="138928" x="5264150" y="2670175"/>
          <p14:tracePt t="138936" x="5210175" y="2670175"/>
          <p14:tracePt t="138945" x="5162550" y="2647950"/>
          <p14:tracePt t="138953" x="5108575" y="2647950"/>
          <p14:tracePt t="138961" x="5038725" y="2647950"/>
          <p14:tracePt t="138970" x="5008563" y="2647950"/>
          <p14:tracePt t="138978" x="4976813" y="2662238"/>
          <p14:tracePt t="138978" x="4954588" y="2662238"/>
          <p14:tracePt t="138987" x="4954588" y="2678113"/>
          <p14:tracePt t="138995" x="4938713" y="2693988"/>
          <p14:tracePt t="139003" x="4922838" y="2709863"/>
          <p14:tracePt t="139012" x="4922838" y="2747963"/>
          <p14:tracePt t="139021" x="4922838" y="2763838"/>
          <p14:tracePt t="139028" x="4930775" y="2763838"/>
          <p14:tracePt t="139037" x="4970463" y="2778125"/>
          <p14:tracePt t="139045" x="5000625" y="2794000"/>
          <p14:tracePt t="139053" x="5032375" y="2809875"/>
          <p14:tracePt t="139061" x="5086350" y="2809875"/>
          <p14:tracePt t="139070" x="5116513" y="2833688"/>
          <p14:tracePt t="139078" x="5170488" y="2833688"/>
          <p14:tracePt t="139095" x="5256213" y="2847975"/>
          <p14:tracePt t="139103" x="5286375" y="2863850"/>
          <p14:tracePt t="139111" x="5326063" y="2863850"/>
          <p14:tracePt t="139120" x="5356225" y="2879725"/>
          <p14:tracePt t="139128" x="5410200" y="2895600"/>
          <p14:tracePt t="139136" x="5441950" y="2933700"/>
          <p14:tracePt t="139145" x="5472113" y="2949575"/>
          <p14:tracePt t="139154" x="5511800" y="2963863"/>
          <p14:tracePt t="139162" x="5541963" y="2979738"/>
          <p14:tracePt t="139170" x="5557838" y="2979738"/>
          <p14:tracePt t="139319" x="5549900" y="2979738"/>
          <p14:tracePt t="139321" x="5534025" y="2979738"/>
          <p14:tracePt t="139328" x="5495925" y="2979738"/>
          <p14:tracePt t="139336" x="5465763" y="2995613"/>
          <p14:tracePt t="139345" x="5434013" y="2995613"/>
          <p14:tracePt t="139353" x="5395913" y="3019425"/>
          <p14:tracePt t="139361" x="5380038" y="3033713"/>
          <p14:tracePt t="139378" x="5364163" y="3033713"/>
          <p14:tracePt t="139391" x="5364163" y="3049588"/>
          <p14:tracePt t="139420" x="5364163" y="3065463"/>
          <p14:tracePt t="139428" x="5372100" y="3065463"/>
          <p14:tracePt t="139457" x="5387975" y="3065463"/>
          <p14:tracePt t="139459" x="5387975" y="3081338"/>
          <p14:tracePt t="139470" x="5410200" y="3081338"/>
          <p14:tracePt t="139478" x="5426075" y="3081338"/>
          <p14:tracePt t="139478" x="5426075" y="3103563"/>
          <p14:tracePt t="139486" x="5457825" y="3103563"/>
          <p14:tracePt t="139495" x="5472113" y="3103563"/>
          <p14:tracePt t="139503" x="5511800" y="3119438"/>
          <p14:tracePt t="139520" x="5573713" y="3119438"/>
          <p14:tracePt t="139528" x="5627688" y="3119438"/>
          <p14:tracePt t="139536" x="5681663" y="3119438"/>
          <p14:tracePt t="139545" x="5727700" y="3119438"/>
          <p14:tracePt t="139553" x="5797550" y="3119438"/>
          <p14:tracePt t="139570" x="5913438" y="3087688"/>
          <p14:tracePt t="139578" x="5969000" y="3073400"/>
          <p14:tracePt t="139586" x="6015038" y="3057525"/>
          <p14:tracePt t="139595" x="6053138" y="3025775"/>
          <p14:tracePt t="139611" x="6115050" y="2987675"/>
          <p14:tracePt t="139620" x="6138863" y="2971800"/>
          <p14:tracePt t="139628" x="6154738" y="2957513"/>
          <p14:tracePt t="139629" x="6154738" y="2941638"/>
          <p14:tracePt t="139636" x="6184900" y="2917825"/>
          <p14:tracePt t="139645" x="6200775" y="2901950"/>
          <p14:tracePt t="139661" x="6254750" y="2887663"/>
          <p14:tracePt t="139670" x="6254750" y="2871788"/>
          <p14:tracePt t="139678" x="6270625" y="2871788"/>
          <p14:tracePt t="139686" x="6270625" y="2855913"/>
          <p14:tracePt t="139695" x="6270625" y="2840038"/>
          <p14:tracePt t="139704" x="6284913" y="2817813"/>
          <p14:tracePt t="139711" x="6308725" y="2801938"/>
          <p14:tracePt t="139720" x="6324600" y="2786063"/>
          <p14:tracePt t="139728" x="6354763" y="2755900"/>
          <p14:tracePt t="139737" x="6408738" y="2716213"/>
          <p14:tracePt t="139753" x="6510338" y="2670175"/>
          <p14:tracePt t="139761" x="6580188" y="2647950"/>
          <p14:tracePt t="139770" x="6642100" y="2632075"/>
          <p14:tracePt t="139778" x="6726238" y="2616200"/>
          <p14:tracePt t="139786" x="6811963" y="2600325"/>
          <p14:tracePt t="139803" x="7013575" y="2586038"/>
          <p14:tracePt t="139812" x="7153275" y="2586038"/>
          <p14:tracePt t="139820" x="7269163" y="2586038"/>
          <p14:tracePt t="139828" x="7439025" y="2570163"/>
          <p14:tracePt t="139836" x="7594600" y="2546350"/>
          <p14:tracePt t="139845" x="7740650" y="2516188"/>
          <p14:tracePt t="139846" x="7764463" y="2516188"/>
          <p14:tracePt t="139861" x="8066088" y="2446338"/>
          <p14:tracePt t="139870" x="8205788" y="2414588"/>
          <p14:tracePt t="139878" x="8351838" y="2376488"/>
          <p14:tracePt t="139887" x="8453438" y="2344738"/>
          <p14:tracePt t="139895" x="8537575" y="2330450"/>
          <p14:tracePt t="139903" x="8623300" y="2330450"/>
          <p14:tracePt t="139911" x="8693150" y="2330450"/>
          <p14:tracePt t="139920" x="8747125" y="2314575"/>
          <p14:tracePt t="139928" x="8809038" y="2314575"/>
          <p14:tracePt t="139945" x="8932863" y="2314575"/>
          <p14:tracePt t="139953" x="8994775" y="2314575"/>
          <p14:tracePt t="139961" x="9064625" y="2274888"/>
          <p14:tracePt t="139970" x="9118600" y="2260600"/>
          <p14:tracePt t="139978" x="9150350" y="2228850"/>
          <p14:tracePt t="139987" x="9180513" y="2174875"/>
          <p14:tracePt t="140003" x="9234488" y="2089150"/>
          <p14:tracePt t="140011" x="9234488" y="2074863"/>
          <p14:tracePt t="140020" x="9234488" y="2058988"/>
          <p14:tracePt t="140029" x="9234488" y="2043113"/>
          <p14:tracePt t="140036" x="9226550" y="2043113"/>
          <p14:tracePt t="140045" x="9188450" y="2027238"/>
          <p14:tracePt t="140053" x="9158288" y="2027238"/>
          <p14:tracePt t="140061" x="9126538" y="2027238"/>
          <p14:tracePt t="140070" x="9102725" y="2005013"/>
          <p14:tracePt t="140162" x="9088438" y="2005013"/>
          <p14:tracePt t="140190" x="9096375" y="2005013"/>
          <p14:tracePt t="140196" x="9118600" y="2005013"/>
          <p14:tracePt t="140198" x="9118600" y="2020888"/>
          <p14:tracePt t="140203" x="9134475" y="2020888"/>
          <p14:tracePt t="140211" x="9150350" y="2020888"/>
          <p14:tracePt t="140220" x="9180513" y="2020888"/>
          <p14:tracePt t="140228" x="9234488" y="2005013"/>
          <p14:tracePt t="140236" x="9266238" y="1989138"/>
          <p14:tracePt t="140245" x="9304338" y="1973263"/>
          <p14:tracePt t="140253" x="9320213" y="1958975"/>
          <p14:tracePt t="140261" x="9336088" y="1943100"/>
          <p14:tracePt t="140270" x="9336088" y="1919288"/>
          <p14:tracePt t="140278" x="9336088" y="1903413"/>
          <p14:tracePt t="140286" x="9336088" y="1889125"/>
          <p14:tracePt t="140295" x="9336088" y="1873250"/>
          <p14:tracePt t="140303" x="9328150" y="1857375"/>
          <p14:tracePt t="140311" x="9312275" y="1857375"/>
          <p14:tracePt t="140320" x="9274175" y="1835150"/>
          <p14:tracePt t="140328" x="9258300" y="1835150"/>
          <p14:tracePt t="140336" x="9242425" y="1835150"/>
          <p14:tracePt t="140345" x="9212263" y="1835150"/>
          <p14:tracePt t="140353" x="9172575" y="1849438"/>
          <p14:tracePt t="140362" x="9126538" y="1865313"/>
          <p14:tracePt t="140370" x="9088438" y="1911350"/>
          <p14:tracePt t="140378" x="9056688" y="1951038"/>
          <p14:tracePt t="140386" x="9018588" y="1997075"/>
          <p14:tracePt t="140395" x="9002713" y="2035175"/>
          <p14:tracePt t="140403" x="9002713" y="2066925"/>
          <p14:tracePt t="140412" x="8986838" y="2105025"/>
          <p14:tracePt t="140420" x="8986838" y="2120900"/>
          <p14:tracePt t="140428" x="8994775" y="2151063"/>
          <p14:tracePt t="140436" x="9034463" y="2151063"/>
          <p14:tracePt t="140445" x="9048750" y="2166938"/>
          <p14:tracePt t="140453" x="9096375" y="2182813"/>
          <p14:tracePt t="140461" x="9150350" y="2182813"/>
          <p14:tracePt t="140470" x="9204325" y="2182813"/>
          <p14:tracePt t="140486" x="9320213" y="2182813"/>
          <p14:tracePt t="140495" x="9366250" y="2159000"/>
          <p14:tracePt t="140503" x="9405938" y="2128838"/>
          <p14:tracePt t="140511" x="9436100" y="2089150"/>
          <p14:tracePt t="140520" x="9451975" y="2058988"/>
          <p14:tracePt t="140521" x="9474200" y="2043113"/>
          <p14:tracePt t="140528" x="9474200" y="2005013"/>
          <p14:tracePt t="140536" x="9490075" y="1958975"/>
          <p14:tracePt t="140545" x="9490075" y="1919288"/>
          <p14:tracePt t="140546" x="9482138" y="1903413"/>
          <p14:tracePt t="140553" x="9459913" y="1873250"/>
          <p14:tracePt t="140561" x="9412288" y="1835150"/>
          <p14:tracePt t="140570" x="9358313" y="1819275"/>
          <p14:tracePt t="140578" x="9288463" y="1803400"/>
          <p14:tracePt t="140579" x="9274175" y="1803400"/>
          <p14:tracePt t="140586" x="9212263" y="1803400"/>
          <p14:tracePt t="140595" x="9142413" y="1803400"/>
          <p14:tracePt t="140596" x="9126538" y="1803400"/>
          <p14:tracePt t="140603" x="9072563" y="1803400"/>
          <p14:tracePt t="140611" x="9018588" y="1811338"/>
          <p14:tracePt t="140628" x="8956675" y="1881188"/>
          <p14:tracePt t="140636" x="8956675" y="1911350"/>
          <p14:tracePt t="140645" x="8956675" y="1935163"/>
          <p14:tracePt t="140662" x="8978900" y="1981200"/>
          <p14:tracePt t="140670" x="9018588" y="1997075"/>
          <p14:tracePt t="140679" x="9080500" y="2020888"/>
          <p14:tracePt t="140686" x="9164638" y="2035175"/>
          <p14:tracePt t="140695" x="9220200" y="2035175"/>
          <p14:tracePt t="140703" x="9304338" y="2051050"/>
          <p14:tracePt t="140703" x="9320213" y="2051050"/>
          <p14:tracePt t="140711" x="9390063" y="2051050"/>
          <p14:tracePt t="140720" x="9474200" y="2051050"/>
          <p14:tracePt t="140728" x="9521825" y="2043113"/>
          <p14:tracePt t="140728" x="9536113" y="2043113"/>
          <p14:tracePt t="140737" x="9591675" y="2005013"/>
          <p14:tracePt t="140745" x="9621838" y="1989138"/>
          <p14:tracePt t="140753" x="9637713" y="1958975"/>
          <p14:tracePt t="140761" x="9659938" y="1903413"/>
          <p14:tracePt t="140770" x="9659938" y="1873250"/>
          <p14:tracePt t="140778" x="9629775" y="1819275"/>
          <p14:tracePt t="140778" x="9613900" y="1819275"/>
          <p14:tracePt t="140787" x="9544050" y="1787525"/>
          <p14:tracePt t="140795" x="9459913" y="1757363"/>
          <p14:tracePt t="140796" x="9444038" y="1757363"/>
          <p14:tracePt t="140803" x="9358313" y="1757363"/>
          <p14:tracePt t="140804" x="9344025" y="1757363"/>
          <p14:tracePt t="140812" x="9226550" y="1733550"/>
          <p14:tracePt t="140820" x="9126538" y="1733550"/>
          <p14:tracePt t="140828" x="9002713" y="1749425"/>
          <p14:tracePt t="140836" x="8916988" y="1779588"/>
          <p14:tracePt t="140845" x="8832850" y="1811338"/>
          <p14:tracePt t="140853" x="8747125" y="1865313"/>
          <p14:tracePt t="140861" x="8716963" y="1911350"/>
          <p14:tracePt t="140870" x="8716963" y="1935163"/>
          <p14:tracePt t="140879" x="8716963" y="1981200"/>
          <p14:tracePt t="140886" x="8747125" y="1997075"/>
          <p14:tracePt t="140895" x="8793163" y="2035175"/>
          <p14:tracePt t="140903" x="8824913" y="2066925"/>
          <p14:tracePt t="140911" x="8847138" y="2082800"/>
          <p14:tracePt t="140928" x="8847138" y="2105025"/>
          <p14:tracePt t="140936" x="8816975" y="2136775"/>
          <p14:tracePt t="140945" x="8747125" y="2151063"/>
          <p14:tracePt t="140953" x="8631238" y="2182813"/>
          <p14:tracePt t="140953" x="8615363" y="2206625"/>
          <p14:tracePt t="140961" x="8445500" y="2236788"/>
          <p14:tracePt t="140970" x="8189913" y="2290763"/>
          <p14:tracePt t="140978" x="7934325" y="2322513"/>
          <p14:tracePt t="140986" x="7662863" y="2352675"/>
          <p14:tracePt t="140995" x="7331075" y="2392363"/>
          <p14:tracePt t="141003" x="6919913" y="2422525"/>
          <p14:tracePt t="141011" x="6534150" y="2438400"/>
          <p14:tracePt t="141020" x="6146800" y="2454275"/>
          <p14:tracePt t="141020" x="6107113" y="2454275"/>
          <p14:tracePt t="141028" x="5751513" y="2454275"/>
          <p14:tracePt t="141029" x="5735638" y="2454275"/>
          <p14:tracePt t="141036" x="5380038" y="2476500"/>
          <p14:tracePt t="141045" x="5038725" y="2492375"/>
          <p14:tracePt t="141053" x="4637088" y="2524125"/>
          <p14:tracePt t="141062" x="4349750" y="2562225"/>
          <p14:tracePt t="141062" x="4295775" y="2578100"/>
          <p14:tracePt t="141070" x="4064000" y="2624138"/>
          <p14:tracePt t="141078" x="3738563" y="2709863"/>
          <p14:tracePt t="141079" x="3708400" y="2724150"/>
          <p14:tracePt t="141086" x="3482975" y="2794000"/>
          <p14:tracePt t="141087" x="3468688" y="2794000"/>
          <p14:tracePt t="141095" x="3267075" y="2863850"/>
          <p14:tracePt t="141103" x="3081338" y="2917825"/>
          <p14:tracePt t="141103" x="3041650" y="2917825"/>
          <p14:tracePt t="141112" x="2895600" y="2963863"/>
          <p14:tracePt t="141113" x="2871788" y="2963863"/>
          <p14:tracePt t="141120" x="2771775" y="2995613"/>
          <p14:tracePt t="141128" x="2670175" y="3019425"/>
          <p14:tracePt t="141136" x="2640013" y="3033713"/>
          <p14:tracePt t="141145" x="2624138" y="3033713"/>
          <p14:tracePt t="141154" x="2600325" y="3049588"/>
          <p14:tracePt t="141161" x="2586038" y="3065463"/>
          <p14:tracePt t="141170" x="2554288" y="3081338"/>
          <p14:tracePt t="141178" x="2516188" y="3103563"/>
          <p14:tracePt t="141186" x="2484438" y="3119438"/>
          <p14:tracePt t="141195" x="2454275" y="3135313"/>
          <p14:tracePt t="141203" x="2414588" y="3165475"/>
          <p14:tracePt t="141211" x="2352675" y="3219450"/>
          <p14:tracePt t="141220" x="2268538" y="3251200"/>
          <p14:tracePt t="141228" x="2166938" y="3321050"/>
          <p14:tracePt t="141236" x="2058988" y="3351213"/>
          <p14:tracePt t="141245" x="1973263" y="3390900"/>
          <p14:tracePt t="141254" x="1873250" y="3405188"/>
          <p14:tracePt t="141270" x="1703388" y="3397250"/>
          <p14:tracePt t="141270" x="1687513" y="3397250"/>
          <p14:tracePt t="141278" x="1625600" y="3397250"/>
          <p14:tracePt t="141286" x="1587500" y="3382963"/>
          <p14:tracePt t="141295" x="1571625" y="3382963"/>
          <p14:tracePt t="141339" x="1571625" y="3390900"/>
          <p14:tracePt t="141354" x="1571625" y="3405188"/>
          <p14:tracePt t="141363" x="1555750" y="3405188"/>
          <p14:tracePt t="141381" x="1539875" y="3405188"/>
          <p14:tracePt t="141649" x="1517650" y="3405188"/>
          <p14:tracePt t="141657" x="1517650" y="3421063"/>
          <p14:tracePt t="141659" x="1501775" y="3421063"/>
          <p14:tracePt t="141676" x="1485900" y="3421063"/>
          <p14:tracePt t="141695" x="1485900" y="3436938"/>
          <p14:tracePt t="141703" x="1470025" y="3436938"/>
          <p14:tracePt t="141736" x="1455738" y="3436938"/>
          <p14:tracePt t="141750" x="1431925" y="3436938"/>
          <p14:tracePt t="141760" x="1416050" y="3436938"/>
          <p14:tracePt t="141769" x="1416050" y="3460750"/>
          <p14:tracePt t="141778" x="1401763" y="3460750"/>
          <p14:tracePt t="141786" x="1385888" y="3460750"/>
          <p14:tracePt t="141795" x="1370013" y="3460750"/>
          <p14:tracePt t="141803" x="1354138" y="3460750"/>
          <p14:tracePt t="141811" x="1316038" y="3460750"/>
          <p14:tracePt t="141820" x="1300163" y="3460750"/>
          <p14:tracePt t="141891" x="1308100" y="3460750"/>
          <p14:tracePt t="141935" x="1323975" y="3460750"/>
          <p14:tracePt t="141939" x="1323975" y="3475038"/>
          <p14:tracePt t="141946" x="1346200" y="3475038"/>
          <p14:tracePt t="141953" x="1377950" y="3490913"/>
          <p14:tracePt t="141970" x="1447800" y="3522663"/>
          <p14:tracePt t="141978" x="1493838" y="3536950"/>
          <p14:tracePt t="141986" x="1531938" y="3536950"/>
          <p14:tracePt t="141995" x="1579563" y="3560763"/>
          <p14:tracePt t="142003" x="1633538" y="3560763"/>
          <p14:tracePt t="142011" x="1703388" y="3576638"/>
          <p14:tracePt t="142020" x="1733550" y="3576638"/>
          <p14:tracePt t="142020" x="1749425" y="3576638"/>
          <p14:tracePt t="142028" x="1803400" y="3576638"/>
          <p14:tracePt t="142036" x="1835150" y="3576638"/>
          <p14:tracePt t="142045" x="1905000" y="3576638"/>
          <p14:tracePt t="142053" x="1951038" y="3576638"/>
          <p14:tracePt t="142062" x="2005013" y="3576638"/>
          <p14:tracePt t="142070" x="2035175" y="3576638"/>
          <p14:tracePt t="142071" x="2051050" y="3576638"/>
          <p14:tracePt t="142078" x="2090738" y="3576638"/>
          <p14:tracePt t="142086" x="2136775" y="3576638"/>
          <p14:tracePt t="142095" x="2174875" y="3576638"/>
          <p14:tracePt t="142112" x="2244725" y="3576638"/>
          <p14:tracePt t="142120" x="2260600" y="3576638"/>
          <p14:tracePt t="142128" x="2276475" y="3576638"/>
          <p14:tracePt t="142136" x="2290763" y="3576638"/>
          <p14:tracePt t="142157" x="2290763" y="3568700"/>
          <p14:tracePt t="142161" x="2306638" y="3568700"/>
          <p14:tracePt t="142170" x="2322513" y="3568700"/>
          <p14:tracePt t="142178" x="2344738" y="3544888"/>
          <p14:tracePt t="142187" x="2360613" y="3529013"/>
          <p14:tracePt t="142195" x="2376488" y="3529013"/>
          <p14:tracePt t="142203" x="2376488" y="3514725"/>
          <p14:tracePt t="142211" x="2392363" y="3514725"/>
          <p14:tracePt t="142220" x="2406650" y="3498850"/>
          <p14:tracePt t="142228" x="2430463" y="3498850"/>
          <p14:tracePt t="142237" x="2446338" y="3482975"/>
          <p14:tracePt t="142245" x="2462213" y="3482975"/>
          <p14:tracePt t="142363" x="2454275" y="3482975"/>
          <p14:tracePt t="142370" x="2438400" y="3482975"/>
          <p14:tracePt t="142375" x="2414588" y="3482975"/>
          <p14:tracePt t="142395" x="2368550" y="3482975"/>
          <p14:tracePt t="142403" x="2330450" y="3460750"/>
          <p14:tracePt t="142412" x="2298700" y="3460750"/>
          <p14:tracePt t="142420" x="2228850" y="3460750"/>
          <p14:tracePt t="142428" x="2166938" y="3460750"/>
          <p14:tracePt t="142436" x="2097088" y="3460750"/>
          <p14:tracePt t="142445" x="2028825" y="3460750"/>
          <p14:tracePt t="142453" x="1943100" y="3460750"/>
          <p14:tracePt t="142461" x="1843088" y="3460750"/>
          <p14:tracePt t="142470" x="1757363" y="3444875"/>
          <p14:tracePt t="142478" x="1671638" y="3429000"/>
          <p14:tracePt t="142486" x="1571625" y="3413125"/>
          <p14:tracePt t="142495" x="1501775" y="3397250"/>
          <p14:tracePt t="142503" x="1416050" y="3397250"/>
          <p14:tracePt t="142511" x="1370013" y="3397250"/>
          <p14:tracePt t="142520" x="1331913" y="3382963"/>
          <p14:tracePt t="142528" x="1316038" y="3382963"/>
          <p14:tracePt t="142553" x="1316038" y="3390900"/>
          <p14:tracePt t="142561" x="1316038" y="3405188"/>
          <p14:tracePt t="142573" x="1316038" y="3421063"/>
          <p14:tracePt t="142592" x="1316038" y="3436938"/>
          <p14:tracePt t="142655" x="1323975" y="3436938"/>
          <p14:tracePt t="142662" x="1346200" y="3436938"/>
          <p14:tracePt t="142678" x="1431925" y="3460750"/>
          <p14:tracePt t="142686" x="1493838" y="3460750"/>
          <p14:tracePt t="142695" x="1579563" y="3475038"/>
          <p14:tracePt t="142703" x="1663700" y="3475038"/>
          <p14:tracePt t="142704" x="1679575" y="3475038"/>
          <p14:tracePt t="142720" x="1865313" y="3506788"/>
          <p14:tracePt t="142728" x="1951038" y="3506788"/>
          <p14:tracePt t="142729" x="1973263" y="3506788"/>
          <p14:tracePt t="142737" x="2051050" y="3522663"/>
          <p14:tracePt t="142745" x="2136775" y="3522663"/>
          <p14:tracePt t="142753" x="2220913" y="3522663"/>
          <p14:tracePt t="142761" x="2290763" y="3522663"/>
          <p14:tracePt t="142770" x="2360613" y="3522663"/>
          <p14:tracePt t="142778" x="2406650" y="3522663"/>
          <p14:tracePt t="142786" x="2462213" y="3522663"/>
          <p14:tracePt t="142795" x="2492375" y="3514725"/>
          <p14:tracePt t="142803" x="2532063" y="3514725"/>
          <p14:tracePt t="142812" x="2562225" y="3498850"/>
          <p14:tracePt t="142820" x="2593975" y="3498850"/>
          <p14:tracePt t="142828" x="2632075" y="3482975"/>
          <p14:tracePt t="142836" x="2647950" y="3482975"/>
          <p14:tracePt t="142845" x="2678113" y="3482975"/>
          <p14:tracePt t="142853" x="2717800" y="3460750"/>
          <p14:tracePt t="142862" x="2747963" y="3460750"/>
          <p14:tracePt t="142870" x="2801938" y="3460750"/>
          <p14:tracePt t="142878" x="2833688" y="3460750"/>
          <p14:tracePt t="142887" x="2863850" y="3460750"/>
          <p14:tracePt t="142895" x="2903538" y="3444875"/>
          <p14:tracePt t="142912" x="2949575" y="3444875"/>
          <p14:tracePt t="142920" x="2971800" y="3444875"/>
          <p14:tracePt t="142936" x="2971800" y="3429000"/>
          <p14:tracePt t="142980" x="2987675" y="3429000"/>
          <p14:tracePt t="142985" x="3003550" y="3429000"/>
          <p14:tracePt t="142990" x="3019425" y="3429000"/>
          <p14:tracePt t="142995" x="3033713" y="3429000"/>
          <p14:tracePt t="143003" x="3073400" y="3429000"/>
          <p14:tracePt t="143011" x="3103563" y="3429000"/>
          <p14:tracePt t="143020" x="3135313" y="3429000"/>
          <p14:tracePt t="143021" x="3157538" y="3429000"/>
          <p14:tracePt t="143028" x="3189288" y="3429000"/>
          <p14:tracePt t="143037" x="3205163" y="3429000"/>
          <p14:tracePt t="143045" x="3219450" y="3429000"/>
          <p14:tracePt t="143053" x="3243263" y="3429000"/>
          <p14:tracePt t="143077" x="3243263" y="3413125"/>
          <p14:tracePt t="143091" x="3243263" y="3397250"/>
          <p14:tracePt t="143100" x="3243263" y="3382963"/>
          <p14:tracePt t="143104" x="3227388" y="3382963"/>
          <p14:tracePt t="143112" x="3227388" y="3359150"/>
          <p14:tracePt t="143121" x="3227388" y="3343275"/>
          <p14:tracePt t="143130" x="3213100" y="3343275"/>
          <p14:tracePt t="143145" x="3197225" y="3313113"/>
          <p14:tracePt t="143146" x="3181350" y="3297238"/>
          <p14:tracePt t="143154" x="3165475" y="3273425"/>
          <p14:tracePt t="143162" x="3111500" y="3259138"/>
          <p14:tracePt t="143170" x="3057525" y="3243263"/>
          <p14:tracePt t="143179" x="3011488" y="3227388"/>
          <p14:tracePt t="143187" x="2979738" y="3227388"/>
          <p14:tracePt t="143195" x="2925763" y="3211513"/>
          <p14:tracePt t="143203" x="2871788" y="3189288"/>
          <p14:tracePt t="143211" x="2841625" y="3189288"/>
          <p14:tracePt t="143220" x="2809875" y="3189288"/>
          <p14:tracePt t="143237" x="2755900" y="3189288"/>
          <p14:tracePt t="143253" x="2724150" y="3205163"/>
          <p14:tracePt t="143261" x="2724150" y="3219450"/>
          <p14:tracePt t="143278" x="2724150" y="3289300"/>
          <p14:tracePt t="143286" x="2724150" y="3321050"/>
          <p14:tracePt t="143295" x="2724150" y="3351213"/>
          <p14:tracePt t="143303" x="2724150" y="3405188"/>
          <p14:tracePt t="143311" x="2724150" y="3436938"/>
          <p14:tracePt t="143321" x="2732088" y="3460750"/>
          <p14:tracePt t="143322" x="2732088" y="3475038"/>
          <p14:tracePt t="143328" x="2747963" y="3490913"/>
          <p14:tracePt t="143336" x="2763838" y="3490913"/>
          <p14:tracePt t="143345" x="2786063" y="3506788"/>
          <p14:tracePt t="143353" x="2801938" y="3506788"/>
          <p14:tracePt t="143362" x="2817813" y="3506788"/>
          <p14:tracePt t="143378" x="2847975" y="3506788"/>
          <p14:tracePt t="143394" x="2863850" y="3498850"/>
          <p14:tracePt t="143406" x="2863850" y="3482975"/>
          <p14:tracePt t="143420" x="2863850" y="3460750"/>
          <p14:tracePt t="143440" x="2863850" y="3444875"/>
          <p14:tracePt t="143448" x="2855913" y="3444875"/>
          <p14:tracePt t="143456" x="2841625" y="3444875"/>
          <p14:tracePt t="143461" x="2825750" y="3429000"/>
          <p14:tracePt t="143470" x="2771775" y="3429000"/>
          <p14:tracePt t="143478" x="2709863" y="3429000"/>
          <p14:tracePt t="143486" x="2640013" y="3429000"/>
          <p14:tracePt t="143495" x="2554288" y="3429000"/>
          <p14:tracePt t="143503" x="2438400" y="3429000"/>
          <p14:tracePt t="143520" x="2228850" y="3429000"/>
          <p14:tracePt t="143528" x="2112963" y="3436938"/>
          <p14:tracePt t="143536" x="2012950" y="3436938"/>
          <p14:tracePt t="143545" x="1943100" y="3436938"/>
          <p14:tracePt t="143553" x="1857375" y="3436938"/>
          <p14:tracePt t="143562" x="1811338" y="3436938"/>
          <p14:tracePt t="143570" x="1773238" y="3436938"/>
          <p14:tracePt t="143578" x="1725613" y="3436938"/>
          <p14:tracePt t="143587" x="1703388" y="3436938"/>
          <p14:tracePt t="143595" x="1687513" y="3460750"/>
          <p14:tracePt t="143612" x="1671638" y="3475038"/>
          <p14:tracePt t="143620" x="1657350" y="3475038"/>
          <p14:tracePt t="143628" x="1641475" y="3490913"/>
          <p14:tracePt t="143636" x="1625600" y="3506788"/>
          <p14:tracePt t="143645" x="1601788" y="3506788"/>
          <p14:tracePt t="143662" x="1587500" y="3522663"/>
          <p14:tracePt t="143670" x="1571625" y="3522663"/>
          <p14:tracePt t="143722" x="1579563" y="3522663"/>
          <p14:tracePt t="143829" x="1571625" y="3522663"/>
          <p14:tracePt t="143847" x="1555750" y="3522663"/>
          <p14:tracePt t="143861" x="1539875" y="3522663"/>
          <p14:tracePt t="143876" x="1517650" y="3522663"/>
          <p14:tracePt t="143890" x="1501775" y="3522663"/>
          <p14:tracePt t="143912" x="1485900" y="3522663"/>
          <p14:tracePt t="143938" x="1470025" y="3522663"/>
          <p14:tracePt t="143948" x="1470025" y="3514725"/>
          <p14:tracePt t="143958" x="1455738" y="3514725"/>
          <p14:tracePt t="143991" x="1463675" y="3514725"/>
          <p14:tracePt t="143998" x="1477963" y="3514725"/>
          <p14:tracePt t="144001" x="1493838" y="3514725"/>
          <p14:tracePt t="144004" x="1509713" y="3514725"/>
          <p14:tracePt t="144012" x="1547813" y="3514725"/>
          <p14:tracePt t="144020" x="1617663" y="3514725"/>
          <p14:tracePt t="144021" x="1633538" y="3514725"/>
          <p14:tracePt t="144037" x="1765300" y="3514725"/>
          <p14:tracePt t="144045" x="1849438" y="3522663"/>
          <p14:tracePt t="144053" x="1951038" y="3536950"/>
          <p14:tracePt t="144061" x="2051050" y="3536950"/>
          <p14:tracePt t="144070" x="2136775" y="3560763"/>
          <p14:tracePt t="144071" x="2159000" y="3560763"/>
          <p14:tracePt t="144078" x="2276475" y="3560763"/>
          <p14:tracePt t="144086" x="2376488" y="3560763"/>
          <p14:tracePt t="144095" x="2516188" y="3576638"/>
          <p14:tracePt t="144096" x="2532063" y="3576638"/>
          <p14:tracePt t="144103" x="2662238" y="3576638"/>
          <p14:tracePt t="144111" x="2801938" y="3576638"/>
          <p14:tracePt t="144129" x="3103563" y="3576638"/>
          <p14:tracePt t="144137" x="3219450" y="3568700"/>
          <p14:tracePt t="144145" x="3344863" y="3544888"/>
          <p14:tracePt t="144146" x="3359150" y="3544888"/>
          <p14:tracePt t="144154" x="3444875" y="3514725"/>
          <p14:tracePt t="144162" x="3514725" y="3482975"/>
          <p14:tracePt t="144178" x="3598863" y="3397250"/>
          <p14:tracePt t="144187" x="3614738" y="3359150"/>
          <p14:tracePt t="144195" x="3630613" y="3328988"/>
          <p14:tracePt t="144203" x="3630613" y="3273425"/>
          <p14:tracePt t="144220" x="3584575" y="3189288"/>
          <p14:tracePt t="144228" x="3552825" y="3173413"/>
          <p14:tracePt t="144237" x="3522663" y="3143250"/>
          <p14:tracePt t="144245" x="3468688" y="3127375"/>
          <p14:tracePt t="144253" x="3398838" y="3087688"/>
          <p14:tracePt t="144262" x="3351213" y="3087688"/>
          <p14:tracePt t="144270" x="3297238" y="3073400"/>
          <p14:tracePt t="144271" x="3282950" y="3073400"/>
          <p14:tracePt t="144278" x="3227388" y="3073400"/>
          <p14:tracePt t="144286" x="3165475" y="3073400"/>
          <p14:tracePt t="144295" x="3081338" y="3073400"/>
          <p14:tracePt t="144303" x="2995613" y="3073400"/>
          <p14:tracePt t="144320" x="2809875" y="3119438"/>
          <p14:tracePt t="144321" x="2786063" y="3119438"/>
          <p14:tracePt t="144328" x="2709863" y="3135313"/>
          <p14:tracePt t="144337" x="2624138" y="3165475"/>
          <p14:tracePt t="144345" x="2554288" y="3205163"/>
          <p14:tracePt t="144346" x="2538413" y="3219450"/>
          <p14:tracePt t="144353" x="2484438" y="3235325"/>
          <p14:tracePt t="144362" x="2438400" y="3267075"/>
          <p14:tracePt t="144370" x="2414588" y="3289300"/>
          <p14:tracePt t="144378" x="2400300" y="3305175"/>
          <p14:tracePt t="144387" x="2400300" y="3321050"/>
          <p14:tracePt t="144395" x="2430463" y="3351213"/>
          <p14:tracePt t="144403" x="2462213" y="3351213"/>
          <p14:tracePt t="144404" x="2462213" y="3375025"/>
          <p14:tracePt t="144412" x="2532063" y="3375025"/>
          <p14:tracePt t="144420" x="2593975" y="3390900"/>
          <p14:tracePt t="144428" x="2678113" y="3390900"/>
          <p14:tracePt t="144437" x="2763838" y="3390900"/>
          <p14:tracePt t="144445" x="2833688" y="3390900"/>
          <p14:tracePt t="144454" x="2933700" y="3390900"/>
          <p14:tracePt t="144462" x="3003550" y="3390900"/>
          <p14:tracePt t="144470" x="3089275" y="3390900"/>
          <p14:tracePt t="144478" x="3157538" y="3382963"/>
          <p14:tracePt t="144487" x="3219450" y="3359150"/>
          <p14:tracePt t="144495" x="3259138" y="3328988"/>
          <p14:tracePt t="144504" x="3289300" y="3297238"/>
          <p14:tracePt t="144512" x="3289300" y="3259138"/>
          <p14:tracePt t="144520" x="3289300" y="3227388"/>
          <p14:tracePt t="144528" x="3289300" y="3189288"/>
          <p14:tracePt t="144537" x="3267075" y="3143250"/>
          <p14:tracePt t="144545" x="3227388" y="3111500"/>
          <p14:tracePt t="144553" x="3181350" y="3073400"/>
          <p14:tracePt t="144562" x="3111500" y="3041650"/>
          <p14:tracePt t="144570" x="3027363" y="3003550"/>
          <p14:tracePt t="144578" x="2941638" y="2987675"/>
          <p14:tracePt t="144587" x="2855913" y="2971800"/>
          <p14:tracePt t="144595" x="2786063" y="2971800"/>
          <p14:tracePt t="144603" x="2709863" y="2971800"/>
          <p14:tracePt t="144612" x="2640013" y="2971800"/>
          <p14:tracePt t="144620" x="2586038" y="2971800"/>
          <p14:tracePt t="144628" x="2538413" y="2979738"/>
          <p14:tracePt t="144636" x="2500313" y="2995613"/>
          <p14:tracePt t="144645" x="2484438" y="3019425"/>
          <p14:tracePt t="144662" x="2484438" y="3065463"/>
          <p14:tracePt t="144671" x="2484438" y="3081338"/>
          <p14:tracePt t="144678" x="2492375" y="3103563"/>
          <p14:tracePt t="144686" x="2532063" y="3119438"/>
          <p14:tracePt t="144695" x="2578100" y="3135313"/>
          <p14:tracePt t="144696" x="2593975" y="3149600"/>
          <p14:tracePt t="144703" x="2632075" y="3149600"/>
          <p14:tracePt t="144712" x="2678113" y="3165475"/>
          <p14:tracePt t="144720" x="2732088" y="3189288"/>
          <p14:tracePt t="144728" x="2786063" y="3189288"/>
          <p14:tracePt t="144737" x="2833688" y="3189288"/>
          <p14:tracePt t="144745" x="2887663" y="3205163"/>
          <p14:tracePt t="144753" x="2933700" y="3205163"/>
          <p14:tracePt t="144762" x="2971800" y="3205163"/>
          <p14:tracePt t="144770" x="3003550" y="3205163"/>
          <p14:tracePt t="144778" x="3019425" y="3205163"/>
          <p14:tracePt t="144787" x="3033713" y="3205163"/>
          <p14:tracePt t="144795" x="3033713" y="3189288"/>
          <p14:tracePt t="144803" x="3057525" y="3157538"/>
          <p14:tracePt t="144811" x="3057525" y="3143250"/>
          <p14:tracePt t="144820" x="3057525" y="3111500"/>
          <p14:tracePt t="144829" x="3057525" y="3073400"/>
          <p14:tracePt t="144837" x="3041650" y="3041650"/>
          <p14:tracePt t="144845" x="3011488" y="3003550"/>
          <p14:tracePt t="144853" x="2995613" y="2987675"/>
          <p14:tracePt t="144861" x="2957513" y="2987675"/>
          <p14:tracePt t="144870" x="2925763" y="2987675"/>
          <p14:tracePt t="144878" x="2871788" y="2971800"/>
          <p14:tracePt t="144887" x="2825750" y="2971800"/>
          <p14:tracePt t="144895" x="2786063" y="2979738"/>
          <p14:tracePt t="144896" x="2771775" y="2979738"/>
          <p14:tracePt t="144903" x="2740025" y="2995613"/>
          <p14:tracePt t="144904" x="2724150" y="2995613"/>
          <p14:tracePt t="144912" x="2670175" y="3033713"/>
          <p14:tracePt t="144921" x="2624138" y="3065463"/>
          <p14:tracePt t="144928" x="2570163" y="3103563"/>
          <p14:tracePt t="144936" x="2516188" y="3135313"/>
          <p14:tracePt t="144945" x="2484438" y="3165475"/>
          <p14:tracePt t="144953" x="2454275" y="3189288"/>
          <p14:tracePt t="144962" x="2454275" y="3205163"/>
          <p14:tracePt t="144970" x="2438400" y="3219450"/>
          <p14:tracePt t="144978" x="2438400" y="3235325"/>
          <p14:tracePt t="144987" x="2462213" y="3251200"/>
          <p14:tracePt t="144995" x="2516188" y="3267075"/>
          <p14:tracePt t="145003" x="2578100" y="3267075"/>
          <p14:tracePt t="145011" x="2647950" y="3289300"/>
          <p14:tracePt t="145020" x="2747963" y="3305175"/>
          <p14:tracePt t="145028" x="2833688" y="3305175"/>
          <p14:tracePt t="145036" x="2903538" y="3321050"/>
          <p14:tracePt t="145045" x="2987675" y="3321050"/>
          <p14:tracePt t="145054" x="3057525" y="3321050"/>
          <p14:tracePt t="145062" x="3103563" y="3335338"/>
          <p14:tracePt t="145070" x="3135313" y="3335338"/>
          <p14:tracePt t="145078" x="3157538" y="3335338"/>
          <p14:tracePt t="145086" x="3173413" y="3335338"/>
          <p14:tracePt t="145095" x="3173413" y="3328988"/>
          <p14:tracePt t="145103" x="3173413" y="3313113"/>
          <p14:tracePt t="145112" x="3165475" y="3273425"/>
          <p14:tracePt t="145120" x="3143250" y="3243263"/>
          <p14:tracePt t="145128" x="3095625" y="3211513"/>
          <p14:tracePt t="145136" x="3057525" y="3173413"/>
          <p14:tracePt t="145145" x="3011488" y="3157538"/>
          <p14:tracePt t="145153" x="2957513" y="3127375"/>
          <p14:tracePt t="145162" x="2909888" y="3111500"/>
          <p14:tracePt t="145163" x="2895600" y="3111500"/>
          <p14:tracePt t="145170" x="2855913" y="3111500"/>
          <p14:tracePt t="145171" x="2841625" y="3111500"/>
          <p14:tracePt t="145178" x="2786063" y="3111500"/>
          <p14:tracePt t="145187" x="2740025" y="3111500"/>
          <p14:tracePt t="145195" x="2686050" y="3111500"/>
          <p14:tracePt t="145203" x="2624138" y="3111500"/>
          <p14:tracePt t="145212" x="2570163" y="3119438"/>
          <p14:tracePt t="145220" x="2516188" y="3135313"/>
          <p14:tracePt t="145221" x="2500313" y="3135313"/>
          <p14:tracePt t="145228" x="2454275" y="3149600"/>
          <p14:tracePt t="145236" x="2414588" y="3165475"/>
          <p14:tracePt t="145245" x="2384425" y="3189288"/>
          <p14:tracePt t="145254" x="2352675" y="3205163"/>
          <p14:tracePt t="145262" x="2314575" y="3205163"/>
          <p14:tracePt t="145270" x="2298700" y="3219450"/>
          <p14:tracePt t="145278" x="2282825" y="3219450"/>
          <p14:tracePt t="145287" x="2282825" y="3235325"/>
          <p14:tracePt t="145295" x="2268538" y="3235325"/>
          <p14:tracePt t="145312" x="2268538" y="3251200"/>
          <p14:tracePt t="145375" x="2244725" y="3251200"/>
          <p14:tracePt t="145391" x="2244725" y="3267075"/>
          <p14:tracePt t="145402" x="2228850" y="3267075"/>
          <p14:tracePt t="145412" x="2228850" y="3289300"/>
          <p14:tracePt t="145418" x="2214563" y="3289300"/>
          <p14:tracePt t="145459" x="2198688" y="3289300"/>
          <p14:tracePt t="145472" x="2198688" y="3305175"/>
          <p14:tracePt t="145476" x="2182813" y="3305175"/>
          <p14:tracePt t="145484" x="2166938" y="3305175"/>
          <p14:tracePt t="145495" x="2128838" y="3305175"/>
          <p14:tracePt t="145503" x="2097088" y="3305175"/>
          <p14:tracePt t="145512" x="2058988" y="3321050"/>
          <p14:tracePt t="145520" x="2012950" y="3321050"/>
          <p14:tracePt t="145528" x="1973263" y="3321050"/>
          <p14:tracePt t="145537" x="1943100" y="3321050"/>
          <p14:tracePt t="145545" x="1927225" y="3321050"/>
          <p14:tracePt t="145553" x="1911350" y="3321050"/>
          <p14:tracePt t="145562" x="1911350" y="3335338"/>
          <p14:tracePt t="145677" x="1919288" y="3335338"/>
          <p14:tracePt t="145682" x="1935163" y="3335338"/>
          <p14:tracePt t="145688" x="1951038" y="3335338"/>
          <p14:tracePt t="145695" x="1989138" y="3351213"/>
          <p14:tracePt t="145703" x="2051050" y="3351213"/>
          <p14:tracePt t="145712" x="2120900" y="3351213"/>
          <p14:tracePt t="145720" x="2190750" y="3375025"/>
          <p14:tracePt t="145728" x="2276475" y="3375025"/>
          <p14:tracePt t="145737" x="2376488" y="3390900"/>
          <p14:tracePt t="145745" x="2476500" y="3390900"/>
          <p14:tracePt t="145754" x="2578100" y="3390900"/>
          <p14:tracePt t="145762" x="2662238" y="3390900"/>
          <p14:tracePt t="145770" x="2763838" y="3390900"/>
          <p14:tracePt t="145779" x="2847975" y="3390900"/>
          <p14:tracePt t="145787" x="2903538" y="3390900"/>
          <p14:tracePt t="145795" x="2933700" y="3390900"/>
          <p14:tracePt t="145803" x="2971800" y="3390900"/>
          <p14:tracePt t="145811" x="2987675" y="3390900"/>
          <p14:tracePt t="145820" x="2987675" y="3382963"/>
          <p14:tracePt t="145848" x="2987675" y="3359150"/>
          <p14:tracePt t="145854" x="2987675" y="3343275"/>
          <p14:tracePt t="145861" x="2987675" y="3328988"/>
          <p14:tracePt t="145870" x="2987675" y="3313113"/>
          <p14:tracePt t="145878" x="2987675" y="3297238"/>
          <p14:tracePt t="145886" x="2987675" y="3273425"/>
          <p14:tracePt t="145895" x="2979738" y="3243263"/>
          <p14:tracePt t="145903" x="2957513" y="3227388"/>
          <p14:tracePt t="145912" x="2925763" y="3227388"/>
          <p14:tracePt t="145920" x="2871788" y="3211513"/>
          <p14:tracePt t="145928" x="2825750" y="3211513"/>
          <p14:tracePt t="145936" x="2755900" y="3211513"/>
          <p14:tracePt t="145945" x="2686050" y="3211513"/>
          <p14:tracePt t="145953" x="2600325" y="3211513"/>
          <p14:tracePt t="145962" x="2516188" y="3211513"/>
          <p14:tracePt t="145970" x="2454275" y="3211513"/>
          <p14:tracePt t="145978" x="2384425" y="3219450"/>
          <p14:tracePt t="145987" x="2352675" y="3235325"/>
          <p14:tracePt t="145995" x="2330450" y="3235325"/>
          <p14:tracePt t="146003" x="2314575" y="3235325"/>
          <p14:tracePt t="146012" x="2314575" y="3251200"/>
          <p14:tracePt t="146023" x="2322513" y="3267075"/>
          <p14:tracePt t="146028" x="2344738" y="3267075"/>
          <p14:tracePt t="146037" x="2376488" y="3289300"/>
          <p14:tracePt t="146045" x="2392363" y="3305175"/>
          <p14:tracePt t="146054" x="2430463" y="3305175"/>
          <p14:tracePt t="146062" x="2462213" y="3321050"/>
          <p14:tracePt t="146070" x="2476500" y="3335338"/>
          <p14:tracePt t="146078" x="2492375" y="3335338"/>
          <p14:tracePt t="146094" x="2516188" y="3335338"/>
          <p14:tracePt t="146116" x="2500313" y="3335338"/>
          <p14:tracePt t="146124" x="2484438" y="3335338"/>
          <p14:tracePt t="146126" x="2484438" y="3328988"/>
          <p14:tracePt t="146130" x="2470150" y="3328988"/>
          <p14:tracePt t="146137" x="2454275" y="3313113"/>
          <p14:tracePt t="146145" x="2400300" y="3297238"/>
          <p14:tracePt t="146154" x="2352675" y="3297238"/>
          <p14:tracePt t="146162" x="2282825" y="3297238"/>
          <p14:tracePt t="146170" x="2214563" y="3273425"/>
          <p14:tracePt t="146178" x="2144713" y="3273425"/>
          <p14:tracePt t="146187" x="2097088" y="3273425"/>
          <p14:tracePt t="146195" x="2043113" y="3273425"/>
          <p14:tracePt t="146203" x="1997075" y="3273425"/>
          <p14:tracePt t="146212" x="1973263" y="3289300"/>
          <p14:tracePt t="146228" x="1958975" y="3289300"/>
          <p14:tracePt t="146243" x="1958975" y="3305175"/>
          <p14:tracePt t="146312" x="1958975" y="3321050"/>
          <p14:tracePt t="146335" x="1958975" y="3335338"/>
          <p14:tracePt t="146352" x="1958975" y="3351213"/>
          <p14:tracePt t="146367" x="1958975" y="3375025"/>
          <p14:tracePt t="146376" x="1973263" y="3375025"/>
          <p14:tracePt t="146379" x="1973263" y="3390900"/>
          <p14:tracePt t="146395" x="1973263" y="3405188"/>
          <p14:tracePt t="146405" x="1989138" y="3405188"/>
          <p14:tracePt t="146412" x="1989138" y="3421063"/>
          <p14:tracePt t="146422" x="2005013" y="3436938"/>
          <p14:tracePt t="146437" x="2020888" y="3460750"/>
          <p14:tracePt t="146448" x="2035175" y="3460750"/>
          <p14:tracePt t="146455" x="2035175" y="3475038"/>
          <p14:tracePt t="146462" x="2051050" y="3475038"/>
          <p14:tracePt t="146479" x="2120900" y="3506788"/>
          <p14:tracePt t="146487" x="2136775" y="3522663"/>
          <p14:tracePt t="146495" x="2174875" y="3536950"/>
          <p14:tracePt t="146503" x="2206625" y="3560763"/>
          <p14:tracePt t="146512" x="2244725" y="3576638"/>
          <p14:tracePt t="146520" x="2260600" y="3590925"/>
          <p14:tracePt t="146537" x="2306638" y="3622675"/>
          <p14:tracePt t="146545" x="2322513" y="3622675"/>
          <p14:tracePt t="146580" x="2322513" y="3646488"/>
          <p14:tracePt t="146595" x="2314575" y="3646488"/>
          <p14:tracePt t="146601" x="2298700" y="3646488"/>
          <p14:tracePt t="146605" x="2282825" y="3646488"/>
          <p14:tracePt t="146612" x="2268538" y="3646488"/>
          <p14:tracePt t="146629" x="2198688" y="3660775"/>
          <p14:tracePt t="146637" x="2182813" y="3676650"/>
          <p14:tracePt t="146645" x="2144713" y="3676650"/>
          <p14:tracePt t="146653" x="2128838" y="3692525"/>
          <p14:tracePt t="146662" x="2112963" y="3708400"/>
          <p14:tracePt t="146679" x="2097088" y="3708400"/>
          <p14:tracePt t="146695" x="2097088" y="3730625"/>
          <p14:tracePt t="146703" x="2105025" y="3730625"/>
          <p14:tracePt t="146720" x="2120900" y="3746500"/>
          <p14:tracePt t="146728" x="2136775" y="3746500"/>
          <p14:tracePt t="146736" x="2159000" y="3746500"/>
          <p14:tracePt t="146745" x="2159000" y="3762375"/>
          <p14:tracePt t="146753" x="2174875" y="3762375"/>
          <p14:tracePt t="146770" x="2206625" y="3776663"/>
          <p14:tracePt t="146771" x="2220913" y="3776663"/>
          <p14:tracePt t="146778" x="2244725" y="3776663"/>
          <p14:tracePt t="146787" x="2276475" y="3792538"/>
          <p14:tracePt t="146795" x="2290763" y="3792538"/>
          <p14:tracePt t="146803" x="2322513" y="3792538"/>
          <p14:tracePt t="146812" x="2360613" y="3808413"/>
          <p14:tracePt t="146820" x="2376488" y="3808413"/>
          <p14:tracePt t="146829" x="2406650" y="3808413"/>
          <p14:tracePt t="146837" x="2406650" y="3832225"/>
          <p14:tracePt t="146845" x="2430463" y="3832225"/>
          <p14:tracePt t="146918" x="2414588" y="3832225"/>
          <p14:tracePt t="146921" x="2414588" y="3846513"/>
          <p14:tracePt t="146928" x="2400300" y="3846513"/>
          <p14:tracePt t="146937" x="2368550" y="3846513"/>
          <p14:tracePt t="146945" x="2330450" y="3862388"/>
          <p14:tracePt t="146954" x="2282825" y="3862388"/>
          <p14:tracePt t="146962" x="2244725" y="3878263"/>
          <p14:tracePt t="146970" x="2198688" y="3878263"/>
          <p14:tracePt t="146971" x="2182813" y="3878263"/>
          <p14:tracePt t="146978" x="2144713" y="3894138"/>
          <p14:tracePt t="146987" x="2112963" y="3894138"/>
          <p14:tracePt t="146995" x="2058988" y="3894138"/>
          <p14:tracePt t="147004" x="2028825" y="3894138"/>
          <p14:tracePt t="147012" x="2012950" y="3894138"/>
          <p14:tracePt t="147020" x="1997075" y="3894138"/>
          <p14:tracePt t="147028" x="1973263" y="3894138"/>
          <p14:tracePt t="147037" x="1958975" y="3894138"/>
          <p14:tracePt t="147045" x="1943100" y="3894138"/>
          <p14:tracePt t="147097" x="1951038" y="3894138"/>
          <p14:tracePt t="147102" x="1973263" y="3894138"/>
          <p14:tracePt t="147107" x="1989138" y="3894138"/>
          <p14:tracePt t="147112" x="2005013" y="3894138"/>
          <p14:tracePt t="147121" x="2051050" y="3886200"/>
          <p14:tracePt t="147128" x="2120900" y="3886200"/>
          <p14:tracePt t="147145" x="2276475" y="3886200"/>
          <p14:tracePt t="147146" x="2290763" y="3886200"/>
          <p14:tracePt t="147153" x="2392363" y="3886200"/>
          <p14:tracePt t="147162" x="2476500" y="3886200"/>
          <p14:tracePt t="147170" x="2578100" y="3886200"/>
          <p14:tracePt t="147178" x="2701925" y="3886200"/>
          <p14:tracePt t="147187" x="2817813" y="3886200"/>
          <p14:tracePt t="147203" x="3033713" y="3886200"/>
          <p14:tracePt t="147212" x="3135313" y="3886200"/>
          <p14:tracePt t="147220" x="3205163" y="3870325"/>
          <p14:tracePt t="147229" x="3275013" y="3870325"/>
          <p14:tracePt t="147237" x="3328988" y="3854450"/>
          <p14:tracePt t="147245" x="3359150" y="3854450"/>
          <p14:tracePt t="147253" x="3359150" y="3838575"/>
          <p14:tracePt t="147262" x="3375025" y="3838575"/>
          <p14:tracePt t="147331" x="3367088" y="3838575"/>
          <p14:tracePt t="147345" x="3367088" y="3846513"/>
          <p14:tracePt t="147348" x="3351213" y="3846513"/>
          <p14:tracePt t="147357" x="3328988" y="3846513"/>
          <p14:tracePt t="147364" x="3313113" y="3846513"/>
          <p14:tracePt t="147379" x="3251200" y="3862388"/>
          <p14:tracePt t="147387" x="3197225" y="3862388"/>
          <p14:tracePt t="147395" x="3111500" y="3878263"/>
          <p14:tracePt t="147404" x="3027363" y="3878263"/>
          <p14:tracePt t="147404" x="3011488" y="3878263"/>
          <p14:tracePt t="147411" x="2925763" y="3878263"/>
          <p14:tracePt t="147429" x="2670175" y="3878263"/>
          <p14:tracePt t="147445" x="2454275" y="3878263"/>
          <p14:tracePt t="147453" x="2384425" y="3878263"/>
          <p14:tracePt t="147462" x="2314575" y="3878263"/>
          <p14:tracePt t="147470" x="2282825" y="3878263"/>
          <p14:tracePt t="147478" x="2244725" y="3878263"/>
          <p14:tracePt t="147487" x="2214563" y="3878263"/>
          <p14:tracePt t="147499" x="2198688" y="3878263"/>
          <p14:tracePt t="147589" x="2206625" y="3878263"/>
          <p14:tracePt t="147593" x="2220913" y="3878263"/>
          <p14:tracePt t="147596" x="2244725" y="3878263"/>
          <p14:tracePt t="147603" x="2276475" y="3878263"/>
          <p14:tracePt t="147612" x="2322513" y="3878263"/>
          <p14:tracePt t="147620" x="2430463" y="3878263"/>
          <p14:tracePt t="147628" x="2516188" y="3878263"/>
          <p14:tracePt t="147637" x="2616200" y="3878263"/>
          <p14:tracePt t="147645" x="2717800" y="3894138"/>
          <p14:tracePt t="147646" x="2732088" y="3894138"/>
          <p14:tracePt t="147662" x="2933700" y="3916363"/>
          <p14:tracePt t="147670" x="3033713" y="3932238"/>
          <p14:tracePt t="147678" x="3135313" y="3932238"/>
          <p14:tracePt t="147687" x="3205163" y="3932238"/>
          <p14:tracePt t="147695" x="3259138" y="3932238"/>
          <p14:tracePt t="147704" x="3289300" y="3932238"/>
          <p14:tracePt t="147729" x="3282950" y="3932238"/>
          <p14:tracePt t="147732" x="3267075" y="3932238"/>
          <p14:tracePt t="147737" x="3251200" y="3932238"/>
          <p14:tracePt t="147745" x="3181350" y="3924300"/>
          <p14:tracePt t="147746" x="3165475" y="3924300"/>
          <p14:tracePt t="147753" x="3095625" y="3924300"/>
          <p14:tracePt t="147762" x="2995613" y="3924300"/>
          <p14:tracePt t="147770" x="2895600" y="3924300"/>
          <p14:tracePt t="147779" x="2755900" y="3924300"/>
          <p14:tracePt t="147787" x="2624138" y="3924300"/>
          <p14:tracePt t="147804" x="2314575" y="3924300"/>
          <p14:tracePt t="147812" x="2182813" y="3924300"/>
          <p14:tracePt t="147820" x="2058988" y="3924300"/>
          <p14:tracePt t="147828" x="1943100" y="3924300"/>
          <p14:tracePt t="147837" x="1857375" y="3924300"/>
          <p14:tracePt t="147845" x="1787525" y="3924300"/>
          <p14:tracePt t="147853" x="1773238" y="3924300"/>
          <p14:tracePt t="147884" x="1781175" y="3924300"/>
          <p14:tracePt t="147888" x="1803400" y="3924300"/>
          <p14:tracePt t="147895" x="1835150" y="3924300"/>
          <p14:tracePt t="147896" x="1849438" y="3924300"/>
          <p14:tracePt t="147903" x="1905000" y="3924300"/>
          <p14:tracePt t="147912" x="1989138" y="3924300"/>
          <p14:tracePt t="147920" x="2074863" y="3924300"/>
          <p14:tracePt t="147921" x="2090738" y="3924300"/>
          <p14:tracePt t="147928" x="2190750" y="3932238"/>
          <p14:tracePt t="147945" x="2406650" y="3932238"/>
          <p14:tracePt t="147953" x="2516188" y="3932238"/>
          <p14:tracePt t="147962" x="2593975" y="3948113"/>
          <p14:tracePt t="147970" x="2678113" y="3948113"/>
          <p14:tracePt t="147978" x="2747963" y="3948113"/>
          <p14:tracePt t="147987" x="2786063" y="3948113"/>
          <p14:tracePt t="147995" x="2801938" y="3948113"/>
          <p14:tracePt t="148026" x="2786063" y="3948113"/>
          <p14:tracePt t="148037" x="2740025" y="3948113"/>
          <p14:tracePt t="148045" x="2686050" y="3948113"/>
          <p14:tracePt t="148046" x="2670175" y="3948113"/>
          <p14:tracePt t="148053" x="2624138" y="3948113"/>
          <p14:tracePt t="148062" x="2554288" y="3940175"/>
          <p14:tracePt t="148070" x="2484438" y="3940175"/>
          <p14:tracePt t="148079" x="2400300" y="3940175"/>
          <p14:tracePt t="148087" x="2314575" y="3940175"/>
          <p14:tracePt t="148095" x="2244725" y="3940175"/>
          <p14:tracePt t="148096" x="2228850" y="3940175"/>
          <p14:tracePt t="148103" x="2144713" y="3940175"/>
          <p14:tracePt t="148112" x="2097088" y="3940175"/>
          <p14:tracePt t="148120" x="2043113" y="3940175"/>
          <p14:tracePt t="148129" x="2012950" y="3940175"/>
          <p14:tracePt t="148137" x="1997075" y="3940175"/>
          <p14:tracePt t="148148" x="1973263" y="3940175"/>
          <p14:tracePt t="148183" x="1973263" y="3948113"/>
          <p14:tracePt t="148187" x="1958975" y="3948113"/>
          <p14:tracePt t="148212" x="1943100" y="3948113"/>
          <p14:tracePt t="148771" x="1943100" y="3940175"/>
          <p14:tracePt t="148782" x="1927225" y="3940175"/>
          <p14:tracePt t="148793" x="1911350" y="3940175"/>
          <p14:tracePt t="148798" x="1911350" y="3924300"/>
          <p14:tracePt t="148803" x="1897063" y="3924300"/>
          <p14:tracePt t="148812" x="1873250" y="3924300"/>
          <p14:tracePt t="148820" x="1843088" y="3924300"/>
          <p14:tracePt t="148829" x="1811338" y="3924300"/>
          <p14:tracePt t="148837" x="1787525" y="3900488"/>
          <p14:tracePt t="148846" x="1757363" y="3900488"/>
          <p14:tracePt t="148853" x="1741488" y="3900488"/>
          <p14:tracePt t="148862" x="1725613" y="3900488"/>
          <p14:tracePt t="148901" x="1703388" y="3900488"/>
          <p14:tracePt t="148941" x="1703388" y="3886200"/>
          <p14:tracePt t="148942" x="1687513" y="3886200"/>
          <p14:tracePt t="148956" x="1671638" y="3886200"/>
          <p14:tracePt t="148974" x="1657350" y="3886200"/>
          <p14:tracePt t="149080" x="1657350" y="3870325"/>
          <p14:tracePt t="149162" x="1663700" y="3870325"/>
          <p14:tracePt t="149212" x="1679575" y="3870325"/>
          <p14:tracePt t="149329" x="1703388" y="3870325"/>
          <p14:tracePt t="149360" x="1719263" y="3870325"/>
          <p14:tracePt t="149375" x="1733550" y="3870325"/>
          <p14:tracePt t="149385" x="1749425" y="3870325"/>
          <p14:tracePt t="149396" x="1765300" y="3870325"/>
          <p14:tracePt t="149404" x="1781175" y="3878263"/>
          <p14:tracePt t="149412" x="1803400" y="3878263"/>
          <p14:tracePt t="149420" x="1819275" y="3878263"/>
          <p14:tracePt t="149429" x="1835150" y="3878263"/>
          <p14:tracePt t="149437" x="1849438" y="3878263"/>
          <p14:tracePt t="149453" x="1889125" y="3878263"/>
          <p14:tracePt t="149462" x="1919288" y="3878263"/>
          <p14:tracePt t="149470" x="1935163" y="3878263"/>
          <p14:tracePt t="149478" x="1951038" y="3878263"/>
          <p14:tracePt t="149496" x="1989138" y="3878263"/>
          <p14:tracePt t="149504" x="2005013" y="3878263"/>
          <p14:tracePt t="149513" x="2020888" y="3878263"/>
          <p14:tracePt t="149521" x="2035175" y="3878263"/>
          <p14:tracePt t="149530" x="2051050" y="3894138"/>
          <p14:tracePt t="149545" x="2074863" y="3894138"/>
          <p14:tracePt t="149556" x="2090738" y="3894138"/>
          <p14:tracePt t="149570" x="2105025" y="3894138"/>
          <p14:tracePt t="149652" x="2120900" y="3894138"/>
          <p14:tracePt t="149656" x="2120900" y="3916363"/>
          <p14:tracePt t="149665" x="2136775" y="3916363"/>
          <p14:tracePt t="149673" x="2159000" y="3916363"/>
          <p14:tracePt t="149679" x="2174875" y="3916363"/>
          <p14:tracePt t="149687" x="2206625" y="3916363"/>
          <p14:tracePt t="149695" x="2260600" y="3932238"/>
          <p14:tracePt t="149703" x="2322513" y="3948113"/>
          <p14:tracePt t="149712" x="2392363" y="3948113"/>
          <p14:tracePt t="149720" x="2476500" y="3962400"/>
          <p14:tracePt t="149721" x="2492375" y="3962400"/>
          <p14:tracePt t="149737" x="2701925" y="3978275"/>
          <p14:tracePt t="149754" x="2917825" y="3978275"/>
          <p14:tracePt t="149763" x="3033713" y="4002088"/>
          <p14:tracePt t="149771" x="3157538" y="4002088"/>
          <p14:tracePt t="149779" x="3259138" y="4002088"/>
          <p14:tracePt t="149787" x="3375025" y="4002088"/>
          <p14:tracePt t="149795" x="3475038" y="4002088"/>
          <p14:tracePt t="149803" x="3544888" y="4002088"/>
          <p14:tracePt t="149812" x="3598863" y="4002088"/>
          <p14:tracePt t="149829" x="3614738" y="3986213"/>
          <p14:tracePt t="150021" x="3630613" y="3986213"/>
          <p14:tracePt t="150036" x="3630613" y="3970338"/>
          <p14:tracePt t="150038" x="3646488" y="3970338"/>
          <p14:tracePt t="150052" x="3660775" y="3970338"/>
          <p14:tracePt t="150064" x="3676650" y="3970338"/>
          <p14:tracePt t="150073" x="3700463" y="3970338"/>
          <p14:tracePt t="150081" x="3716338" y="3970338"/>
          <p14:tracePt t="150087" x="3730625" y="3970338"/>
          <p14:tracePt t="150096" x="3746500" y="3970338"/>
          <p14:tracePt t="150112" x="3800475" y="3970338"/>
          <p14:tracePt t="150120" x="3816350" y="3970338"/>
          <p14:tracePt t="150121" x="3832225" y="3970338"/>
          <p14:tracePt t="150128" x="3846513" y="3970338"/>
          <p14:tracePt t="150137" x="3886200" y="3970338"/>
          <p14:tracePt t="150147" x="3932238" y="3970338"/>
          <p14:tracePt t="150162" x="3970338" y="3956050"/>
          <p14:tracePt t="150172" x="3986213" y="3956050"/>
          <p14:tracePt t="150178" x="3986213" y="3940175"/>
          <p14:tracePt t="150198" x="3986213" y="3924300"/>
          <p14:tracePt t="150209" x="3986213" y="3900488"/>
          <p14:tracePt t="150219" x="3986213" y="3886200"/>
          <p14:tracePt t="150224" x="3978275" y="3886200"/>
          <p14:tracePt t="150230" x="3978275" y="3870325"/>
          <p14:tracePt t="150237" x="3940175" y="3854450"/>
          <p14:tracePt t="150254" x="3870325" y="3800475"/>
          <p14:tracePt t="150262" x="3808413" y="3770313"/>
          <p14:tracePt t="150270" x="3738563" y="3754438"/>
          <p14:tracePt t="150271" x="3722688" y="3754438"/>
          <p14:tracePt t="150278" x="3622675" y="3730625"/>
          <p14:tracePt t="150287" x="3522663" y="3714750"/>
          <p14:tracePt t="150288" x="3498850" y="3714750"/>
          <p14:tracePt t="150304" x="3251200" y="3714750"/>
          <p14:tracePt t="150312" x="3143250" y="3714750"/>
          <p14:tracePt t="150320" x="3027363" y="3730625"/>
          <p14:tracePt t="150329" x="2925763" y="3746500"/>
          <p14:tracePt t="150345" x="2809875" y="3808413"/>
          <p14:tracePt t="150353" x="2786063" y="3846513"/>
          <p14:tracePt t="150362" x="2786063" y="3862388"/>
          <p14:tracePt t="150363" x="2786063" y="3878263"/>
          <p14:tracePt t="150370" x="2801938" y="3894138"/>
          <p14:tracePt t="150379" x="2833688" y="3932238"/>
          <p14:tracePt t="150395" x="2987675" y="3962400"/>
          <p14:tracePt t="150396" x="3003550" y="3978275"/>
          <p14:tracePt t="150404" x="3089275" y="3978275"/>
          <p14:tracePt t="150412" x="3189288" y="4002088"/>
          <p14:tracePt t="150420" x="3305175" y="4002088"/>
          <p14:tracePt t="150429" x="3406775" y="4017963"/>
          <p14:tracePt t="150437" x="3490913" y="4017963"/>
          <p14:tracePt t="150446" x="3614738" y="4017963"/>
          <p14:tracePt t="150454" x="3700463" y="4002088"/>
          <p14:tracePt t="150462" x="3762375" y="3986213"/>
          <p14:tracePt t="150470" x="3832225" y="3956050"/>
          <p14:tracePt t="150487" x="3886200" y="3886200"/>
          <p14:tracePt t="150496" x="3886200" y="3838575"/>
          <p14:tracePt t="150504" x="3870325" y="3800475"/>
          <p14:tracePt t="150512" x="3854450" y="3770313"/>
          <p14:tracePt t="150520" x="3824288" y="3754438"/>
          <p14:tracePt t="150521" x="3808413" y="3754438"/>
          <p14:tracePt t="150537" x="3738563" y="3730625"/>
          <p14:tracePt t="150545" x="3708400" y="3730625"/>
          <p14:tracePt t="150546" x="3684588" y="3730625"/>
          <p14:tracePt t="150554" x="3638550" y="3730625"/>
          <p14:tracePt t="150562" x="3584575" y="3730625"/>
          <p14:tracePt t="150570" x="3552825" y="3730625"/>
          <p14:tracePt t="150579" x="3498850" y="3730625"/>
          <p14:tracePt t="150587" x="3468688" y="3746500"/>
          <p14:tracePt t="150595" x="3436938" y="3746500"/>
          <p14:tracePt t="150603" x="3398838" y="3762375"/>
          <p14:tracePt t="150612" x="3367088" y="3762375"/>
          <p14:tracePt t="150629" x="3313113" y="3762375"/>
          <p14:tracePt t="150637" x="3282950" y="3776663"/>
          <p14:tracePt t="150645" x="3227388" y="3776663"/>
          <p14:tracePt t="150654" x="3181350" y="3776663"/>
          <p14:tracePt t="150662" x="3111500" y="3776663"/>
          <p14:tracePt t="150679" x="2941638" y="3776663"/>
          <p14:tracePt t="150687" x="2825750" y="3776663"/>
          <p14:tracePt t="150704" x="2570163" y="3776663"/>
          <p14:tracePt t="150712" x="2470150" y="3776663"/>
          <p14:tracePt t="150720" x="2368550" y="3776663"/>
          <p14:tracePt t="150721" x="2352675" y="3776663"/>
          <p14:tracePt t="150737" x="2166938" y="3776663"/>
          <p14:tracePt t="150745" x="2058988" y="3776663"/>
          <p14:tracePt t="150753" x="1997075" y="3792538"/>
          <p14:tracePt t="150770" x="1857375" y="3792538"/>
          <p14:tracePt t="150779" x="1787525" y="3808413"/>
          <p14:tracePt t="150787" x="1757363" y="3808413"/>
          <p14:tracePt t="150795" x="1741488" y="3832225"/>
          <p14:tracePt t="150803" x="1725613" y="3832225"/>
          <p14:tracePt t="150835" x="1725613" y="3846513"/>
          <p14:tracePt t="150844" x="1733550" y="3846513"/>
          <p14:tracePt t="150848" x="1749425" y="3846513"/>
          <p14:tracePt t="150862" x="1803400" y="3846513"/>
          <p14:tracePt t="150870" x="1849438" y="3846513"/>
          <p14:tracePt t="150878" x="1919288" y="3862388"/>
          <p14:tracePt t="150887" x="1989138" y="3862388"/>
          <p14:tracePt t="150895" x="2105025" y="3878263"/>
          <p14:tracePt t="150912" x="2306638" y="3894138"/>
          <p14:tracePt t="150920" x="2430463" y="3894138"/>
          <p14:tracePt t="150928" x="2546350" y="3894138"/>
          <p14:tracePt t="150937" x="2678113" y="3916363"/>
          <p14:tracePt t="150945" x="2801938" y="3916363"/>
          <p14:tracePt t="150954" x="2903538" y="3916363"/>
          <p14:tracePt t="150962" x="3019425" y="3916363"/>
          <p14:tracePt t="150963" x="3033713" y="3916363"/>
          <p14:tracePt t="150970" x="3119438" y="3916363"/>
          <p14:tracePt t="150971" x="3135313" y="3916363"/>
          <p14:tracePt t="150979" x="3219450" y="3900488"/>
          <p14:tracePt t="150987" x="3305175" y="3886200"/>
          <p14:tracePt t="151004" x="3460750" y="3816350"/>
          <p14:tracePt t="151012" x="3490913" y="3784600"/>
          <p14:tracePt t="151020" x="3530600" y="3754438"/>
          <p14:tracePt t="151029" x="3560763" y="3714750"/>
          <p14:tracePt t="151037" x="3576638" y="3700463"/>
          <p14:tracePt t="151054" x="3614738" y="3652838"/>
          <p14:tracePt t="151062" x="3614738" y="3630613"/>
          <p14:tracePt t="151098" x="3614738" y="3614738"/>
          <p14:tracePt t="151191" x="3598863" y="3614738"/>
          <p14:tracePt t="151200" x="3584575" y="3614738"/>
          <p14:tracePt t="151208" x="3568700" y="3614738"/>
          <p14:tracePt t="151215" x="3552825" y="3614738"/>
          <p14:tracePt t="151222" x="3536950" y="3614738"/>
          <p14:tracePt t="151230" x="3522663" y="3614738"/>
          <p14:tracePt t="151237" x="3498850" y="3614738"/>
          <p14:tracePt t="151245" x="3468688" y="3614738"/>
          <p14:tracePt t="151246" x="3452813" y="3614738"/>
          <p14:tracePt t="151253" x="3436938" y="3614738"/>
          <p14:tracePt t="151262" x="3398838" y="3614738"/>
          <p14:tracePt t="151271" x="3351213" y="3614738"/>
          <p14:tracePt t="151279" x="3313113" y="3622675"/>
          <p14:tracePt t="151287" x="3282950" y="3622675"/>
          <p14:tracePt t="151295" x="3251200" y="3646488"/>
          <p14:tracePt t="151296" x="3227388" y="3646488"/>
          <p14:tracePt t="151303" x="3197225" y="3660775"/>
          <p14:tracePt t="151312" x="3165475" y="3676650"/>
          <p14:tracePt t="151320" x="3111500" y="3692525"/>
          <p14:tracePt t="151329" x="3081338" y="3708400"/>
          <p14:tracePt t="151345" x="2995613" y="3762375"/>
          <p14:tracePt t="151353" x="2979738" y="3776663"/>
          <p14:tracePt t="151362" x="2957513" y="3792538"/>
          <p14:tracePt t="151370" x="2957513" y="3808413"/>
          <p14:tracePt t="151379" x="2957513" y="3832225"/>
          <p14:tracePt t="151387" x="2957513" y="3846513"/>
          <p14:tracePt t="151395" x="2971800" y="3846513"/>
          <p14:tracePt t="151396" x="2987675" y="3846513"/>
          <p14:tracePt t="151403" x="3019425" y="3862388"/>
          <p14:tracePt t="151412" x="3089275" y="3878263"/>
          <p14:tracePt t="151420" x="3157538" y="3894138"/>
          <p14:tracePt t="151421" x="3173413" y="3894138"/>
          <p14:tracePt t="151429" x="3259138" y="3916363"/>
          <p14:tracePt t="151437" x="3344863" y="3916363"/>
          <p14:tracePt t="151445" x="3444875" y="3916363"/>
          <p14:tracePt t="151454" x="3544888" y="3916363"/>
          <p14:tracePt t="151462" x="3614738" y="3916363"/>
          <p14:tracePt t="151470" x="3716338" y="3916363"/>
          <p14:tracePt t="151479" x="3784600" y="3900488"/>
          <p14:tracePt t="151487" x="3846513" y="3886200"/>
          <p14:tracePt t="151495" x="3886200" y="3854450"/>
          <p14:tracePt t="151503" x="3916363" y="3816350"/>
          <p14:tracePt t="151512" x="3948113" y="3770313"/>
          <p14:tracePt t="151520" x="3948113" y="3714750"/>
          <p14:tracePt t="151537" x="3940175" y="3630613"/>
          <p14:tracePt t="151545" x="3908425" y="3584575"/>
          <p14:tracePt t="151553" x="3854450" y="3544888"/>
          <p14:tracePt t="151562" x="3808413" y="3514725"/>
          <p14:tracePt t="151579" x="3668713" y="3514725"/>
          <p14:tracePt t="151587" x="3598863" y="3514725"/>
          <p14:tracePt t="151595" x="3522663" y="3514725"/>
          <p14:tracePt t="151596" x="3498850" y="3514725"/>
          <p14:tracePt t="151604" x="3452813" y="3522663"/>
          <p14:tracePt t="151612" x="3382963" y="3536950"/>
          <p14:tracePt t="151620" x="3313113" y="3576638"/>
          <p14:tracePt t="151629" x="3267075" y="3606800"/>
          <p14:tracePt t="151637" x="3227388" y="3622675"/>
          <p14:tracePt t="151645" x="3213100" y="3660775"/>
          <p14:tracePt t="151653" x="3197225" y="3676650"/>
          <p14:tracePt t="151662" x="3197225" y="3692525"/>
          <p14:tracePt t="151670" x="3205163" y="3730625"/>
          <p14:tracePt t="151679" x="3243263" y="3746500"/>
          <p14:tracePt t="151687" x="3275013" y="3776663"/>
          <p14:tracePt t="151695" x="3344863" y="3792538"/>
          <p14:tracePt t="151704" x="3406775" y="3808413"/>
          <p14:tracePt t="151720" x="3560763" y="3846513"/>
          <p14:tracePt t="151728" x="3630613" y="3846513"/>
          <p14:tracePt t="151737" x="3700463" y="3846513"/>
          <p14:tracePt t="151745" x="3746500" y="3846513"/>
          <p14:tracePt t="151746" x="3762375" y="3846513"/>
          <p14:tracePt t="151754" x="3816350" y="3846513"/>
          <p14:tracePt t="151754" x="3816350" y="3838575"/>
          <p14:tracePt t="151762" x="3870325" y="3816350"/>
          <p14:tracePt t="151770" x="3902075" y="3800475"/>
          <p14:tracePt t="151779" x="3916363" y="3754438"/>
          <p14:tracePt t="151787" x="3932238" y="3700463"/>
          <p14:tracePt t="151795" x="3932238" y="3652838"/>
          <p14:tracePt t="151804" x="3924300" y="3598863"/>
          <p14:tracePt t="151812" x="3894138" y="3568700"/>
          <p14:tracePt t="151829" x="3792538" y="3514725"/>
          <p14:tracePt t="151837" x="3738563" y="3498850"/>
          <p14:tracePt t="151845" x="3668713" y="3498850"/>
          <p14:tracePt t="151862" x="3536950" y="3498850"/>
          <p14:tracePt t="151870" x="3482975" y="3498850"/>
          <p14:tracePt t="151879" x="3436938" y="3506788"/>
          <p14:tracePt t="151887" x="3398838" y="3522663"/>
          <p14:tracePt t="151895" x="3367088" y="3560763"/>
          <p14:tracePt t="151904" x="3367088" y="3590925"/>
          <p14:tracePt t="151912" x="3367088" y="3606800"/>
          <p14:tracePt t="151920" x="3367088" y="3622675"/>
          <p14:tracePt t="151929" x="3390900" y="3660775"/>
          <p14:tracePt t="151937" x="3429000" y="3676650"/>
          <p14:tracePt t="151945" x="3460750" y="3692525"/>
          <p14:tracePt t="151954" x="3514725" y="3708400"/>
          <p14:tracePt t="151970" x="3630613" y="3730625"/>
          <p14:tracePt t="151979" x="3700463" y="3746500"/>
          <p14:tracePt t="151987" x="3746500" y="3762375"/>
          <p14:tracePt t="152004" x="3832225" y="3762375"/>
          <p14:tracePt t="152012" x="3886200" y="3776663"/>
          <p14:tracePt t="152020" x="3932238" y="3776663"/>
          <p14:tracePt t="152029" x="4002088" y="3776663"/>
          <p14:tracePt t="152037" x="4056063" y="3776663"/>
          <p14:tracePt t="152045" x="4141788" y="3770313"/>
          <p14:tracePt t="152054" x="4219575" y="3770313"/>
          <p14:tracePt t="152062" x="4287838" y="3754438"/>
          <p14:tracePt t="152070" x="4373563" y="3754438"/>
          <p14:tracePt t="152079" x="4459288" y="3754438"/>
          <p14:tracePt t="152095" x="4575175" y="3754438"/>
          <p14:tracePt t="152096" x="4597400" y="3754438"/>
          <p14:tracePt t="152105" x="4659313" y="3754438"/>
          <p14:tracePt t="152112" x="4699000" y="3754438"/>
          <p14:tracePt t="152120" x="4745038" y="3754438"/>
          <p14:tracePt t="152129" x="4799013" y="3754438"/>
          <p14:tracePt t="152146" x="4914900" y="3762375"/>
          <p14:tracePt t="152154" x="4970463" y="3762375"/>
          <p14:tracePt t="152162" x="5016500" y="3776663"/>
          <p14:tracePt t="152170" x="5086350" y="3792538"/>
          <p14:tracePt t="152171" x="5100638" y="3792538"/>
          <p14:tracePt t="152179" x="5170488" y="3808413"/>
          <p14:tracePt t="152187" x="5256213" y="3832225"/>
          <p14:tracePt t="152195" x="5326063" y="3846513"/>
          <p14:tracePt t="152196" x="5341938" y="3846513"/>
          <p14:tracePt t="152204" x="5426075" y="3862388"/>
          <p14:tracePt t="152212" x="5495925" y="3878263"/>
          <p14:tracePt t="152220" x="5595938" y="3894138"/>
          <p14:tracePt t="152237" x="5713413" y="3916363"/>
          <p14:tracePt t="152245" x="5743575" y="3916363"/>
          <p14:tracePt t="152246" x="5743575" y="3932238"/>
          <p14:tracePt t="152254" x="5783263" y="3932238"/>
          <p14:tracePt t="152323" x="5797550" y="3932238"/>
          <p14:tracePt t="152333" x="5813425" y="3932238"/>
          <p14:tracePt t="152341" x="5829300" y="3932238"/>
          <p14:tracePt t="152349" x="5845175" y="3932238"/>
          <p14:tracePt t="152357" x="5867400" y="3932238"/>
          <p14:tracePt t="152366" x="5883275" y="3932238"/>
          <p14:tracePt t="152391" x="5899150" y="3932238"/>
          <p14:tracePt t="152446" x="5899150" y="3924300"/>
          <p14:tracePt t="152470" x="5899150" y="3900488"/>
          <p14:tracePt t="152499" x="5899150" y="3886200"/>
          <p14:tracePt t="152539" x="5899150" y="3870325"/>
          <p14:tracePt t="152571" x="5913438" y="3854450"/>
          <p14:tracePt t="152592" x="5929313" y="3854450"/>
          <p14:tracePt t="152595" x="5929313" y="3838575"/>
          <p14:tracePt t="152612" x="5953125" y="3838575"/>
          <p14:tracePt t="152620" x="5953125" y="3816350"/>
          <p14:tracePt t="152637" x="5983288" y="3800475"/>
          <p14:tracePt t="152645" x="6015038" y="3800475"/>
          <p14:tracePt t="152670" x="6084888" y="3770313"/>
          <p14:tracePt t="152679" x="6115050" y="3754438"/>
          <p14:tracePt t="152687" x="6138863" y="3754438"/>
          <p14:tracePt t="152695" x="6154738" y="3730625"/>
          <p14:tracePt t="152704" x="6169025" y="3730625"/>
          <p14:tracePt t="152720" x="6184900" y="3714750"/>
          <p14:tracePt t="152730" x="6184900" y="3700463"/>
          <p14:tracePt t="152754" x="6184900" y="3684588"/>
          <p14:tracePt t="152762" x="6176963" y="3684588"/>
          <p14:tracePt t="152770" x="6176963" y="3668713"/>
          <p14:tracePt t="152779" x="6161088" y="3668713"/>
          <p14:tracePt t="152787" x="6146800" y="3652838"/>
          <p14:tracePt t="152804" x="6092825" y="3652838"/>
          <p14:tracePt t="152812" x="6061075" y="3652838"/>
          <p14:tracePt t="152820" x="6037263" y="3652838"/>
          <p14:tracePt t="152821" x="6022975" y="3652838"/>
          <p14:tracePt t="152829" x="6007100" y="3660775"/>
          <p14:tracePt t="152845" x="5961063" y="3708400"/>
          <p14:tracePt t="152854" x="5937250" y="3746500"/>
          <p14:tracePt t="152862" x="5921375" y="3776663"/>
          <p14:tracePt t="152870" x="5921375" y="3808413"/>
          <p14:tracePt t="152879" x="5921375" y="3846513"/>
          <p14:tracePt t="152895" x="5929313" y="3878263"/>
          <p14:tracePt t="152904" x="5969000" y="3894138"/>
          <p14:tracePt t="152912" x="5999163" y="3894138"/>
          <p14:tracePt t="152920" x="6069013" y="3894138"/>
          <p14:tracePt t="152929" x="6115050" y="3894138"/>
          <p14:tracePt t="152937" x="6184900" y="3894138"/>
          <p14:tracePt t="152945" x="6254750" y="3886200"/>
          <p14:tracePt t="152954" x="6308725" y="3854450"/>
          <p14:tracePt t="152962" x="6354763" y="3816350"/>
          <p14:tracePt t="152970" x="6408738" y="3770313"/>
          <p14:tracePt t="152987" x="6456363" y="3700463"/>
          <p14:tracePt t="152995" x="6470650" y="3668713"/>
          <p14:tracePt t="152996" x="6470650" y="3652838"/>
          <p14:tracePt t="153004" x="6470650" y="3614738"/>
          <p14:tracePt t="153012" x="6464300" y="3598863"/>
          <p14:tracePt t="153020" x="6432550" y="3568700"/>
          <p14:tracePt t="153021" x="6416675" y="3568700"/>
          <p14:tracePt t="153037" x="6308725" y="3514725"/>
          <p14:tracePt t="153045" x="6230938" y="3498850"/>
          <p14:tracePt t="153054" x="6161088" y="3498850"/>
          <p14:tracePt t="153062" x="6092825" y="3498850"/>
          <p14:tracePt t="153070" x="6037263" y="3498850"/>
          <p14:tracePt t="153079" x="5991225" y="3506788"/>
          <p14:tracePt t="153087" x="5961063" y="3522663"/>
          <p14:tracePt t="153095" x="5937250" y="3560763"/>
          <p14:tracePt t="153096" x="5921375" y="3560763"/>
          <p14:tracePt t="153104" x="5921375" y="3576638"/>
          <p14:tracePt t="153121" x="5907088" y="3646488"/>
          <p14:tracePt t="153129" x="5907088" y="3660775"/>
          <p14:tracePt t="153137" x="5929313" y="3692525"/>
          <p14:tracePt t="153145" x="5953125" y="3708400"/>
          <p14:tracePt t="153146" x="5969000" y="3708400"/>
          <p14:tracePt t="153155" x="5999163" y="3746500"/>
          <p14:tracePt t="153162" x="6037263" y="3762375"/>
          <p14:tracePt t="153179" x="6115050" y="3792538"/>
          <p14:tracePt t="153187" x="6154738" y="3792538"/>
          <p14:tracePt t="153195" x="6184900" y="3792538"/>
          <p14:tracePt t="153204" x="6223000" y="3792538"/>
          <p14:tracePt t="153212" x="6254750" y="3792538"/>
          <p14:tracePt t="153220" x="6284913" y="3784600"/>
          <p14:tracePt t="153228" x="6308725" y="3770313"/>
          <p14:tracePt t="153237" x="6324600" y="3754438"/>
          <p14:tracePt t="153248" x="6340475" y="3714750"/>
          <p14:tracePt t="153256" x="6340475" y="3700463"/>
          <p14:tracePt t="153270" x="6340475" y="3684588"/>
          <p14:tracePt t="153279" x="6340475" y="3668713"/>
          <p14:tracePt t="153287" x="6332538" y="3652838"/>
          <p14:tracePt t="153299" x="6308725" y="3652838"/>
          <p14:tracePt t="153303" x="6308725" y="3630613"/>
          <p14:tracePt t="153312" x="6292850" y="3630613"/>
          <p14:tracePt t="153313" x="6278563" y="3630613"/>
          <p14:tracePt t="153329" x="6230938" y="3630613"/>
          <p14:tracePt t="153337" x="6176963" y="3630613"/>
          <p14:tracePt t="153345" x="6122988" y="3630613"/>
          <p14:tracePt t="153354" x="6092825" y="3630613"/>
          <p14:tracePt t="153362" x="6022975" y="3630613"/>
          <p14:tracePt t="153370" x="5991225" y="3630613"/>
          <p14:tracePt t="153379" x="5961063" y="3646488"/>
          <p14:tracePt t="153387" x="5921375" y="3646488"/>
          <p14:tracePt t="153395" x="5907088" y="3660775"/>
          <p14:tracePt t="153433" x="5907088" y="3676650"/>
          <p14:tracePt t="153518" x="5907088" y="3692525"/>
          <p14:tracePt t="153527" x="5891213" y="3692525"/>
          <p14:tracePt t="153550" x="5875338" y="3692525"/>
          <p14:tracePt t="153560" x="5851525" y="3708400"/>
          <p14:tracePt t="153567" x="5837238" y="3708400"/>
          <p14:tracePt t="153571" x="5821363" y="3708400"/>
          <p14:tracePt t="153579" x="5789613" y="3730625"/>
          <p14:tracePt t="153587" x="5751513" y="3730625"/>
          <p14:tracePt t="153595" x="5705475" y="3730625"/>
          <p14:tracePt t="153604" x="5635625" y="3746500"/>
          <p14:tracePt t="153612" x="5565775" y="3746500"/>
          <p14:tracePt t="153620" x="5495925" y="3762375"/>
          <p14:tracePt t="153621" x="5480050" y="3762375"/>
          <p14:tracePt t="153629" x="5395913" y="3776663"/>
          <p14:tracePt t="153637" x="5310188" y="3776663"/>
          <p14:tracePt t="153646" x="5194300" y="3776663"/>
          <p14:tracePt t="153654" x="5078413" y="3792538"/>
          <p14:tracePt t="153662" x="4954588" y="3808413"/>
          <p14:tracePt t="153670" x="4838700" y="3808413"/>
          <p14:tracePt t="153671" x="4822825" y="3832225"/>
          <p14:tracePt t="153679" x="4721225" y="3832225"/>
          <p14:tracePt t="153687" x="4583113" y="3846513"/>
          <p14:tracePt t="153688" x="4567238" y="3846513"/>
          <p14:tracePt t="153695" x="4497388" y="3846513"/>
          <p14:tracePt t="153696" x="4481513" y="3846513"/>
          <p14:tracePt t="153703" x="4397375" y="3846513"/>
          <p14:tracePt t="153712" x="4349750" y="3862388"/>
          <p14:tracePt t="153720" x="4311650" y="3862388"/>
          <p14:tracePt t="153746" x="4327525" y="3862388"/>
          <p14:tracePt t="153750" x="4343400" y="3862388"/>
          <p14:tracePt t="153751" x="4357688" y="3862388"/>
          <p14:tracePt t="153753" x="4373563" y="3862388"/>
          <p14:tracePt t="153762" x="4473575" y="3862388"/>
          <p14:tracePt t="153771" x="4629150" y="3878263"/>
          <p14:tracePt t="153779" x="4814888" y="3878263"/>
          <p14:tracePt t="153787" x="4984750" y="3894138"/>
          <p14:tracePt t="153795" x="5186363" y="3894138"/>
          <p14:tracePt t="153796" x="5224463" y="3916363"/>
          <p14:tracePt t="153804" x="5410200" y="3916363"/>
          <p14:tracePt t="153812" x="5595938" y="3916363"/>
          <p14:tracePt t="153820" x="5797550" y="3916363"/>
          <p14:tracePt t="153829" x="5983288" y="3916363"/>
          <p14:tracePt t="153846" x="6254750" y="3916363"/>
          <p14:tracePt t="153854" x="6340475" y="3916363"/>
          <p14:tracePt t="153862" x="6386513" y="3916363"/>
          <p14:tracePt t="153870" x="6424613" y="3916363"/>
          <p14:tracePt t="153896" x="6416675" y="3916363"/>
          <p14:tracePt t="153900" x="6394450" y="3916363"/>
          <p14:tracePt t="153905" x="6378575" y="3916363"/>
          <p14:tracePt t="153912" x="6332538" y="3916363"/>
          <p14:tracePt t="153920" x="6278563" y="3916363"/>
          <p14:tracePt t="153929" x="6208713" y="3900488"/>
          <p14:tracePt t="153937" x="6146800" y="3900488"/>
          <p14:tracePt t="153945" x="6061075" y="3900488"/>
          <p14:tracePt t="153946" x="6037263" y="3900488"/>
          <p14:tracePt t="153954" x="5937250" y="3886200"/>
          <p14:tracePt t="153962" x="5821363" y="3886200"/>
          <p14:tracePt t="153971" x="5665788" y="3886200"/>
          <p14:tracePt t="153979" x="5519738" y="3886200"/>
          <p14:tracePt t="153987" x="5364163" y="3886200"/>
          <p14:tracePt t="153995" x="5194300" y="3886200"/>
          <p14:tracePt t="153996" x="5178425" y="3886200"/>
          <p14:tracePt t="154004" x="5024438" y="3886200"/>
          <p14:tracePt t="154012" x="4852988" y="3886200"/>
          <p14:tracePt t="154021" x="4706938" y="3886200"/>
          <p14:tracePt t="154029" x="4583113" y="3886200"/>
          <p14:tracePt t="154037" x="4481513" y="3886200"/>
          <p14:tracePt t="154045" x="4435475" y="3886200"/>
          <p14:tracePt t="154046" x="4411663" y="3886200"/>
          <p14:tracePt t="154071" x="4427538" y="3886200"/>
          <p14:tracePt t="154074" x="4443413" y="3886200"/>
          <p14:tracePt t="154079" x="4489450" y="3886200"/>
          <p14:tracePt t="154087" x="4597400" y="3886200"/>
          <p14:tracePt t="154088" x="4613275" y="3886200"/>
          <p14:tracePt t="154096" x="4783138" y="3886200"/>
          <p14:tracePt t="154104" x="4954588" y="3886200"/>
          <p14:tracePt t="154112" x="5156200" y="3894138"/>
          <p14:tracePt t="154129" x="5573713" y="3916363"/>
          <p14:tracePt t="154137" x="5767388" y="3916363"/>
          <p14:tracePt t="154145" x="5883275" y="3932238"/>
          <p14:tracePt t="154146" x="5899150" y="3932238"/>
          <p14:tracePt t="154154" x="5999163" y="3932238"/>
          <p14:tracePt t="154162" x="6069013" y="3948113"/>
          <p14:tracePt t="154163" x="6084888" y="3948113"/>
          <p14:tracePt t="154170" x="6099175" y="3948113"/>
          <p14:tracePt t="154188" x="6092825" y="3948113"/>
          <p14:tracePt t="154190" x="6092825" y="3962400"/>
          <p14:tracePt t="154195" x="6061075" y="3962400"/>
          <p14:tracePt t="154204" x="5991225" y="3962400"/>
          <p14:tracePt t="154221" x="5805488" y="3962400"/>
          <p14:tracePt t="154229" x="5751513" y="3962400"/>
          <p14:tracePt t="154237" x="5705475" y="3962400"/>
          <p14:tracePt t="154245" x="5689600" y="3962400"/>
          <p14:tracePt t="154246" x="5665788" y="3962400"/>
          <p14:tracePt t="154267" x="5681663" y="3962400"/>
          <p14:tracePt t="154272" x="5697538" y="3962400"/>
          <p14:tracePt t="154279" x="5727700" y="3962400"/>
          <p14:tracePt t="154287" x="5797550" y="3962400"/>
          <p14:tracePt t="154295" x="5867400" y="3962400"/>
          <p14:tracePt t="154304" x="5929313" y="3962400"/>
          <p14:tracePt t="154312" x="5999163" y="3962400"/>
          <p14:tracePt t="154320" x="6053138" y="3962400"/>
          <p14:tracePt t="154321" x="6069013" y="3962400"/>
          <p14:tracePt t="154329" x="6115050" y="3978275"/>
          <p14:tracePt t="154338" x="6169025" y="3978275"/>
          <p14:tracePt t="154345" x="6223000" y="3978275"/>
          <p14:tracePt t="154362" x="6270625" y="4002088"/>
          <p14:tracePt t="154370" x="6284913" y="4002088"/>
          <p14:tracePt t="154371" x="6308725" y="4002088"/>
          <p14:tracePt t="154382" x="6324600" y="4002088"/>
          <p14:tracePt t="154396" x="6340475" y="4002088"/>
          <p14:tracePt t="154416" x="6354763" y="4002088"/>
          <p14:tracePt t="154426" x="6370638" y="4002088"/>
          <p14:tracePt t="154433" x="6386513" y="4002088"/>
          <p14:tracePt t="154440" x="6408738" y="4002088"/>
          <p14:tracePt t="154445" x="6408738" y="3986213"/>
          <p14:tracePt t="154454" x="6440488" y="3986213"/>
          <p14:tracePt t="154462" x="6470650" y="3986213"/>
          <p14:tracePt t="154471" x="6510338" y="3986213"/>
          <p14:tracePt t="154479" x="6540500" y="3986213"/>
          <p14:tracePt t="154487" x="6580188" y="3986213"/>
          <p14:tracePt t="154504" x="6657975" y="3986213"/>
          <p14:tracePt t="154512" x="6696075" y="3986213"/>
          <p14:tracePt t="154520" x="6711950" y="3986213"/>
          <p14:tracePt t="154521" x="6726238" y="4002088"/>
          <p14:tracePt t="154529" x="6765925" y="4002088"/>
          <p14:tracePt t="154538" x="6796088" y="4017963"/>
          <p14:tracePt t="154545" x="6827838" y="4017963"/>
          <p14:tracePt t="154546" x="6850063" y="4017963"/>
          <p14:tracePt t="154554" x="6897688" y="4032250"/>
          <p14:tracePt t="154562" x="6951663" y="4048125"/>
          <p14:tracePt t="154570" x="7035800" y="4064000"/>
          <p14:tracePt t="154579" x="7121525" y="4079875"/>
          <p14:tracePt t="154596" x="7353300" y="4117975"/>
          <p14:tracePt t="154604" x="7470775" y="4133850"/>
          <p14:tracePt t="154605" x="7493000" y="4133850"/>
          <p14:tracePt t="154612" x="7578725" y="4148138"/>
          <p14:tracePt t="154620" x="7678738" y="4148138"/>
          <p14:tracePt t="154621" x="7694613" y="4148138"/>
          <p14:tracePt t="154629" x="7780338" y="4164013"/>
          <p14:tracePt t="154646" x="7910513" y="4164013"/>
          <p14:tracePt t="154654" x="7950200" y="4187825"/>
          <p14:tracePt t="154662" x="7966075" y="4187825"/>
          <p14:tracePt t="154690" x="7966075" y="4171950"/>
          <p14:tracePt t="154697" x="7966075" y="4156075"/>
          <p14:tracePt t="154699" x="7958138" y="4156075"/>
          <p14:tracePt t="154704" x="7934325" y="4141788"/>
          <p14:tracePt t="154712" x="7918450" y="4125913"/>
          <p14:tracePt t="154720" x="7888288" y="4086225"/>
          <p14:tracePt t="154737" x="7818438" y="4040188"/>
          <p14:tracePt t="154745" x="7786688" y="4024313"/>
          <p14:tracePt t="154754" x="7732713" y="4002088"/>
          <p14:tracePt t="154762" x="7702550" y="3986213"/>
          <p14:tracePt t="154770" x="7616825" y="3956050"/>
          <p14:tracePt t="154787" x="7431088" y="3924300"/>
          <p14:tracePt t="154795" x="7346950" y="3924300"/>
          <p14:tracePt t="154804" x="7261225" y="3900488"/>
          <p14:tracePt t="154812" x="7191375" y="3900488"/>
          <p14:tracePt t="154820" x="7105650" y="3900488"/>
          <p14:tracePt t="154821" x="7091363" y="3900488"/>
          <p14:tracePt t="154829" x="7043738" y="3886200"/>
          <p14:tracePt t="154837" x="6989763" y="3886200"/>
          <p14:tracePt t="154845" x="6973888" y="3886200"/>
          <p14:tracePt t="154880" x="6973888" y="3894138"/>
          <p14:tracePt t="154882" x="6981825" y="3894138"/>
          <p14:tracePt t="154887" x="6997700" y="3894138"/>
          <p14:tracePt t="154895" x="7013575" y="3894138"/>
          <p14:tracePt t="154904" x="7051675" y="3894138"/>
          <p14:tracePt t="154912" x="7067550" y="3894138"/>
          <p14:tracePt t="154929" x="7097713" y="3894138"/>
          <p14:tracePt t="154938" x="7121525" y="3894138"/>
          <p14:tracePt t="154945" x="7137400" y="3894138"/>
          <p14:tracePt t="154954" x="7167563" y="3894138"/>
          <p14:tracePt t="154962" x="7221538" y="3894138"/>
          <p14:tracePt t="154971" x="7283450" y="3916363"/>
          <p14:tracePt t="154979" x="7369175" y="3916363"/>
          <p14:tracePt t="154987" x="7454900" y="3932238"/>
          <p14:tracePt t="154995" x="7578725" y="3948113"/>
          <p14:tracePt t="154996" x="7594600" y="3948113"/>
          <p14:tracePt t="155004" x="7710488" y="3948113"/>
          <p14:tracePt t="155021" x="7996238" y="3978275"/>
          <p14:tracePt t="155029" x="8135938" y="3978275"/>
          <p14:tracePt t="155037" x="8235950" y="3978275"/>
          <p14:tracePt t="155038" x="8251825" y="3978275"/>
          <p14:tracePt t="155046" x="8351838" y="3978275"/>
          <p14:tracePt t="155054" x="8421688" y="3978275"/>
          <p14:tracePt t="155062" x="8453438" y="3978275"/>
          <p14:tracePt t="155071" x="8475663" y="3978275"/>
          <p14:tracePt t="155079" x="8491538" y="3978275"/>
          <p14:tracePt t="155087" x="8491538" y="3970338"/>
          <p14:tracePt t="155095" x="8491538" y="3940175"/>
          <p14:tracePt t="155104" x="8491538" y="3900488"/>
          <p14:tracePt t="155112" x="8491538" y="3870325"/>
          <p14:tracePt t="155121" x="8491538" y="3816350"/>
          <p14:tracePt t="155129" x="8491538" y="3784600"/>
          <p14:tracePt t="155137" x="8491538" y="3770313"/>
          <p14:tracePt t="155145" x="8491538" y="3754438"/>
          <p14:tracePt t="155162" x="8491538" y="3714750"/>
          <p14:tracePt t="155171" x="8491538" y="3700463"/>
          <p14:tracePt t="155187" x="8461375" y="3684588"/>
          <p14:tracePt t="155195" x="8413750" y="3684588"/>
          <p14:tracePt t="155204" x="8345488" y="3668713"/>
          <p14:tracePt t="155205" x="8329613" y="3668713"/>
          <p14:tracePt t="155221" x="8159750" y="3652838"/>
          <p14:tracePt t="155229" x="8074025" y="3652838"/>
          <p14:tracePt t="155237" x="7972425" y="3652838"/>
          <p14:tracePt t="155246" x="7856538" y="3652838"/>
          <p14:tracePt t="155246" x="7834313" y="3652838"/>
          <p14:tracePt t="155254" x="7772400" y="3652838"/>
          <p14:tracePt t="155262" x="7702550" y="3676650"/>
          <p14:tracePt t="155271" x="7632700" y="3692525"/>
          <p14:tracePt t="155279" x="7600950" y="3730625"/>
          <p14:tracePt t="155287" x="7586663" y="3762375"/>
          <p14:tracePt t="155304" x="7562850" y="3832225"/>
          <p14:tracePt t="155312" x="7578725" y="3862388"/>
          <p14:tracePt t="155320" x="7624763" y="3894138"/>
          <p14:tracePt t="155329" x="7694613" y="3932238"/>
          <p14:tracePt t="155337" x="7780338" y="3962400"/>
          <p14:tracePt t="155338" x="7794625" y="3962400"/>
          <p14:tracePt t="155346" x="7896225" y="3978275"/>
          <p14:tracePt t="155362" x="8151813" y="4032250"/>
          <p14:tracePt t="155370" x="8305800" y="4032250"/>
          <p14:tracePt t="155371" x="8321675" y="4032250"/>
          <p14:tracePt t="155379" x="8453438" y="4048125"/>
          <p14:tracePt t="155396" x="8747125" y="4040188"/>
          <p14:tracePt t="155404" x="8863013" y="4024313"/>
          <p14:tracePt t="155412" x="8964613" y="3986213"/>
          <p14:tracePt t="155420" x="9048750" y="3956050"/>
          <p14:tracePt t="155429" x="9096375" y="3900488"/>
          <p14:tracePt t="155437" x="9118600" y="3854450"/>
          <p14:tracePt t="155445" x="9134475" y="3816350"/>
          <p14:tracePt t="155454" x="9134475" y="3770313"/>
          <p14:tracePt t="155462" x="9102725" y="3714750"/>
          <p14:tracePt t="155471" x="9040813" y="3668713"/>
          <p14:tracePt t="155479" x="8986838" y="3630613"/>
          <p14:tracePt t="155487" x="8902700" y="3598863"/>
          <p14:tracePt t="155496" x="8832850" y="3584575"/>
          <p14:tracePt t="155504" x="8747125" y="3568700"/>
          <p14:tracePt t="155512" x="8647113" y="3544888"/>
          <p14:tracePt t="155521" x="8545513" y="3544888"/>
          <p14:tracePt t="155537" x="8375650" y="3544888"/>
          <p14:tracePt t="155546" x="8289925" y="3560763"/>
          <p14:tracePt t="155554" x="8228013" y="3576638"/>
          <p14:tracePt t="155562" x="8174038" y="3606800"/>
          <p14:tracePt t="155570" x="8143875" y="3622675"/>
          <p14:tracePt t="155579" x="8104188" y="3646488"/>
          <p14:tracePt t="155587" x="8104188" y="3676650"/>
          <p14:tracePt t="155596" x="8089900" y="3676650"/>
          <p14:tracePt t="155604" x="8089900" y="3692525"/>
          <p14:tracePt t="155612" x="8089900" y="3708400"/>
          <p14:tracePt t="155620" x="8089900" y="3730625"/>
          <p14:tracePt t="155629" x="8089900" y="3746500"/>
          <p14:tracePt t="155630" x="8096250" y="3746500"/>
          <p14:tracePt t="155637" x="8120063" y="3746500"/>
          <p14:tracePt t="155646" x="8135938" y="3762375"/>
          <p14:tracePt t="155654" x="8151813" y="3776663"/>
          <p14:tracePt t="155662" x="8181975" y="3792538"/>
          <p14:tracePt t="155671" x="8221663" y="3792538"/>
          <p14:tracePt t="155687" x="8267700" y="3808413"/>
          <p14:tracePt t="155695" x="8305800" y="3808413"/>
          <p14:tracePt t="155708" x="8351838" y="3832225"/>
          <p14:tracePt t="155712" x="8367713" y="3832225"/>
          <p14:tracePt t="155721" x="8391525" y="3832225"/>
          <p14:tracePt t="155729" x="8407400" y="3832225"/>
          <p14:tracePt t="155785" x="8407400" y="3816350"/>
          <p14:tracePt t="155787" x="8399463" y="3816350"/>
          <p14:tracePt t="155797" x="8375650" y="3816350"/>
          <p14:tracePt t="155805" x="8359775" y="3800475"/>
          <p14:tracePt t="155813" x="8345488" y="3800475"/>
          <p14:tracePt t="155829" x="8275638" y="3770313"/>
          <p14:tracePt t="155837" x="8228013" y="3754438"/>
          <p14:tracePt t="155845" x="8189913" y="3754438"/>
          <p14:tracePt t="155854" x="8143875" y="3730625"/>
          <p14:tracePt t="155862" x="8104188" y="3730625"/>
          <p14:tracePt t="155871" x="8074025" y="3730625"/>
          <p14:tracePt t="155879" x="8042275" y="3730625"/>
          <p14:tracePt t="155888" x="8020050" y="3730625"/>
          <p14:tracePt t="156660" x="8020050" y="3746500"/>
          <p14:tracePt t="156671" x="8034338" y="3746500"/>
          <p14:tracePt t="156961" x="8034338" y="3762375"/>
          <p14:tracePt t="156996" x="8050213" y="3762375"/>
          <p14:tracePt t="157002" x="8050213" y="3776663"/>
          <p14:tracePt t="157025" x="8050213" y="3792538"/>
          <p14:tracePt t="157027" x="8066088" y="3792538"/>
          <p14:tracePt t="157046" x="8066088" y="3808413"/>
          <p14:tracePt t="157054" x="8081963" y="3808413"/>
          <p14:tracePt t="157068" x="8081963" y="3832225"/>
          <p14:tracePt t="157085" x="8081963" y="3846513"/>
          <p14:tracePt t="157088" x="8096250" y="3846513"/>
          <p14:tracePt t="157110" x="8120063" y="3846513"/>
          <p14:tracePt t="157114" x="8120063" y="3862388"/>
          <p14:tracePt t="157224" x="8104188" y="3862388"/>
          <p14:tracePt t="157229" x="8089900" y="3862388"/>
          <p14:tracePt t="157237" x="8058150" y="3862388"/>
          <p14:tracePt t="157245" x="7972425" y="3862388"/>
          <p14:tracePt t="157254" x="7856538" y="3862388"/>
          <p14:tracePt t="157262" x="7748588" y="3862388"/>
          <p14:tracePt t="157271" x="7632700" y="3862388"/>
          <p14:tracePt t="157287" x="7477125" y="3878263"/>
          <p14:tracePt t="157295" x="7431088" y="3894138"/>
          <p14:tracePt t="157296" x="7415213" y="3894138"/>
          <p14:tracePt t="157304" x="7377113" y="3916363"/>
          <p14:tracePt t="157312" x="7377113" y="3948113"/>
          <p14:tracePt t="157321" x="7377113" y="3978275"/>
          <p14:tracePt t="157329" x="7439025" y="4017963"/>
          <p14:tracePt t="157337" x="7524750" y="4048125"/>
          <p14:tracePt t="157346" x="7678738" y="4079875"/>
          <p14:tracePt t="157354" x="7810500" y="4102100"/>
          <p14:tracePt t="157362" x="7980363" y="4117975"/>
          <p14:tracePt t="157379" x="8283575" y="4133850"/>
          <p14:tracePt t="157387" x="8421688" y="4133850"/>
          <p14:tracePt t="157396" x="8607425" y="4125913"/>
          <p14:tracePt t="157404" x="8723313" y="4071938"/>
          <p14:tracePt t="157412" x="8847138" y="4024313"/>
          <p14:tracePt t="157429" x="8948738" y="3886200"/>
          <p14:tracePt t="157437" x="8964613" y="3838575"/>
          <p14:tracePt t="157446" x="8956675" y="3754438"/>
          <p14:tracePt t="157454" x="8902700" y="3684588"/>
          <p14:tracePt t="157462" x="8832850" y="3630613"/>
          <p14:tracePt t="157471" x="8716963" y="3568700"/>
          <p14:tracePt t="157479" x="8615363" y="3544888"/>
          <p14:tracePt t="157487" x="8499475" y="3514725"/>
          <p14:tracePt t="157495" x="8399463" y="3514725"/>
          <p14:tracePt t="157504" x="8289925" y="3514725"/>
          <p14:tracePt t="157521" x="8143875" y="3576638"/>
          <p14:tracePt t="157529" x="8128000" y="3606800"/>
          <p14:tracePt t="157537" x="8104188" y="3660775"/>
          <p14:tracePt t="157547" x="8120063" y="3730625"/>
          <p14:tracePt t="157554" x="8151813" y="3776663"/>
          <p14:tracePt t="157562" x="8205788" y="3832225"/>
          <p14:tracePt t="157571" x="8267700" y="3878263"/>
          <p14:tracePt t="157579" x="8337550" y="3916363"/>
          <p14:tracePt t="157587" x="8407400" y="3948113"/>
          <p14:tracePt t="157596" x="8491538" y="3962400"/>
          <p14:tracePt t="157604" x="8537575" y="3962400"/>
          <p14:tracePt t="157612" x="8577263" y="3962400"/>
          <p14:tracePt t="157620" x="8607425" y="3962400"/>
          <p14:tracePt t="157621" x="8623300" y="3962400"/>
          <p14:tracePt t="157629" x="8639175" y="3962400"/>
          <p14:tracePt t="157638" x="8661400" y="3962400"/>
          <p14:tracePt t="157646" x="8661400" y="3956050"/>
          <p14:tracePt t="157662" x="8661400" y="3940175"/>
          <p14:tracePt t="157671" x="8661400" y="3924300"/>
          <p14:tracePt t="157679" x="8661400" y="3900488"/>
          <p14:tracePt t="157687" x="8647113" y="3886200"/>
          <p14:tracePt t="157695" x="8647113" y="3870325"/>
          <p14:tracePt t="157704" x="8631238" y="3870325"/>
          <p14:tracePt t="157736" x="8615363" y="3870325"/>
          <p14:tracePt t="157760" x="8599488" y="3870325"/>
          <p14:tracePt t="157762" x="8599488" y="3878263"/>
          <p14:tracePt t="157796" x="8599488" y="3894138"/>
          <p14:tracePt t="157854" x="8607425" y="3894138"/>
          <p14:tracePt t="157864" x="8623300" y="3894138"/>
          <p14:tracePt t="157872" x="8639175" y="3894138"/>
          <p14:tracePt t="157878" x="8661400" y="3894138"/>
          <p14:tracePt t="157883" x="8677275" y="3894138"/>
          <p14:tracePt t="157896" x="8747125" y="3894138"/>
          <p14:tracePt t="157904" x="8778875" y="3894138"/>
          <p14:tracePt t="157912" x="8824913" y="3916363"/>
          <p14:tracePt t="157913" x="8847138" y="3916363"/>
          <p14:tracePt t="157921" x="8878888" y="3932238"/>
          <p14:tracePt t="157929" x="8932863" y="3932238"/>
          <p14:tracePt t="157938" x="8948738" y="3948113"/>
          <p14:tracePt t="157945" x="8978900" y="3948113"/>
          <p14:tracePt t="157954" x="8994775" y="3948113"/>
          <p14:tracePt t="157962" x="9018588" y="3962400"/>
          <p14:tracePt t="157979" x="9034463" y="3962400"/>
          <p14:tracePt t="157998" x="9048750" y="3962400"/>
          <p14:tracePt t="158007" x="9064625" y="3962400"/>
          <p14:tracePt t="158014" x="9080500" y="3962400"/>
          <p14:tracePt t="158021" x="9096375" y="3962400"/>
          <p14:tracePt t="158037" x="9134475" y="3962400"/>
          <p14:tracePt t="158046" x="9164638" y="3978275"/>
          <p14:tracePt t="158054" x="9204325" y="3978275"/>
          <p14:tracePt t="158062" x="9220200" y="4002088"/>
          <p14:tracePt t="158071" x="9234488" y="4002088"/>
          <p14:tracePt t="158087" x="9250363" y="4002088"/>
          <p14:tracePt t="158205" x="9250363" y="4017963"/>
          <p14:tracePt t="158213" x="9242425" y="4017963"/>
          <p14:tracePt t="158222" x="9226550" y="4017963"/>
          <p14:tracePt t="158237" x="9212263" y="4017963"/>
          <p14:tracePt t="158254" x="9212263" y="4032250"/>
          <p14:tracePt t="158257" x="9188450" y="4032250"/>
          <p14:tracePt t="158270" x="9172575" y="4032250"/>
          <p14:tracePt t="158281" x="9158288" y="4032250"/>
          <p14:tracePt t="158288" x="9142413" y="4032250"/>
          <p14:tracePt t="158304" x="9126538" y="4032250"/>
          <p14:tracePt t="158312" x="9102725" y="4032250"/>
          <p14:tracePt t="158320" x="9088438" y="4032250"/>
          <p14:tracePt t="158329" x="9072563" y="4032250"/>
          <p14:tracePt t="158337" x="9040813" y="4032250"/>
          <p14:tracePt t="158346" x="9018588" y="4032250"/>
          <p14:tracePt t="158407" x="9034463" y="4032250"/>
          <p14:tracePt t="158413" x="9048750" y="4032250"/>
          <p14:tracePt t="158421" x="9064625" y="4032250"/>
          <p14:tracePt t="158429" x="9096375" y="4024313"/>
          <p14:tracePt t="158437" x="9134475" y="4024313"/>
          <p14:tracePt t="158446" x="9150350" y="4024313"/>
          <p14:tracePt t="158454" x="9180513" y="4002088"/>
          <p14:tracePt t="158471" x="9266238" y="3986213"/>
          <p14:tracePt t="158479" x="9320213" y="3986213"/>
          <p14:tracePt t="158487" x="9350375" y="3986213"/>
          <p14:tracePt t="158495" x="9420225" y="3986213"/>
          <p14:tracePt t="158504" x="9474200" y="3986213"/>
          <p14:tracePt t="158512" x="9521825" y="3970338"/>
          <p14:tracePt t="158513" x="9536113" y="3970338"/>
          <p14:tracePt t="158521" x="9591675" y="3970338"/>
          <p14:tracePt t="158529" x="9637713" y="3970338"/>
          <p14:tracePt t="158537" x="9691688" y="3970338"/>
          <p14:tracePt t="158546" x="9745663" y="3970338"/>
          <p14:tracePt t="158554" x="9777413" y="3970338"/>
          <p14:tracePt t="158562" x="9807575" y="3970338"/>
          <p14:tracePt t="158571" x="9831388" y="3970338"/>
          <p14:tracePt t="158579" x="9847263" y="3956050"/>
          <p14:tracePt t="158587" x="9861550" y="3956050"/>
          <p14:tracePt t="158596" x="9877425" y="3956050"/>
          <p14:tracePt t="158612" x="9931400" y="3956050"/>
          <p14:tracePt t="158621" x="9963150" y="3962400"/>
          <p14:tracePt t="158629" x="10017125" y="3962400"/>
          <p14:tracePt t="158637" x="10047288" y="3978275"/>
          <p14:tracePt t="158646" x="10117138" y="4002088"/>
          <p14:tracePt t="158654" x="10163175" y="4002088"/>
          <p14:tracePt t="158662" x="10218738" y="4002088"/>
          <p14:tracePt t="158670" x="10264775" y="4002088"/>
          <p14:tracePt t="158671" x="10287000" y="4002088"/>
          <p14:tracePt t="158679" x="10318750" y="4002088"/>
          <p14:tracePt t="158687" x="10348913" y="4002088"/>
          <p14:tracePt t="158704" x="10450513" y="3986213"/>
          <p14:tracePt t="158712" x="10488613" y="3970338"/>
          <p14:tracePt t="158721" x="10534650" y="3956050"/>
          <p14:tracePt t="158729" x="10574338" y="3924300"/>
          <p14:tracePt t="158738" x="10620375" y="3900488"/>
          <p14:tracePt t="158754" x="10706100" y="3838575"/>
          <p14:tracePt t="158762" x="10721975" y="3800475"/>
          <p14:tracePt t="158771" x="10744200" y="3770313"/>
          <p14:tracePt t="158779" x="10744200" y="3730625"/>
          <p14:tracePt t="158787" x="10744200" y="3700463"/>
          <p14:tracePt t="158796" x="10728325" y="3652838"/>
          <p14:tracePt t="158804" x="10682288" y="3598863"/>
          <p14:tracePt t="158812" x="10612438" y="3568700"/>
          <p14:tracePt t="158813" x="10598150" y="3568700"/>
          <p14:tracePt t="158821" x="10512425" y="3529013"/>
          <p14:tracePt t="158829" x="10372725" y="3514725"/>
          <p14:tracePt t="158846" x="10071100" y="3482975"/>
          <p14:tracePt t="158854" x="9971088" y="3482975"/>
          <p14:tracePt t="158862" x="9869488" y="3490913"/>
          <p14:tracePt t="158871" x="9769475" y="3522663"/>
          <p14:tracePt t="158879" x="9729788" y="3560763"/>
          <p14:tracePt t="158896" x="9699625" y="3646488"/>
          <p14:tracePt t="158904" x="9707563" y="3692525"/>
          <p14:tracePt t="158912" x="9761538" y="3746500"/>
          <p14:tracePt t="158913" x="9777413" y="3762375"/>
          <p14:tracePt t="158921" x="9847263" y="3808413"/>
          <p14:tracePt t="158929" x="9931400" y="3862388"/>
          <p14:tracePt t="158937" x="9993313" y="3878263"/>
          <p14:tracePt t="158946" x="10101263" y="3916363"/>
          <p14:tracePt t="158954" x="10179050" y="3948113"/>
          <p14:tracePt t="158962" x="10287000" y="3962400"/>
          <p14:tracePt t="158971" x="10372725" y="3962400"/>
          <p14:tracePt t="158987" x="10472738" y="3956050"/>
          <p14:tracePt t="158996" x="10504488" y="3924300"/>
          <p14:tracePt t="159004" x="10520363" y="3870325"/>
          <p14:tracePt t="159012" x="10534650" y="3816350"/>
          <p14:tracePt t="159021" x="10528300" y="3754438"/>
          <p14:tracePt t="159038" x="10442575" y="3630613"/>
          <p14:tracePt t="159046" x="10396538" y="3598863"/>
          <p14:tracePt t="159054" x="10342563" y="3568700"/>
          <p14:tracePt t="159062" x="10294938" y="3568700"/>
          <p14:tracePt t="159071" x="10240963" y="3544888"/>
          <p14:tracePt t="159079" x="10225088" y="3544888"/>
          <p14:tracePt t="159087" x="10210800" y="3544888"/>
          <p14:tracePt t="159096" x="10210800" y="3576638"/>
          <p14:tracePt t="159105" x="10210800" y="3622675"/>
          <p14:tracePt t="159112" x="10233025" y="3676650"/>
          <p14:tracePt t="159129" x="10334625" y="3762375"/>
          <p14:tracePt t="159137" x="10388600" y="3792538"/>
          <p14:tracePt t="159147" x="10488613" y="3832225"/>
          <p14:tracePt t="159154" x="10558463" y="3862388"/>
          <p14:tracePt t="159162" x="10644188" y="3894138"/>
          <p14:tracePt t="159179" x="10829925" y="3948113"/>
          <p14:tracePt t="159187" x="10929938" y="3962400"/>
          <p14:tracePt t="159196" x="11015663" y="3962400"/>
          <p14:tracePt t="159204" x="11131550" y="3978275"/>
          <p14:tracePt t="159221" x="11371263" y="4002088"/>
          <p14:tracePt t="159229" x="11503025" y="4017963"/>
          <p14:tracePt t="159237" x="11618913" y="4032250"/>
          <p14:tracePt t="159246" x="11742738" y="4032250"/>
          <p14:tracePt t="159254" x="11828463" y="4032250"/>
          <p14:tracePt t="159271" x="11960225" y="4032250"/>
          <p14:tracePt t="159279" x="11974513" y="4024313"/>
          <p14:tracePt t="159287" x="11998325" y="4002088"/>
          <p14:tracePt t="159296" x="11982450" y="3986213"/>
          <p14:tracePt t="159304" x="11968163" y="3970338"/>
          <p14:tracePt t="159312" x="11920538" y="3956050"/>
          <p14:tracePt t="159329" x="11750675" y="3924300"/>
          <p14:tracePt t="159337" x="11650663" y="3900488"/>
          <p14:tracePt t="159346" x="11510963" y="3900488"/>
          <p14:tracePt t="159362" x="11271250" y="3900488"/>
          <p14:tracePt t="159363" x="11255375" y="3900488"/>
          <p14:tracePt t="159371" x="11123613" y="3900488"/>
          <p14:tracePt t="159379" x="11023600" y="3900488"/>
          <p14:tracePt t="159387" x="10953750" y="3916363"/>
          <p14:tracePt t="159396" x="10899775" y="3932238"/>
          <p14:tracePt t="159412" x="10883900" y="3948113"/>
          <p14:tracePt t="159421" x="10891838" y="3962400"/>
          <p14:tracePt t="159429" x="10945813" y="3978275"/>
          <p14:tracePt t="159437" x="11015663" y="3978275"/>
          <p14:tracePt t="159446" x="11131550" y="4002088"/>
          <p14:tracePt t="159454" x="11231563" y="4017963"/>
          <p14:tracePt t="159462" x="11347450" y="4017963"/>
          <p14:tracePt t="159463" x="11371263" y="4017963"/>
          <p14:tracePt t="159472" x="11487150" y="4017963"/>
          <p14:tracePt t="159479" x="11572875" y="4017963"/>
          <p14:tracePt t="159487" x="11642725" y="4017963"/>
          <p14:tracePt t="159504" x="11726863" y="4002088"/>
          <p14:tracePt t="159521" x="11726863" y="3986213"/>
          <p14:tracePt t="159529" x="11696700" y="3970338"/>
          <p14:tracePt t="159537" x="11664950" y="3956050"/>
          <p14:tracePt t="159554" x="11526838" y="3900488"/>
          <p14:tracePt t="159562" x="11441113" y="3900488"/>
          <p14:tracePt t="159563" x="11425238" y="3900488"/>
          <p14:tracePt t="159570" x="11355388" y="3886200"/>
          <p14:tracePt t="159579" x="11271250" y="3886200"/>
          <p14:tracePt t="159596" x="11139488" y="3886200"/>
          <p14:tracePt t="159604" x="11107738" y="3894138"/>
          <p14:tracePt t="159612" x="11085513" y="3894138"/>
          <p14:tracePt t="159621" x="11085513" y="3916363"/>
          <p14:tracePt t="159629" x="11085513" y="3932238"/>
          <p14:tracePt t="159646" x="11115675" y="3962400"/>
          <p14:tracePt t="159654" x="11147425" y="3978275"/>
          <p14:tracePt t="159662" x="11185525" y="4002088"/>
          <p14:tracePt t="159663" x="11201400" y="4002088"/>
          <p14:tracePt t="159671" x="11247438" y="4017963"/>
          <p14:tracePt t="159679" x="11301413" y="4017963"/>
          <p14:tracePt t="159688" x="11347450" y="4032250"/>
          <p14:tracePt t="159696" x="11371263" y="4048125"/>
          <p14:tracePt t="159704" x="11403013" y="4048125"/>
          <p14:tracePt t="159752" x="11395075" y="4048125"/>
          <p14:tracePt t="159762" x="11379200" y="4048125"/>
          <p14:tracePt t="159766" x="11379200" y="4040188"/>
          <p14:tracePt t="159772" x="11355388" y="4040188"/>
          <p14:tracePt t="159787" x="11341100" y="4040188"/>
          <p14:tracePt t="159796" x="11325225" y="4024313"/>
          <p14:tracePt t="159804" x="11309350" y="4024313"/>
          <p14:tracePt t="159813" x="11293475" y="4024313"/>
          <p14:tracePt t="159821" x="11271250" y="4002088"/>
          <p14:tracePt t="159829" x="11255375" y="4002088"/>
          <p14:tracePt t="159846" x="11209338" y="4002088"/>
          <p14:tracePt t="159854" x="11169650" y="4002088"/>
          <p14:tracePt t="159862" x="11139488" y="4002088"/>
          <p14:tracePt t="159879" x="11085513" y="4002088"/>
          <p14:tracePt t="159929" x="11099800" y="4002088"/>
          <p14:tracePt t="159935" x="11115675" y="4002088"/>
          <p14:tracePt t="159941" x="11131550" y="4002088"/>
          <p14:tracePt t="159945" x="11147425" y="4002088"/>
          <p14:tracePt t="159954" x="11185525" y="4002088"/>
          <p14:tracePt t="159962" x="11231563" y="4017963"/>
          <p14:tracePt t="159971" x="11285538" y="4017963"/>
          <p14:tracePt t="159980" x="11317288" y="4017963"/>
          <p14:tracePt t="159987" x="11333163" y="4017963"/>
          <p14:tracePt t="159996" x="11347450" y="4017963"/>
          <p14:tracePt t="160035" x="11341100" y="4017963"/>
          <p14:tracePt t="160039" x="11341100" y="4002088"/>
          <p14:tracePt t="160048" x="11293475" y="4002088"/>
          <p14:tracePt t="160054" x="11271250" y="3986213"/>
          <p14:tracePt t="160063" x="11239500" y="3986213"/>
          <p14:tracePt t="160071" x="11209338" y="3970338"/>
          <p14:tracePt t="160079" x="11185525" y="3970338"/>
          <p14:tracePt t="160087" x="11169650" y="3970338"/>
          <p14:tracePt t="160097" x="11155363" y="3970338"/>
          <p14:tracePt t="160112" x="11139488" y="3970338"/>
          <p14:tracePt t="160528" x="11123613" y="3970338"/>
          <p14:tracePt t="160530" x="11123613" y="3978275"/>
          <p14:tracePt t="160549" x="11107738" y="3978275"/>
          <p14:tracePt t="160558" x="11085513" y="3978275"/>
          <p14:tracePt t="160566" x="11069638" y="3978275"/>
          <p14:tracePt t="160573" x="11053763" y="3978275"/>
          <p14:tracePt t="160580" x="11037888" y="3978275"/>
          <p14:tracePt t="160590" x="11023600" y="3978275"/>
          <p14:tracePt t="160606" x="10999788" y="3978275"/>
          <p14:tracePt t="160621" x="10983913" y="3978275"/>
          <p14:tracePt t="160685" x="10969625" y="3978275"/>
          <p14:tracePt t="160694" x="10953750" y="3978275"/>
          <p14:tracePt t="160700" x="10937875" y="3978275"/>
          <p14:tracePt t="160705" x="10914063" y="3978275"/>
          <p14:tracePt t="160713" x="10883900" y="3978275"/>
          <p14:tracePt t="160721" x="10837863" y="4002088"/>
          <p14:tracePt t="160729" x="10768013" y="4017963"/>
          <p14:tracePt t="160737" x="10698163" y="4017963"/>
          <p14:tracePt t="160738" x="10682288" y="4017963"/>
          <p14:tracePt t="160746" x="10612438" y="4032250"/>
          <p14:tracePt t="160754" x="10512425" y="4048125"/>
          <p14:tracePt t="160771" x="10272713" y="4064000"/>
          <p14:tracePt t="160788" x="9955213" y="4102100"/>
          <p14:tracePt t="160788" x="9915525" y="4117975"/>
          <p14:tracePt t="160796" x="9699625" y="4133850"/>
          <p14:tracePt t="160804" x="9482138" y="4164013"/>
          <p14:tracePt t="160813" x="9188450" y="4203700"/>
          <p14:tracePt t="160821" x="8940800" y="4233863"/>
          <p14:tracePt t="160829" x="8731250" y="4249738"/>
          <p14:tracePt t="160837" x="8515350" y="4287838"/>
          <p14:tracePt t="160846" x="8329613" y="4303713"/>
          <p14:tracePt t="160847" x="8313738" y="4303713"/>
          <p14:tracePt t="160854" x="8128000" y="4319588"/>
          <p14:tracePt t="160863" x="7918450" y="4333875"/>
          <p14:tracePt t="160863" x="7872413" y="4333875"/>
          <p14:tracePt t="160871" x="7662863" y="4333875"/>
          <p14:tracePt t="160872" x="7632700" y="4333875"/>
          <p14:tracePt t="160879" x="7446963" y="4333875"/>
          <p14:tracePt t="160887" x="7207250" y="4333875"/>
          <p14:tracePt t="160888" x="7175500" y="4333875"/>
          <p14:tracePt t="160896" x="6919913" y="4333875"/>
          <p14:tracePt t="160904" x="6688138" y="4333875"/>
          <p14:tracePt t="160913" x="6378575" y="4333875"/>
          <p14:tracePt t="160929" x="5875338" y="4333875"/>
          <p14:tracePt t="160937" x="5665788" y="4349750"/>
          <p14:tracePt t="160946" x="5465763" y="4373563"/>
          <p14:tracePt t="160954" x="5294313" y="4373563"/>
          <p14:tracePt t="160962" x="5162550" y="4389438"/>
          <p14:tracePt t="160963" x="5148263" y="4389438"/>
          <p14:tracePt t="160971" x="5038725" y="4389438"/>
          <p14:tracePt t="160979" x="4938713" y="4389438"/>
          <p14:tracePt t="160980" x="4922838" y="4389438"/>
          <p14:tracePt t="160987" x="4838700" y="4403725"/>
          <p14:tracePt t="161004" x="4683125" y="4419600"/>
          <p14:tracePt t="161012" x="4621213" y="4419600"/>
          <p14:tracePt t="161021" x="4521200" y="4419600"/>
          <p14:tracePt t="161029" x="4411663" y="4435475"/>
          <p14:tracePt t="161037" x="4311650" y="4457700"/>
          <p14:tracePt t="161054" x="4079875" y="4505325"/>
          <p14:tracePt t="161062" x="3956050" y="4543425"/>
          <p14:tracePt t="161063" x="3940175" y="4543425"/>
          <p14:tracePt t="161071" x="3808413" y="4559300"/>
          <p14:tracePt t="161079" x="3668713" y="4589463"/>
          <p14:tracePt t="161087" x="3552825" y="4621213"/>
          <p14:tracePt t="161096" x="3436938" y="4645025"/>
          <p14:tracePt t="161113" x="3267075" y="4675188"/>
          <p14:tracePt t="161113" x="3251200" y="4675188"/>
          <p14:tracePt t="161122" x="3197225" y="4675188"/>
          <p14:tracePt t="161122" x="3181350" y="4675188"/>
          <p14:tracePt t="161129" x="3127375" y="4675188"/>
          <p14:tracePt t="161146" x="3081338" y="4691063"/>
          <p14:tracePt t="161154" x="3041650" y="4691063"/>
          <p14:tracePt t="161162" x="3027363" y="4691063"/>
          <p14:tracePt t="161171" x="3011488" y="4691063"/>
          <p14:tracePt t="161196" x="3011488" y="4706938"/>
          <p14:tracePt t="161203" x="2995613" y="4706938"/>
          <p14:tracePt t="161228" x="2979738" y="4706938"/>
          <p14:tracePt t="161254" x="2957513" y="4706938"/>
          <p14:tracePt t="161263" x="2941638" y="4706938"/>
          <p14:tracePt t="161265" x="2941638" y="4729163"/>
          <p14:tracePt t="161271" x="2925763" y="4729163"/>
          <p14:tracePt t="161288" x="2871788" y="4729163"/>
          <p14:tracePt t="161296" x="2855913" y="4729163"/>
          <p14:tracePt t="161304" x="2841625" y="4713288"/>
          <p14:tracePt t="161318" x="2825750" y="4713288"/>
          <p14:tracePt t="161373" x="2825750" y="4699000"/>
          <p14:tracePt t="161413" x="2825750" y="4683125"/>
          <p14:tracePt t="161442" x="2825750" y="4667250"/>
          <p14:tracePt t="161496" x="2833688" y="4667250"/>
          <p14:tracePt t="161507" x="2833688" y="4651375"/>
          <p14:tracePt t="161519" x="2847975" y="4651375"/>
          <p14:tracePt t="161537" x="2847975" y="4613275"/>
          <p14:tracePt t="161538" x="2863850" y="4613275"/>
          <p14:tracePt t="161549" x="2863850" y="4597400"/>
          <p14:tracePt t="161557" x="2887663" y="4597400"/>
          <p14:tracePt t="161563" x="2887663" y="4583113"/>
          <p14:tracePt t="161644" x="2903538" y="4583113"/>
          <p14:tracePt t="161764" x="2903538" y="4589463"/>
          <p14:tracePt t="161783" x="2903538" y="4605338"/>
          <p14:tracePt t="161799" x="2903538" y="4621213"/>
          <p14:tracePt t="161806" x="2917825" y="4621213"/>
          <p14:tracePt t="161817" x="2917825" y="4645025"/>
          <p14:tracePt t="161884" x="2933700" y="4645025"/>
          <p14:tracePt t="161907" x="2949575" y="4645025"/>
          <p14:tracePt t="161916" x="2971800" y="4645025"/>
          <p14:tracePt t="161921" x="2987675" y="4659313"/>
          <p14:tracePt t="161929" x="3003550" y="4659313"/>
          <p14:tracePt t="161937" x="3057525" y="4675188"/>
          <p14:tracePt t="161954" x="3135313" y="4691063"/>
          <p14:tracePt t="161962" x="3173413" y="4706938"/>
          <p14:tracePt t="161971" x="3205163" y="4706938"/>
          <p14:tracePt t="161979" x="3219450" y="4706938"/>
          <p14:tracePt t="161987" x="3259138" y="4706938"/>
          <p14:tracePt t="162004" x="3305175" y="4706938"/>
          <p14:tracePt t="162012" x="3344863" y="4706938"/>
          <p14:tracePt t="162021" x="3390900" y="4699000"/>
          <p14:tracePt t="162029" x="3429000" y="4699000"/>
          <p14:tracePt t="162043" x="3530600" y="4683125"/>
          <p14:tracePt t="162046" x="3560763" y="4683125"/>
          <p14:tracePt t="162054" x="3630613" y="4683125"/>
          <p14:tracePt t="162063" x="3716338" y="4683125"/>
          <p14:tracePt t="162063" x="3730625" y="4683125"/>
          <p14:tracePt t="162071" x="3800475" y="4683125"/>
          <p14:tracePt t="162072" x="3816350" y="4683125"/>
          <p14:tracePt t="162079" x="3886200" y="4683125"/>
          <p14:tracePt t="162096" x="4002088" y="4683125"/>
          <p14:tracePt t="162105" x="4056063" y="4683125"/>
          <p14:tracePt t="162114" x="4071938" y="4667250"/>
          <p14:tracePt t="162121" x="4087813" y="4667250"/>
          <p14:tracePt t="162129" x="4087813" y="4651375"/>
          <p14:tracePt t="162146" x="4025900" y="4597400"/>
          <p14:tracePt t="162154" x="3956050" y="4567238"/>
          <p14:tracePt t="162162" x="3854450" y="4527550"/>
          <p14:tracePt t="162163" x="3854450" y="4513263"/>
          <p14:tracePt t="162171" x="3722688" y="4481513"/>
          <p14:tracePt t="162188" x="3482975" y="4443413"/>
          <p14:tracePt t="162196" x="3367088" y="4427538"/>
          <p14:tracePt t="162204" x="3267075" y="4427538"/>
          <p14:tracePt t="162212" x="3165475" y="4427538"/>
          <p14:tracePt t="162221" x="3041650" y="4427538"/>
          <p14:tracePt t="162237" x="2895600" y="4435475"/>
          <p14:tracePt t="162238" x="2871788" y="4435475"/>
          <p14:tracePt t="162246" x="2809875" y="4457700"/>
          <p14:tracePt t="162254" x="2771775" y="4473575"/>
          <p14:tracePt t="162262" x="2724150" y="4489450"/>
          <p14:tracePt t="162263" x="2709863" y="4489450"/>
          <p14:tracePt t="162271" x="2670175" y="4505325"/>
          <p14:tracePt t="162287" x="2624138" y="4543425"/>
          <p14:tracePt t="162288" x="2600325" y="4543425"/>
          <p14:tracePt t="162296" x="2600325" y="4559300"/>
          <p14:tracePt t="162304" x="2600325" y="4575175"/>
          <p14:tracePt t="162343" x="2600325" y="4589463"/>
          <p14:tracePt t="162364" x="2616200" y="4589463"/>
          <p14:tracePt t="162485" x="2632075" y="4589463"/>
          <p14:tracePt t="162491" x="2632075" y="4583113"/>
          <p14:tracePt t="162503" x="2632075" y="4567238"/>
          <p14:tracePt t="162507" x="2647950" y="4567238"/>
          <p14:tracePt t="162521" x="2662238" y="4543425"/>
          <p14:tracePt t="162529" x="2662238" y="4527550"/>
          <p14:tracePt t="162541" x="2662238" y="4513263"/>
          <p14:tracePt t="162546" x="2678113" y="4513263"/>
          <p14:tracePt t="162562" x="2701925" y="4513263"/>
          <p14:tracePt t="162563" x="2701925" y="4497388"/>
          <p14:tracePt t="162572" x="2717800" y="4497388"/>
          <p14:tracePt t="162589" x="2732088" y="4497388"/>
          <p14:tracePt t="162615" x="2747963" y="4497388"/>
          <p14:tracePt t="162620" x="2747963" y="4481513"/>
          <p14:tracePt t="162623" x="2763838" y="4481513"/>
          <p14:tracePt t="162630" x="2786063" y="4481513"/>
          <p14:tracePt t="162637" x="2801938" y="4481513"/>
          <p14:tracePt t="162646" x="2833688" y="4489450"/>
          <p14:tracePt t="162663" x="2917825" y="4489450"/>
          <p14:tracePt t="162671" x="2987675" y="4505325"/>
          <p14:tracePt t="162679" x="3057525" y="4505325"/>
          <p14:tracePt t="162687" x="3135313" y="4519613"/>
          <p14:tracePt t="162696" x="3243263" y="4519613"/>
          <p14:tracePt t="162704" x="3328988" y="4519613"/>
          <p14:tracePt t="162713" x="3429000" y="4519613"/>
          <p14:tracePt t="162729" x="3598863" y="4519613"/>
          <p14:tracePt t="162738" x="3660775" y="4497388"/>
          <p14:tracePt t="162738" x="3676650" y="4497388"/>
          <p14:tracePt t="162746" x="3746500" y="4465638"/>
          <p14:tracePt t="162754" x="3800475" y="4427538"/>
          <p14:tracePt t="162771" x="3870325" y="4357688"/>
          <p14:tracePt t="162779" x="3870325" y="4327525"/>
          <p14:tracePt t="162787" x="3870325" y="4311650"/>
          <p14:tracePt t="162804" x="3840163" y="4271963"/>
          <p14:tracePt t="162812" x="3808413" y="4271963"/>
          <p14:tracePt t="162821" x="3738563" y="4257675"/>
          <p14:tracePt t="162829" x="3708400" y="4257675"/>
          <p14:tracePt t="162837" x="3654425" y="4257675"/>
          <p14:tracePt t="162846" x="3598863" y="4257675"/>
          <p14:tracePt t="162854" x="3568700" y="4257675"/>
          <p14:tracePt t="162863" x="3552825" y="4257675"/>
          <p14:tracePt t="162863" x="3536950" y="4257675"/>
          <p14:tracePt t="162871" x="3522663" y="4271963"/>
          <p14:tracePt t="162879" x="3498850" y="4287838"/>
          <p14:tracePt t="162907" x="3498850" y="4303713"/>
          <p14:tracePt t="162915" x="3514725" y="4303713"/>
          <p14:tracePt t="162922" x="3530600" y="4303713"/>
          <p14:tracePt t="162929" x="3544888" y="4303713"/>
          <p14:tracePt t="162946" x="3598863" y="4303713"/>
          <p14:tracePt t="162954" x="3630613" y="4303713"/>
          <p14:tracePt t="162962" x="3660775" y="4303713"/>
          <p14:tracePt t="162971" x="3716338" y="4303713"/>
          <p14:tracePt t="162979" x="3762375" y="4303713"/>
          <p14:tracePt t="162988" x="3832225" y="4303713"/>
          <p14:tracePt t="162996" x="3902075" y="4319588"/>
          <p14:tracePt t="163004" x="3970338" y="4319588"/>
          <p14:tracePt t="163012" x="4032250" y="4319588"/>
          <p14:tracePt t="163021" x="4102100" y="4319588"/>
          <p14:tracePt t="163029" x="4157663" y="4319588"/>
          <p14:tracePt t="163038" x="4187825" y="4319588"/>
          <p14:tracePt t="163038" x="4203700" y="4319588"/>
          <p14:tracePt t="163046" x="4219575" y="4319588"/>
          <p14:tracePt t="163054" x="4241800" y="4319588"/>
          <p14:tracePt t="163067" x="4257675" y="4311650"/>
          <p14:tracePt t="163072" x="4257675" y="4295775"/>
          <p14:tracePt t="163087" x="4257675" y="4271963"/>
          <p14:tracePt t="163098" x="4257675" y="4257675"/>
          <p14:tracePt t="163115" x="4257675" y="4241800"/>
          <p14:tracePt t="163120" x="4249738" y="4241800"/>
          <p14:tracePt t="163140" x="4225925" y="4241800"/>
          <p14:tracePt t="163146" x="4225925" y="4225925"/>
          <p14:tracePt t="163154" x="4211638" y="4225925"/>
          <p14:tracePt t="163163" x="4195763" y="4225925"/>
          <p14:tracePt t="163171" x="4179888" y="4225925"/>
          <p14:tracePt t="163179" x="4164013" y="4225925"/>
          <p14:tracePt t="163187" x="4125913" y="4225925"/>
          <p14:tracePt t="163196" x="4110038" y="4225925"/>
          <p14:tracePt t="163204" x="4079875" y="4225925"/>
          <p14:tracePt t="163212" x="4040188" y="4233863"/>
          <p14:tracePt t="163221" x="4025900" y="4233863"/>
          <p14:tracePt t="163238" x="4010025" y="4249738"/>
          <p14:tracePt t="163264" x="4017963" y="4249738"/>
          <p14:tracePt t="163269" x="4032250" y="4249738"/>
          <p14:tracePt t="163279" x="4071938" y="4271963"/>
          <p14:tracePt t="163287" x="4117975" y="4271963"/>
          <p14:tracePt t="163296" x="4171950" y="4271963"/>
          <p14:tracePt t="163304" x="4219575" y="4271963"/>
          <p14:tracePt t="163313" x="4273550" y="4287838"/>
          <p14:tracePt t="163329" x="4373563" y="4287838"/>
          <p14:tracePt t="163337" x="4427538" y="4287838"/>
          <p14:tracePt t="163346" x="4473575" y="4287838"/>
          <p14:tracePt t="163354" x="4529138" y="4287838"/>
          <p14:tracePt t="163363" x="4597400" y="4287838"/>
          <p14:tracePt t="163379" x="4714875" y="4287838"/>
          <p14:tracePt t="163387" x="4745038" y="4287838"/>
          <p14:tracePt t="163396" x="4783138" y="4287838"/>
          <p14:tracePt t="163485" x="4783138" y="4303713"/>
          <p14:tracePt t="163492" x="4799013" y="4303713"/>
          <p14:tracePt t="163510" x="4799013" y="4319588"/>
          <p14:tracePt t="163514" x="4814888" y="4319588"/>
          <p14:tracePt t="163521" x="4830763" y="4319588"/>
          <p14:tracePt t="163538" x="4845050" y="4333875"/>
          <p14:tracePt t="163538" x="4868863" y="4333875"/>
          <p14:tracePt t="163546" x="4884738" y="4333875"/>
          <p14:tracePt t="163554" x="4900613" y="4349750"/>
          <p14:tracePt t="163563" x="4930775" y="4349750"/>
          <p14:tracePt t="163571" x="4970463" y="4349750"/>
          <p14:tracePt t="163579" x="5016500" y="4373563"/>
          <p14:tracePt t="163587" x="5054600" y="4373563"/>
          <p14:tracePt t="163596" x="5116513" y="4373563"/>
          <p14:tracePt t="163604" x="5170488" y="4373563"/>
          <p14:tracePt t="163612" x="5240338" y="4389438"/>
          <p14:tracePt t="163621" x="5302250" y="4389438"/>
          <p14:tracePt t="163629" x="5356225" y="4389438"/>
          <p14:tracePt t="163637" x="5410200" y="4389438"/>
          <p14:tracePt t="163646" x="5441950" y="4389438"/>
          <p14:tracePt t="163654" x="5457825" y="4389438"/>
          <p14:tracePt t="163790" x="5449888" y="4389438"/>
          <p14:tracePt t="163799" x="5434013" y="4389438"/>
          <p14:tracePt t="163805" x="5418138" y="4389438"/>
          <p14:tracePt t="163810" x="5395913" y="4389438"/>
          <p14:tracePt t="163816" x="5380038" y="4389438"/>
          <p14:tracePt t="163822" x="5364163" y="4389438"/>
          <p14:tracePt t="163829" x="5334000" y="4403725"/>
          <p14:tracePt t="163837" x="5294313" y="4403725"/>
          <p14:tracePt t="163846" x="5264150" y="4403725"/>
          <p14:tracePt t="163854" x="5224463" y="4403725"/>
          <p14:tracePt t="163863" x="5194300" y="4403725"/>
          <p14:tracePt t="163871" x="5178425" y="4403725"/>
          <p14:tracePt t="163885" x="5148263" y="4403725"/>
          <p14:tracePt t="163889" x="5124450" y="4403725"/>
          <p14:tracePt t="163901" x="5108575" y="4403725"/>
          <p14:tracePt t="163911" x="5108575" y="4419600"/>
          <p14:tracePt t="163915" x="5094288" y="4419600"/>
          <p14:tracePt t="163929" x="5078413" y="4419600"/>
          <p14:tracePt t="163937" x="5062538" y="4419600"/>
          <p14:tracePt t="164194" x="5038725" y="4419600"/>
          <p14:tracePt t="164256" x="5024438" y="4419600"/>
          <p14:tracePt t="164275" x="5008563" y="4419600"/>
          <p14:tracePt t="164289" x="4992688" y="4419600"/>
          <p14:tracePt t="164299" x="4976813" y="4419600"/>
          <p14:tracePt t="164313" x="4954588" y="4419600"/>
          <p14:tracePt t="164321" x="4938713" y="4419600"/>
          <p14:tracePt t="164329" x="4922838" y="4419600"/>
          <p14:tracePt t="164337" x="4908550" y="4419600"/>
          <p14:tracePt t="164346" x="4892675" y="4411663"/>
          <p14:tracePt t="164363" x="4876800" y="4411663"/>
          <p14:tracePt t="164408" x="4852988" y="4411663"/>
          <p14:tracePt t="164425" x="4838700" y="4411663"/>
          <p14:tracePt t="164449" x="4822825" y="4411663"/>
          <p14:tracePt t="164656" x="4830763" y="4411663"/>
          <p14:tracePt t="164739" x="4822825" y="4411663"/>
          <p14:tracePt t="164749" x="4806950" y="4411663"/>
          <p14:tracePt t="164757" x="4791075" y="4411663"/>
          <p14:tracePt t="164765" x="4768850" y="4411663"/>
          <p14:tracePt t="164774" x="4752975" y="4411663"/>
          <p14:tracePt t="164888" x="4760913" y="4411663"/>
          <p14:tracePt t="164895" x="4783138" y="4411663"/>
          <p14:tracePt t="164904" x="4799013" y="4411663"/>
          <p14:tracePt t="164912" x="4814888" y="4411663"/>
          <p14:tracePt t="164921" x="4830763" y="4411663"/>
          <p14:tracePt t="164929" x="4845050" y="4411663"/>
          <p14:tracePt t="164938" x="4884738" y="4411663"/>
          <p14:tracePt t="164946" x="4900613" y="4411663"/>
          <p14:tracePt t="164954" x="4914900" y="4411663"/>
          <p14:tracePt t="164963" x="4930775" y="4411663"/>
          <p14:tracePt t="164980" x="4970463" y="4411663"/>
          <p14:tracePt t="164990" x="4984750" y="4411663"/>
          <p14:tracePt t="164998" x="5000625" y="4411663"/>
          <p14:tracePt t="165004" x="5000625" y="4395788"/>
          <p14:tracePt t="165021" x="5054600" y="4395788"/>
          <p14:tracePt t="165029" x="5086350" y="4381500"/>
          <p14:tracePt t="165037" x="5100638" y="4381500"/>
          <p14:tracePt t="165046" x="5116513" y="4381500"/>
          <p14:tracePt t="165054" x="5140325" y="4357688"/>
          <p14:tracePt t="165074" x="5140325" y="4341813"/>
          <p14:tracePt t="165087" x="5140325" y="4327525"/>
          <p14:tracePt t="165096" x="5140325" y="4311650"/>
          <p14:tracePt t="165104" x="5124450" y="4295775"/>
          <p14:tracePt t="165113" x="5094288" y="4257675"/>
          <p14:tracePt t="165121" x="5062538" y="4241800"/>
          <p14:tracePt t="165129" x="5008563" y="4225925"/>
          <p14:tracePt t="165137" x="4976813" y="4210050"/>
          <p14:tracePt t="165146" x="4908550" y="4210050"/>
          <p14:tracePt t="165154" x="4852988" y="4210050"/>
          <p14:tracePt t="165163" x="4822825" y="4210050"/>
          <p14:tracePt t="165171" x="4806950" y="4210050"/>
          <p14:tracePt t="165179" x="4791075" y="4210050"/>
          <p14:tracePt t="165187" x="4791075" y="4233863"/>
          <p14:tracePt t="165196" x="4791075" y="4249738"/>
          <p14:tracePt t="165204" x="4791075" y="4271963"/>
          <p14:tracePt t="165212" x="4799013" y="4287838"/>
          <p14:tracePt t="165221" x="4814888" y="4303713"/>
          <p14:tracePt t="165229" x="4845050" y="4319588"/>
          <p14:tracePt t="165238" x="4868863" y="4319588"/>
          <p14:tracePt t="165246" x="4900613" y="4333875"/>
          <p14:tracePt t="165254" x="4930775" y="4333875"/>
          <p14:tracePt t="165271" x="5000625" y="4349750"/>
          <p14:tracePt t="165279" x="5054600" y="4349750"/>
          <p14:tracePt t="165288" x="5100638" y="4349750"/>
          <p14:tracePt t="165288" x="5116513" y="4349750"/>
          <p14:tracePt t="165296" x="5170488" y="4349750"/>
          <p14:tracePt t="165304" x="5240338" y="4341813"/>
          <p14:tracePt t="165313" x="5302250" y="4327525"/>
          <p14:tracePt t="165321" x="5341938" y="4311650"/>
          <p14:tracePt t="165329" x="5387975" y="4271963"/>
          <p14:tracePt t="165337" x="5410200" y="4241800"/>
          <p14:tracePt t="165346" x="5426075" y="4210050"/>
          <p14:tracePt t="165354" x="5426075" y="4171950"/>
          <p14:tracePt t="165362" x="5418138" y="4156075"/>
          <p14:tracePt t="165363" x="5395913" y="4156075"/>
          <p14:tracePt t="165371" x="5364163" y="4125913"/>
          <p14:tracePt t="165379" x="5294313" y="4110038"/>
          <p14:tracePt t="165387" x="5224463" y="4086225"/>
          <p14:tracePt t="165396" x="5148263" y="4086225"/>
          <p14:tracePt t="165413" x="5008563" y="4086225"/>
          <p14:tracePt t="165421" x="4954588" y="4102100"/>
          <p14:tracePt t="165429" x="4922838" y="4117975"/>
          <p14:tracePt t="165438" x="4908550" y="4133850"/>
          <p14:tracePt t="165446" x="4892675" y="4148138"/>
          <p14:tracePt t="165454" x="4892675" y="4164013"/>
          <p14:tracePt t="165463" x="4892675" y="4187825"/>
          <p14:tracePt t="165471" x="4900613" y="4203700"/>
          <p14:tracePt t="165488" x="4914900" y="4217988"/>
          <p14:tracePt t="165500" x="4930775" y="4233863"/>
          <p14:tracePt t="165509" x="4954588" y="4233863"/>
          <p14:tracePt t="165517" x="4970463" y="4249738"/>
          <p14:tracePt t="165525" x="4984750" y="4249738"/>
          <p14:tracePt t="165530" x="5000625" y="4249738"/>
          <p14:tracePt t="165538" x="5016500" y="4249738"/>
          <p14:tracePt t="165546" x="5070475" y="4271963"/>
          <p14:tracePt t="165554" x="5116513" y="4271963"/>
          <p14:tracePt t="165563" x="5170488" y="4271963"/>
          <p14:tracePt t="165571" x="5224463" y="4271963"/>
          <p14:tracePt t="165579" x="5272088" y="4271963"/>
          <p14:tracePt t="165596" x="5341938" y="4257675"/>
          <p14:tracePt t="165604" x="5356225" y="4257675"/>
          <p14:tracePt t="165613" x="5372100" y="4257675"/>
          <p14:tracePt t="165621" x="5372100" y="4241800"/>
          <p14:tracePt t="165637" x="5348288" y="4225925"/>
          <p14:tracePt t="165646" x="5294313" y="4210050"/>
          <p14:tracePt t="165654" x="5248275" y="4210050"/>
          <p14:tracePt t="165663" x="5194300" y="4210050"/>
          <p14:tracePt t="165671" x="5124450" y="4210050"/>
          <p14:tracePt t="165680" x="5062538" y="4210050"/>
          <p14:tracePt t="165688" x="4976813" y="4210050"/>
          <p14:tracePt t="165696" x="4908550" y="4210050"/>
          <p14:tracePt t="165704" x="4822825" y="4210050"/>
          <p14:tracePt t="165713" x="4768850" y="4210050"/>
          <p14:tracePt t="165713" x="4752975" y="4210050"/>
          <p14:tracePt t="165721" x="4706938" y="4210050"/>
          <p14:tracePt t="165729" x="4667250" y="4210050"/>
          <p14:tracePt t="165737" x="4652963" y="4210050"/>
          <p14:tracePt t="165746" x="4652963" y="4217988"/>
          <p14:tracePt t="165755" x="4652963" y="4233863"/>
          <p14:tracePt t="165762" x="4652963" y="4249738"/>
          <p14:tracePt t="165771" x="4659313" y="4271963"/>
          <p14:tracePt t="165779" x="4699000" y="4271963"/>
          <p14:tracePt t="165788" x="4714875" y="4287838"/>
          <p14:tracePt t="165796" x="4745038" y="4287838"/>
          <p14:tracePt t="165804" x="4799013" y="4303713"/>
          <p14:tracePt t="165812" x="4830763" y="4303713"/>
          <p14:tracePt t="165829" x="4930775" y="4303713"/>
          <p14:tracePt t="165846" x="5032375" y="4319588"/>
          <p14:tracePt t="165854" x="5086350" y="4319588"/>
          <p14:tracePt t="165863" x="5140325" y="4319588"/>
          <p14:tracePt t="165879" x="5224463" y="4319588"/>
          <p14:tracePt t="165896" x="5272088" y="4319588"/>
          <p14:tracePt t="165904" x="5272088" y="4311650"/>
          <p14:tracePt t="165922" x="5272088" y="4295775"/>
          <p14:tracePt t="165932" x="5264150" y="4295775"/>
          <p14:tracePt t="165938" x="5248275" y="4295775"/>
          <p14:tracePt t="165946" x="5210175" y="4271963"/>
          <p14:tracePt t="165955" x="5148263" y="4257675"/>
          <p14:tracePt t="165971" x="5008563" y="4257675"/>
          <p14:tracePt t="165979" x="4922838" y="4257675"/>
          <p14:tracePt t="165988" x="4838700" y="4257675"/>
          <p14:tracePt t="165988" x="4822825" y="4257675"/>
          <p14:tracePt t="165996" x="4737100" y="4257675"/>
          <p14:tracePt t="166004" x="4652963" y="4257675"/>
          <p14:tracePt t="166021" x="4521200" y="4271963"/>
          <p14:tracePt t="166029" x="4481513" y="4287838"/>
          <p14:tracePt t="166038" x="4467225" y="4287838"/>
          <p14:tracePt t="166038" x="4467225" y="4303713"/>
          <p14:tracePt t="166053" x="4467225" y="4319588"/>
          <p14:tracePt t="166063" x="4489450" y="4319588"/>
          <p14:tracePt t="166071" x="4529138" y="4333875"/>
          <p14:tracePt t="166079" x="4575175" y="4333875"/>
          <p14:tracePt t="166088" x="4629150" y="4349750"/>
          <p14:tracePt t="166096" x="4683125" y="4349750"/>
          <p14:tracePt t="166113" x="4783138" y="4349750"/>
          <p14:tracePt t="166113" x="4799013" y="4349750"/>
          <p14:tracePt t="166121" x="4868863" y="4373563"/>
          <p14:tracePt t="166129" x="4930775" y="4373563"/>
          <p14:tracePt t="166138" x="5000625" y="4373563"/>
          <p14:tracePt t="166138" x="5016500" y="4373563"/>
          <p14:tracePt t="166146" x="5086350" y="4373563"/>
          <p14:tracePt t="166155" x="5156200" y="4373563"/>
          <p14:tracePt t="166163" x="5202238" y="4373563"/>
          <p14:tracePt t="166163" x="5224463" y="4373563"/>
          <p14:tracePt t="166171" x="5256213" y="4373563"/>
          <p14:tracePt t="166179" x="5286375" y="4373563"/>
          <p14:tracePt t="166187" x="5302250" y="4373563"/>
          <p14:tracePt t="166227" x="5294313" y="4373563"/>
          <p14:tracePt t="166232" x="5280025" y="4373563"/>
          <p14:tracePt t="166238" x="5264150" y="4373563"/>
          <p14:tracePt t="166255" x="5210175" y="4373563"/>
          <p14:tracePt t="166263" x="5194300" y="4373563"/>
          <p14:tracePt t="166263" x="5178425" y="4373563"/>
          <p14:tracePt t="166271" x="5162550" y="4373563"/>
          <p14:tracePt t="166279" x="5148263" y="4373563"/>
          <p14:tracePt t="166288" x="5124450" y="4373563"/>
          <p14:tracePt t="166304" x="5108575" y="4373563"/>
          <p14:tracePt t="166313" x="5108575" y="4389438"/>
          <p14:tracePt t="166391" x="5116513" y="4389438"/>
          <p14:tracePt t="166399" x="5140325" y="4389438"/>
          <p14:tracePt t="166405" x="5156200" y="4389438"/>
          <p14:tracePt t="166413" x="5170488" y="4403725"/>
          <p14:tracePt t="166421" x="5202238" y="4403725"/>
          <p14:tracePt t="166438" x="5302250" y="4403725"/>
          <p14:tracePt t="166454" x="5387975" y="4403725"/>
          <p14:tracePt t="166463" x="5441950" y="4403725"/>
          <p14:tracePt t="166471" x="5457825" y="4403725"/>
          <p14:tracePt t="166479" x="5472113" y="4403725"/>
          <p14:tracePt t="166512" x="5472113" y="4395788"/>
          <p14:tracePt t="166529" x="5465763" y="4381500"/>
          <p14:tracePt t="166538" x="5434013" y="4381500"/>
          <p14:tracePt t="166538" x="5434013" y="4357688"/>
          <p14:tracePt t="166546" x="5395913" y="4357688"/>
          <p14:tracePt t="166555" x="5348288" y="4341813"/>
          <p14:tracePt t="166563" x="5280025" y="4341813"/>
          <p14:tracePt t="166579" x="5108575" y="4327525"/>
          <p14:tracePt t="166588" x="5008563" y="4327525"/>
          <p14:tracePt t="166596" x="4908550" y="4327525"/>
          <p14:tracePt t="166604" x="4806950" y="4327525"/>
          <p14:tracePt t="166613" x="4706938" y="4327525"/>
          <p14:tracePt t="166613" x="4683125" y="4327525"/>
          <p14:tracePt t="166629" x="4567238" y="4333875"/>
          <p14:tracePt t="166638" x="4535488" y="4349750"/>
          <p14:tracePt t="166671" x="4559300" y="4349750"/>
          <p14:tracePt t="166679" x="4597400" y="4373563"/>
          <p14:tracePt t="166688" x="4659313" y="4373563"/>
          <p14:tracePt t="166696" x="4714875" y="4373563"/>
          <p14:tracePt t="166704" x="4760913" y="4373563"/>
          <p14:tracePt t="166721" x="4868863" y="4373563"/>
          <p14:tracePt t="166729" x="4900613" y="4373563"/>
          <p14:tracePt t="166738" x="4930775" y="4373563"/>
          <p14:tracePt t="166746" x="4970463" y="4373563"/>
          <p14:tracePt t="166754" x="5016500" y="4373563"/>
          <p14:tracePt t="166771" x="5070475" y="4389438"/>
          <p14:tracePt t="166779" x="5086350" y="4389438"/>
          <p14:tracePt t="166788" x="5100638" y="4389438"/>
          <p14:tracePt t="166796" x="5116513" y="4389438"/>
          <p14:tracePt t="166835" x="5116513" y="4381500"/>
          <p14:tracePt t="166843" x="5108575" y="4381500"/>
          <p14:tracePt t="166854" x="5094288" y="4381500"/>
          <p14:tracePt t="166863" x="5078413" y="4381500"/>
          <p14:tracePt t="166871" x="5062538" y="4381500"/>
          <p14:tracePt t="166879" x="5038725" y="4381500"/>
          <p14:tracePt t="166888" x="5024438" y="4381500"/>
          <p14:tracePt t="166896" x="5008563" y="4381500"/>
          <p14:tracePt t="166913" x="4976813" y="4381500"/>
          <p14:tracePt t="166928" x="4954588" y="4381500"/>
          <p14:tracePt t="166950" x="4938713" y="4381500"/>
          <p14:tracePt t="166979" x="4938713" y="4389438"/>
          <p14:tracePt t="166981" x="4922838" y="4389438"/>
          <p14:tracePt t="167032" x="4922838" y="4403725"/>
          <p14:tracePt t="167055" x="4922838" y="4419600"/>
          <p14:tracePt t="167060" x="4930775" y="4419600"/>
          <p14:tracePt t="167072" x="4954588" y="4419600"/>
          <p14:tracePt t="167081" x="4970463" y="4419600"/>
          <p14:tracePt t="167090" x="4984750" y="4419600"/>
          <p14:tracePt t="167096" x="5016500" y="4419600"/>
          <p14:tracePt t="167105" x="5070475" y="4419600"/>
          <p14:tracePt t="167114" x="5116513" y="4419600"/>
          <p14:tracePt t="167121" x="5170488" y="4419600"/>
          <p14:tracePt t="167129" x="5202238" y="4419600"/>
          <p14:tracePt t="167146" x="5272088" y="4419600"/>
          <p14:tracePt t="167168" x="5272088" y="4411663"/>
          <p14:tracePt t="167177" x="5264150" y="4411663"/>
          <p14:tracePt t="167188" x="5210175" y="4395788"/>
          <p14:tracePt t="167196" x="5162550" y="4395788"/>
          <p14:tracePt t="167204" x="5094288" y="4395788"/>
          <p14:tracePt t="167213" x="5038725" y="4395788"/>
          <p14:tracePt t="167213" x="5024438" y="4395788"/>
          <p14:tracePt t="167221" x="4976813" y="4395788"/>
          <p14:tracePt t="167238" x="4892675" y="4403725"/>
          <p14:tracePt t="167254" x="4876800" y="4403725"/>
          <p14:tracePt t="167263" x="4876800" y="4419600"/>
          <p14:tracePt t="167271" x="4884738" y="4419600"/>
          <p14:tracePt t="167288" x="4954588" y="4435475"/>
          <p14:tracePt t="167296" x="5016500" y="4435475"/>
          <p14:tracePt t="167304" x="5086350" y="4435475"/>
          <p14:tracePt t="167313" x="5156200" y="4435475"/>
          <p14:tracePt t="167321" x="5240338" y="4435475"/>
          <p14:tracePt t="167329" x="5341938" y="4435475"/>
          <p14:tracePt t="167338" x="5441950" y="4435475"/>
          <p14:tracePt t="167346" x="5541963" y="4435475"/>
          <p14:tracePt t="167355" x="5657850" y="4457700"/>
          <p14:tracePt t="167363" x="5743575" y="4457700"/>
          <p14:tracePt t="167379" x="5913438" y="4473575"/>
          <p14:tracePt t="167388" x="6015038" y="4489450"/>
          <p14:tracePt t="167396" x="6099175" y="4505325"/>
          <p14:tracePt t="167404" x="6154738" y="4505325"/>
          <p14:tracePt t="167413" x="6200775" y="4505325"/>
          <p14:tracePt t="167430" x="6284913" y="4505325"/>
          <p14:tracePt t="167431" x="6308725" y="4505325"/>
          <p14:tracePt t="167438" x="6340475" y="4505325"/>
          <p14:tracePt t="167438" x="6354763" y="4505325"/>
          <p14:tracePt t="167446" x="6386513" y="4505325"/>
          <p14:tracePt t="167454" x="6440488" y="4505325"/>
          <p14:tracePt t="167463" x="6470650" y="4505325"/>
          <p14:tracePt t="167471" x="6510338" y="4505325"/>
          <p14:tracePt t="167479" x="6556375" y="4505325"/>
          <p14:tracePt t="167488" x="6596063" y="4497388"/>
          <p14:tracePt t="167496" x="6610350" y="4497388"/>
          <p14:tracePt t="167504" x="6642100" y="4497388"/>
          <p14:tracePt t="167521" x="6726238" y="4497388"/>
          <p14:tracePt t="167529" x="6765925" y="4497388"/>
          <p14:tracePt t="167538" x="6811963" y="4497388"/>
          <p14:tracePt t="167538" x="6827838" y="4497388"/>
          <p14:tracePt t="167546" x="6881813" y="4497388"/>
          <p14:tracePt t="167555" x="6967538" y="4497388"/>
          <p14:tracePt t="167566" x="7067550" y="4497388"/>
          <p14:tracePt t="167579" x="7183438" y="4505325"/>
          <p14:tracePt t="167588" x="7237413" y="4505325"/>
          <p14:tracePt t="167588" x="7253288" y="4505325"/>
          <p14:tracePt t="167596" x="7283450" y="4505325"/>
          <p14:tracePt t="167604" x="7339013" y="4505325"/>
          <p14:tracePt t="167613" x="7369175" y="4505325"/>
          <p14:tracePt t="167622" x="7408863" y="4505325"/>
          <p14:tracePt t="167629" x="7423150" y="4505325"/>
          <p14:tracePt t="167638" x="7454900" y="4505325"/>
          <p14:tracePt t="167646" x="7493000" y="4497388"/>
          <p14:tracePt t="167663" x="7554913" y="4497388"/>
          <p14:tracePt t="167671" x="7608888" y="4497388"/>
          <p14:tracePt t="167679" x="7640638" y="4497388"/>
          <p14:tracePt t="167688" x="7678738" y="4497388"/>
          <p14:tracePt t="167696" x="7710488" y="4497388"/>
          <p14:tracePt t="167705" x="7724775" y="4497388"/>
          <p14:tracePt t="167706" x="7740650" y="4497388"/>
          <p14:tracePt t="167714" x="7764463" y="4497388"/>
          <p14:tracePt t="167721" x="7764463" y="4481513"/>
          <p14:tracePt t="167729" x="7780338" y="4481513"/>
          <p14:tracePt t="167738" x="7794625" y="4465638"/>
          <p14:tracePt t="167746" x="7810500" y="4465638"/>
          <p14:tracePt t="167755" x="7810500" y="4443413"/>
          <p14:tracePt t="167763" x="7826375" y="4443413"/>
          <p14:tracePt t="167771" x="7826375" y="4427538"/>
          <p14:tracePt t="167834" x="7826375" y="4411663"/>
          <p14:tracePt t="167854" x="7818438" y="4411663"/>
          <p14:tracePt t="167863" x="7786688" y="4411663"/>
          <p14:tracePt t="167871" x="7772400" y="4411663"/>
          <p14:tracePt t="167879" x="7732713" y="4411663"/>
          <p14:tracePt t="167888" x="7686675" y="4411663"/>
          <p14:tracePt t="167896" x="7616825" y="4411663"/>
          <p14:tracePt t="167904" x="7562850" y="4411663"/>
          <p14:tracePt t="167913" x="7500938" y="4411663"/>
          <p14:tracePt t="167921" x="7431088" y="4411663"/>
          <p14:tracePt t="167930" x="7377113" y="4411663"/>
          <p14:tracePt t="167938" x="7346950" y="4411663"/>
          <p14:tracePt t="167946" x="7315200" y="4411663"/>
          <p14:tracePt t="167956" x="7291388" y="4411663"/>
          <p14:tracePt t="168014" x="7307263" y="4419600"/>
          <p14:tracePt t="168027" x="7323138" y="4419600"/>
          <p14:tracePt t="168036" x="7339013" y="4419600"/>
          <p14:tracePt t="168046" x="7369175" y="4419600"/>
          <p14:tracePt t="168054" x="7408863" y="4419600"/>
          <p14:tracePt t="168063" x="7470775" y="4419600"/>
          <p14:tracePt t="168071" x="7539038" y="4435475"/>
          <p14:tracePt t="168080" x="7624763" y="4435475"/>
          <p14:tracePt t="168080" x="7640638" y="4435475"/>
          <p14:tracePt t="168088" x="7710488" y="4435475"/>
          <p14:tracePt t="168096" x="7794625" y="4435475"/>
          <p14:tracePt t="168104" x="7880350" y="4435475"/>
          <p14:tracePt t="168113" x="7950200" y="4435475"/>
          <p14:tracePt t="168121" x="7996238" y="4457700"/>
          <p14:tracePt t="168130" x="8050213" y="4457700"/>
          <p14:tracePt t="168130" x="8066088" y="4457700"/>
          <p14:tracePt t="168138" x="8081963" y="4457700"/>
          <p14:tracePt t="168146" x="8120063" y="4443413"/>
          <p14:tracePt t="168162" x="8135938" y="4443413"/>
          <p14:tracePt t="168171" x="8135938" y="4427538"/>
          <p14:tracePt t="168179" x="8151813" y="4411663"/>
          <p14:tracePt t="168188" x="8166100" y="4395788"/>
          <p14:tracePt t="168196" x="8181975" y="4395788"/>
          <p14:tracePt t="168204" x="8205788" y="4381500"/>
          <p14:tracePt t="168213" x="8221663" y="4357688"/>
          <p14:tracePt t="168222" x="8235950" y="4341813"/>
          <p14:tracePt t="168232" x="8235950" y="4327525"/>
          <p14:tracePt t="168251" x="8235950" y="4311650"/>
          <p14:tracePt t="168263" x="8235950" y="4295775"/>
          <p14:tracePt t="168265" x="8228013" y="4295775"/>
          <p14:tracePt t="168272" x="8205788" y="4271963"/>
          <p14:tracePt t="168279" x="8189913" y="4271963"/>
          <p14:tracePt t="168288" x="8174038" y="4257675"/>
          <p14:tracePt t="168288" x="8159750" y="4257675"/>
          <p14:tracePt t="168304" x="8104188" y="4241800"/>
          <p14:tracePt t="168313" x="8089900" y="4241800"/>
          <p14:tracePt t="168321" x="8058150" y="4241800"/>
          <p14:tracePt t="168329" x="8020050" y="4241800"/>
          <p14:tracePt t="168338" x="7988300" y="4241800"/>
          <p14:tracePt t="168346" x="7972425" y="4249738"/>
          <p14:tracePt t="168354" x="7934325" y="4271963"/>
          <p14:tracePt t="168363" x="7918450" y="4303713"/>
          <p14:tracePt t="168379" x="7918450" y="4333875"/>
          <p14:tracePt t="168388" x="7918450" y="4373563"/>
          <p14:tracePt t="168396" x="7934325" y="4373563"/>
          <p14:tracePt t="168404" x="7950200" y="4389438"/>
          <p14:tracePt t="168413" x="7996238" y="4403725"/>
          <p14:tracePt t="168421" x="8034338" y="4403725"/>
          <p14:tracePt t="168429" x="8081963" y="4403725"/>
          <p14:tracePt t="168438" x="8120063" y="4403725"/>
          <p14:tracePt t="168438" x="8135938" y="4403725"/>
          <p14:tracePt t="168446" x="8166100" y="4403725"/>
          <p14:tracePt t="168454" x="8205788" y="4395788"/>
          <p14:tracePt t="168463" x="8235950" y="4381500"/>
          <p14:tracePt t="168463" x="8251825" y="4381500"/>
          <p14:tracePt t="168471" x="8267700" y="4341813"/>
          <p14:tracePt t="168479" x="8283575" y="4311650"/>
          <p14:tracePt t="168496" x="8289925" y="4210050"/>
          <p14:tracePt t="168505" x="8259763" y="4171950"/>
          <p14:tracePt t="168513" x="8205788" y="4141788"/>
          <p14:tracePt t="168521" x="8143875" y="4125913"/>
          <p14:tracePt t="168529" x="8058150" y="4110038"/>
          <p14:tracePt t="168538" x="7958138" y="4110038"/>
          <p14:tracePt t="168546" x="7818438" y="4110038"/>
          <p14:tracePt t="168563" x="7477125" y="4110038"/>
          <p14:tracePt t="168571" x="7331075" y="4110038"/>
          <p14:tracePt t="168579" x="7191375" y="4133850"/>
          <p14:tracePt t="168588" x="7059613" y="4148138"/>
          <p14:tracePt t="168588" x="7043738" y="4148138"/>
          <p14:tracePt t="168596" x="6905625" y="4187825"/>
          <p14:tracePt t="168604" x="6804025" y="4203700"/>
          <p14:tracePt t="168613" x="6734175" y="4203700"/>
          <p14:tracePt t="168621" x="6719888" y="4217988"/>
          <p14:tracePt t="168655" x="6726238" y="4217988"/>
          <p14:tracePt t="168660" x="6742113" y="4217988"/>
          <p14:tracePt t="168664" x="6765925" y="4217988"/>
          <p14:tracePt t="168671" x="6781800" y="4217988"/>
          <p14:tracePt t="168680" x="6796088" y="4217988"/>
          <p14:tracePt t="168757" x="6796088" y="4233863"/>
          <p14:tracePt t="168768" x="6811963" y="4233863"/>
          <p14:tracePt t="168780" x="6827838" y="4233863"/>
          <p14:tracePt t="168783" x="6827838" y="4249738"/>
          <p14:tracePt t="168804" x="6897688" y="4271963"/>
          <p14:tracePt t="168813" x="6911975" y="4271963"/>
          <p14:tracePt t="168813" x="6927850" y="4271963"/>
          <p14:tracePt t="168821" x="6967538" y="4271963"/>
          <p14:tracePt t="168829" x="6997700" y="4287838"/>
          <p14:tracePt t="168846" x="7097713" y="4303713"/>
          <p14:tracePt t="168854" x="7153275" y="4303713"/>
          <p14:tracePt t="168863" x="7199313" y="4319588"/>
          <p14:tracePt t="168871" x="7253288" y="4319588"/>
          <p14:tracePt t="168879" x="7307263" y="4319588"/>
          <p14:tracePt t="168888" x="7353300" y="4319588"/>
          <p14:tracePt t="168888" x="7353300" y="4333875"/>
          <p14:tracePt t="168896" x="7423150" y="4333875"/>
          <p14:tracePt t="168904" x="7454900" y="4333875"/>
          <p14:tracePt t="168913" x="7493000" y="4333875"/>
          <p14:tracePt t="168921" x="7524750" y="4333875"/>
          <p14:tracePt t="168930" x="7554913" y="4333875"/>
          <p14:tracePt t="168938" x="7578725" y="4349750"/>
          <p14:tracePt t="168946" x="7594600" y="4349750"/>
          <p14:tracePt t="168954" x="7608888" y="4349750"/>
          <p14:tracePt t="168963" x="7624763" y="4349750"/>
          <p14:tracePt t="168971" x="7640638" y="4349750"/>
          <p14:tracePt t="168981" x="7662863" y="4349750"/>
          <p14:tracePt t="169020" x="7662863" y="4341813"/>
          <p14:tracePt t="169029" x="7678738" y="4341813"/>
          <p14:tracePt t="169039" x="7678738" y="4327525"/>
          <p14:tracePt t="169076" x="7678738" y="4311650"/>
          <p14:tracePt t="169116" x="7662863" y="4311650"/>
          <p14:tracePt t="169123" x="7648575" y="4311650"/>
          <p14:tracePt t="169131" x="7632700" y="4311650"/>
          <p14:tracePt t="169138" x="7616825" y="4311650"/>
          <p14:tracePt t="169146" x="7586663" y="4311650"/>
          <p14:tracePt t="169157" x="7532688" y="4311650"/>
          <p14:tracePt t="169171" x="7446963" y="4311650"/>
          <p14:tracePt t="169179" x="7415213" y="4311650"/>
          <p14:tracePt t="169188" x="7377113" y="4311650"/>
          <p14:tracePt t="169196" x="7346950" y="4319588"/>
          <p14:tracePt t="169204" x="7331075" y="4319588"/>
          <p14:tracePt t="169222" x="7315200" y="4319588"/>
          <p14:tracePt t="169229" x="7291388" y="4319588"/>
          <p14:tracePt t="169242" x="7291388" y="4333875"/>
          <p14:tracePt t="169252" x="7307263" y="4333875"/>
          <p14:tracePt t="169254" x="7307263" y="4349750"/>
          <p14:tracePt t="169275" x="7323138" y="4373563"/>
          <p14:tracePt t="169299" x="7339013" y="4373563"/>
          <p14:tracePt t="169302" x="7339013" y="4389438"/>
          <p14:tracePt t="169313" x="7353300" y="4389438"/>
          <p14:tracePt t="169321" x="7369175" y="4389438"/>
          <p14:tracePt t="169330" x="7408863" y="4389438"/>
          <p14:tracePt t="169338" x="7454900" y="4389438"/>
          <p14:tracePt t="169346" x="7493000" y="4389438"/>
          <p14:tracePt t="169363" x="7554913" y="4389438"/>
          <p14:tracePt t="169371" x="7578725" y="4389438"/>
          <p14:tracePt t="169379" x="7594600" y="4389438"/>
          <p14:tracePt t="169396" x="7594600" y="4381500"/>
          <p14:tracePt t="169407" x="7594600" y="4357688"/>
          <p14:tracePt t="169409" x="7586663" y="4357688"/>
          <p14:tracePt t="169414" x="7562850" y="4357688"/>
          <p14:tracePt t="169421" x="7532688" y="4341813"/>
          <p14:tracePt t="169429" x="7477125" y="4327525"/>
          <p14:tracePt t="169438" x="7415213" y="4327525"/>
          <p14:tracePt t="169446" x="7346950" y="4327525"/>
          <p14:tracePt t="169455" x="7261225" y="4327525"/>
          <p14:tracePt t="169463" x="7191375" y="4327525"/>
          <p14:tracePt t="169471" x="7105650" y="4327525"/>
          <p14:tracePt t="169488" x="6959600" y="4327525"/>
          <p14:tracePt t="169505" x="6835775" y="4349750"/>
          <p14:tracePt t="169513" x="6819900" y="4349750"/>
          <p14:tracePt t="169521" x="6804025" y="4349750"/>
          <p14:tracePt t="169538" x="6804025" y="4373563"/>
          <p14:tracePt t="169551" x="6811963" y="4373563"/>
          <p14:tracePt t="169555" x="6811963" y="4389438"/>
          <p14:tracePt t="169563" x="6827838" y="4389438"/>
          <p14:tracePt t="169571" x="6850063" y="4403725"/>
          <p14:tracePt t="169581" x="6865938" y="4403725"/>
          <p14:tracePt t="169601" x="6881813" y="4403725"/>
          <p14:tracePt t="169626" x="6897688" y="4403725"/>
          <p14:tracePt t="169648" x="6911975" y="4403725"/>
          <p14:tracePt t="169760" x="6927850" y="4403725"/>
          <p14:tracePt t="169785" x="6951663" y="4403725"/>
          <p14:tracePt t="169799" x="6967538" y="4403725"/>
          <p14:tracePt t="169811" x="6981825" y="4403725"/>
          <p14:tracePt t="169821" x="6997700" y="4403725"/>
          <p14:tracePt t="169825" x="7013575" y="4403725"/>
          <p14:tracePt t="169830" x="7035800" y="4403725"/>
          <p14:tracePt t="169838" x="7051675" y="4403725"/>
          <p14:tracePt t="169838" x="7067550" y="4403725"/>
          <p14:tracePt t="169846" x="7097713" y="4403725"/>
          <p14:tracePt t="169854" x="7137400" y="4403725"/>
          <p14:tracePt t="169863" x="7183438" y="4403725"/>
          <p14:tracePt t="169880" x="7269163" y="4403725"/>
          <p14:tracePt t="169888" x="7307263" y="4403725"/>
          <p14:tracePt t="169888" x="7323138" y="4403725"/>
          <p14:tracePt t="169896" x="7339013" y="4403725"/>
          <p14:tracePt t="169904" x="7353300" y="4403725"/>
          <p14:tracePt t="169915" x="7353300" y="4395788"/>
          <p14:tracePt t="169928" x="7353300" y="4381500"/>
          <p14:tracePt t="169940" x="7346950" y="4381500"/>
          <p14:tracePt t="169942" x="7346950" y="4357688"/>
          <p14:tracePt t="169948" x="7331075" y="4357688"/>
          <p14:tracePt t="169955" x="7315200" y="4341813"/>
          <p14:tracePt t="169963" x="7261225" y="4341813"/>
          <p14:tracePt t="169980" x="7159625" y="4341813"/>
          <p14:tracePt t="169988" x="7091363" y="4341813"/>
          <p14:tracePt t="169996" x="7043738" y="4341813"/>
          <p14:tracePt t="170004" x="6989763" y="4341813"/>
          <p14:tracePt t="170021" x="6905625" y="4373563"/>
          <p14:tracePt t="170029" x="6889750" y="4373563"/>
          <p14:tracePt t="170038" x="6889750" y="4389438"/>
          <p14:tracePt t="170047" x="6889750" y="4403725"/>
          <p14:tracePt t="170054" x="6897688" y="4403725"/>
          <p14:tracePt t="170063" x="6951663" y="4419600"/>
          <p14:tracePt t="170071" x="6981825" y="4419600"/>
          <p14:tracePt t="170079" x="7035800" y="4419600"/>
          <p14:tracePt t="170088" x="7097713" y="4435475"/>
          <p14:tracePt t="170088" x="7121525" y="4435475"/>
          <p14:tracePt t="170096" x="7167563" y="4435475"/>
          <p14:tracePt t="170113" x="7283450" y="4435475"/>
          <p14:tracePt t="170122" x="7323138" y="4435475"/>
          <p14:tracePt t="170130" x="7339013" y="4435475"/>
          <p14:tracePt t="170138" x="7353300" y="4435475"/>
          <p14:tracePt t="170161" x="7346950" y="4435475"/>
          <p14:tracePt t="170168" x="7331075" y="4435475"/>
          <p14:tracePt t="170173" x="7315200" y="4435475"/>
          <p14:tracePt t="170179" x="7291388" y="4435475"/>
          <p14:tracePt t="170188" x="7245350" y="4427538"/>
          <p14:tracePt t="170196" x="7191375" y="4427538"/>
          <p14:tracePt t="170205" x="7145338" y="4427538"/>
          <p14:tracePt t="170205" x="7145338" y="4411663"/>
          <p14:tracePt t="170213" x="7105650" y="4411663"/>
          <p14:tracePt t="170221" x="7059613" y="4411663"/>
          <p14:tracePt t="170229" x="7005638" y="4411663"/>
          <p14:tracePt t="170238" x="6973888" y="4411663"/>
          <p14:tracePt t="170246" x="6935788" y="4411663"/>
          <p14:tracePt t="170255" x="6905625" y="4411663"/>
          <p14:tracePt t="170263" x="6889750" y="4411663"/>
          <p14:tracePt t="170272" x="6873875" y="4411663"/>
          <p14:tracePt t="170285" x="6850063" y="4411663"/>
          <p14:tracePt t="170296" x="6835775" y="4419600"/>
          <p14:tracePt t="170307" x="6819900" y="4419600"/>
          <p14:tracePt t="170314" x="6819900" y="4435475"/>
          <p14:tracePt t="170321" x="6804025" y="4435475"/>
          <p14:tracePt t="170330" x="6773863" y="4457700"/>
          <p14:tracePt t="170338" x="6734175" y="4457700"/>
          <p14:tracePt t="170346" x="6704013" y="4473575"/>
          <p14:tracePt t="170354" x="6664325" y="4473575"/>
          <p14:tracePt t="170363" x="6650038" y="4473575"/>
          <p14:tracePt t="170412" x="6650038" y="4489450"/>
          <p14:tracePt t="170445" x="6650038" y="4505325"/>
          <p14:tracePt t="170521" x="6657975" y="4505325"/>
          <p14:tracePt t="170599" x="6657975" y="4497388"/>
          <p14:tracePt t="170610" x="6680200" y="4497388"/>
          <p14:tracePt t="170621" x="6680200" y="4481513"/>
          <p14:tracePt t="170638" x="6680200" y="4465638"/>
          <p14:tracePt t="170657" x="6696075" y="4465638"/>
          <p14:tracePt t="170662" x="6696075" y="4443413"/>
          <p14:tracePt t="170761" x="6696075" y="4427538"/>
          <p14:tracePt t="170771" x="6711950" y="4427538"/>
          <p14:tracePt t="170821" x="6711950" y="4435475"/>
          <p14:tracePt t="170831" x="6704013" y="4435475"/>
          <p14:tracePt t="170852" x="6704013" y="4457700"/>
          <p14:tracePt t="170858" x="6688138" y="4457700"/>
          <p14:tracePt t="170873" x="6664325" y="4457700"/>
          <p14:tracePt t="170879" x="6664325" y="4473575"/>
          <p14:tracePt t="170888" x="6650038" y="4473575"/>
          <p14:tracePt t="170896" x="6634163" y="4489450"/>
          <p14:tracePt t="170904" x="6618288" y="4489450"/>
          <p14:tracePt t="170913" x="6618288" y="4505325"/>
          <p14:tracePt t="170922" x="6602413" y="4505325"/>
          <p14:tracePt t="170930" x="6602413" y="4519613"/>
          <p14:tracePt t="170938" x="6580188" y="4543425"/>
          <p14:tracePt t="170946" x="6564313" y="4559300"/>
          <p14:tracePt t="170954" x="6548438" y="4575175"/>
          <p14:tracePt t="170963" x="6534150" y="4589463"/>
          <p14:tracePt t="170971" x="6518275" y="4605338"/>
          <p14:tracePt t="170979" x="6502400" y="4621213"/>
          <p14:tracePt t="170996" x="6448425" y="4659313"/>
          <p14:tracePt t="171005" x="6432550" y="4691063"/>
          <p14:tracePt t="171013" x="6416675" y="4706938"/>
          <p14:tracePt t="171021" x="6416675" y="4729163"/>
          <p14:tracePt t="171029" x="6416675" y="4745038"/>
          <p14:tracePt t="171047" x="6416675" y="4760913"/>
          <p14:tracePt t="171069" x="6424613" y="4760913"/>
          <p14:tracePt t="171075" x="6440488" y="4760913"/>
          <p14:tracePt t="171081" x="6456363" y="4760913"/>
          <p14:tracePt t="171088" x="6470650" y="4760913"/>
          <p14:tracePt t="171096" x="6494463" y="4760913"/>
          <p14:tracePt t="171104" x="6510338" y="4752975"/>
          <p14:tracePt t="171113" x="6540500" y="4737100"/>
          <p14:tracePt t="171121" x="6580188" y="4713288"/>
          <p14:tracePt t="171129" x="6610350" y="4699000"/>
          <p14:tracePt t="171138" x="6642100" y="4683125"/>
          <p14:tracePt t="171147" x="6657975" y="4651375"/>
          <p14:tracePt t="171147" x="6680200" y="4651375"/>
          <p14:tracePt t="171155" x="6696075" y="4629150"/>
          <p14:tracePt t="171163" x="6696075" y="4597400"/>
          <p14:tracePt t="171171" x="6696075" y="4583113"/>
          <p14:tracePt t="171179" x="6696075" y="4567238"/>
          <p14:tracePt t="171188" x="6696075" y="4543425"/>
          <p14:tracePt t="171205" x="6664325" y="4527550"/>
          <p14:tracePt t="171213" x="6634163" y="4513263"/>
          <p14:tracePt t="171221" x="6602413" y="4497388"/>
          <p14:tracePt t="171229" x="6580188" y="4497388"/>
          <p14:tracePt t="171238" x="6548438" y="4481513"/>
          <p14:tracePt t="171246" x="6502400" y="4481513"/>
          <p14:tracePt t="171255" x="6464300" y="4481513"/>
          <p14:tracePt t="171263" x="6416675" y="4481513"/>
          <p14:tracePt t="171271" x="6346825" y="4481513"/>
          <p14:tracePt t="171279" x="6292850" y="4489450"/>
          <p14:tracePt t="171288" x="6230938" y="4505325"/>
          <p14:tracePt t="171305" x="6122988" y="4543425"/>
          <p14:tracePt t="171313" x="6092825" y="4559300"/>
          <p14:tracePt t="171313" x="6076950" y="4559300"/>
          <p14:tracePt t="171321" x="6037263" y="4575175"/>
          <p14:tracePt t="171330" x="6022975" y="4589463"/>
          <p14:tracePt t="171338" x="6022975" y="4605338"/>
          <p14:tracePt t="171349" x="6022975" y="4621213"/>
          <p14:tracePt t="171361" x="6007100" y="4621213"/>
          <p14:tracePt t="171364" x="6007100" y="4645025"/>
          <p14:tracePt t="171380" x="5991225" y="4659313"/>
          <p14:tracePt t="171388" x="5961063" y="4675188"/>
          <p14:tracePt t="171397" x="5907088" y="4691063"/>
          <p14:tracePt t="171404" x="5837238" y="4706938"/>
          <p14:tracePt t="171413" x="5751513" y="4729163"/>
          <p14:tracePt t="171421" x="5651500" y="4760913"/>
          <p14:tracePt t="171438" x="5395913" y="4814888"/>
          <p14:tracePt t="171439" x="5380038" y="4814888"/>
          <p14:tracePt t="171446" x="5294313" y="4830763"/>
          <p14:tracePt t="171454" x="5178425" y="4845050"/>
          <p14:tracePt t="171463" x="5062538" y="4876800"/>
          <p14:tracePt t="171471" x="4908550" y="4892675"/>
          <p14:tracePt t="171479" x="4791075" y="4892675"/>
          <p14:tracePt t="171488" x="4637088" y="4914900"/>
          <p14:tracePt t="171496" x="4497388" y="4930775"/>
          <p14:tracePt t="171505" x="4365625" y="4930775"/>
          <p14:tracePt t="171505" x="4349750" y="4930775"/>
          <p14:tracePt t="171513" x="4249738" y="4946650"/>
          <p14:tracePt t="171514" x="4225925" y="4946650"/>
          <p14:tracePt t="171521" x="4079875" y="4946650"/>
          <p14:tracePt t="171530" x="3908425" y="4946650"/>
          <p14:tracePt t="171538" x="3722688" y="4946650"/>
          <p14:tracePt t="171546" x="3536950" y="4946650"/>
          <p14:tracePt t="171554" x="3351213" y="4946650"/>
          <p14:tracePt t="171563" x="3197225" y="4946650"/>
          <p14:tracePt t="171571" x="3095625" y="4946650"/>
          <p14:tracePt t="171580" x="2957513" y="4946650"/>
          <p14:tracePt t="171588" x="2855913" y="4946650"/>
          <p14:tracePt t="171588" x="2841625" y="4946650"/>
          <p14:tracePt t="171597" x="2740025" y="4946650"/>
          <p14:tracePt t="171604" x="2670175" y="4946650"/>
          <p14:tracePt t="171614" x="2600325" y="4946650"/>
          <p14:tracePt t="171621" x="2554288" y="4960938"/>
          <p14:tracePt t="171629" x="2500313" y="4976813"/>
          <p14:tracePt t="171638" x="2470150" y="5000625"/>
          <p14:tracePt t="171646" x="2438400" y="5030788"/>
          <p14:tracePt t="171654" x="2414588" y="5046663"/>
          <p14:tracePt t="171664" x="2384425" y="5062538"/>
          <p14:tracePt t="171671" x="2352675" y="5084763"/>
          <p14:tracePt t="171680" x="2314575" y="5100638"/>
          <p14:tracePt t="171688" x="2298700" y="5116513"/>
          <p14:tracePt t="171688" x="2282825" y="5116513"/>
          <p14:tracePt t="171696" x="2244725" y="5132388"/>
          <p14:tracePt t="171705" x="2214563" y="5132388"/>
          <p14:tracePt t="171713" x="2198688" y="5146675"/>
          <p14:tracePt t="171721" x="2166938" y="5146675"/>
          <p14:tracePt t="171730" x="2166938" y="5162550"/>
          <p14:tracePt t="171738" x="2144713" y="5162550"/>
          <p14:tracePt t="171746" x="2128838" y="5186363"/>
          <p14:tracePt t="171755" x="2112963" y="5186363"/>
          <p14:tracePt t="171763" x="2112963" y="5202238"/>
          <p14:tracePt t="171771" x="2112963" y="5216525"/>
          <p14:tracePt t="171779" x="2097088" y="5216525"/>
          <p14:tracePt t="171788" x="2097088" y="5232400"/>
          <p14:tracePt t="171788" x="2082800" y="5232400"/>
          <p14:tracePt t="171797" x="2082800" y="5248275"/>
          <p14:tracePt t="171805" x="2058988" y="5270500"/>
          <p14:tracePt t="171813" x="2043113" y="5270500"/>
          <p14:tracePt t="171813" x="2043113" y="5286375"/>
          <p14:tracePt t="171823" x="2043113" y="5302250"/>
          <p14:tracePt t="171834" x="2043113" y="5318125"/>
          <p14:tracePt t="171849" x="2028825" y="5318125"/>
          <p14:tracePt t="171854" x="2028825" y="5332413"/>
          <p14:tracePt t="171902" x="2035175" y="5332413"/>
          <p14:tracePt t="171913" x="2035175" y="5326063"/>
          <p14:tracePt t="171918" x="2051050" y="5326063"/>
          <p14:tracePt t="171931" x="2051050" y="5310188"/>
          <p14:tracePt t="171933" x="2074863" y="5310188"/>
          <p14:tracePt t="171943" x="2074863" y="5294313"/>
          <p14:tracePt t="171955" x="2074863" y="5278438"/>
          <p14:tracePt t="171966" x="2074863" y="5256213"/>
          <p14:tracePt t="171978" x="2074863" y="5240338"/>
          <p14:tracePt t="171981" x="2058988" y="5240338"/>
          <p14:tracePt t="171996" x="2028825" y="5224463"/>
          <p14:tracePt t="172005" x="1997075" y="5208588"/>
          <p14:tracePt t="172013" x="1973263" y="5208588"/>
          <p14:tracePt t="172021" x="1927225" y="5208588"/>
          <p14:tracePt t="172029" x="1897063" y="5194300"/>
          <p14:tracePt t="172038" x="1857375" y="5194300"/>
          <p14:tracePt t="172046" x="1843088" y="5194300"/>
          <p14:tracePt t="172065" x="1827213" y="5194300"/>
          <p14:tracePt t="172099" x="1827213" y="5202238"/>
          <p14:tracePt t="172103" x="1835150" y="5202238"/>
          <p14:tracePt t="172111" x="1849438" y="5216525"/>
          <p14:tracePt t="172115" x="1865313" y="5216525"/>
          <p14:tracePt t="172121" x="1889125" y="5216525"/>
          <p14:tracePt t="172130" x="1919288" y="5232400"/>
          <p14:tracePt t="172138" x="1935163" y="5248275"/>
          <p14:tracePt t="172146" x="1973263" y="5248275"/>
          <p14:tracePt t="172155" x="1989138" y="5270500"/>
          <p14:tracePt t="172163" x="2020888" y="5270500"/>
          <p14:tracePt t="172171" x="2051050" y="5270500"/>
          <p14:tracePt t="172180" x="2074863" y="5270500"/>
          <p14:tracePt t="172188" x="2090738" y="5270500"/>
          <p14:tracePt t="172197" x="2105025" y="5270500"/>
          <p14:tracePt t="172204" x="2120900" y="5270500"/>
          <p14:tracePt t="172213" x="2159000" y="5270500"/>
          <p14:tracePt t="172222" x="2206625" y="5256213"/>
          <p14:tracePt t="172230" x="2244725" y="5240338"/>
          <p14:tracePt t="172238" x="2290763" y="5240338"/>
          <p14:tracePt t="172246" x="2322513" y="5224463"/>
          <p14:tracePt t="172255" x="2376488" y="5208588"/>
          <p14:tracePt t="172263" x="2430463" y="5208588"/>
          <p14:tracePt t="172271" x="2462213" y="5194300"/>
          <p14:tracePt t="172280" x="2476500" y="5170488"/>
          <p14:tracePt t="172294" x="2476500" y="5154613"/>
          <p14:tracePt t="172309" x="2470150" y="5154613"/>
          <p14:tracePt t="172311" x="2470150" y="5140325"/>
          <p14:tracePt t="172321" x="2454275" y="5140325"/>
          <p14:tracePt t="172330" x="2414588" y="5140325"/>
          <p14:tracePt t="172338" x="2384425" y="5140325"/>
          <p14:tracePt t="172346" x="2352675" y="5140325"/>
          <p14:tracePt t="172354" x="2314575" y="5140325"/>
          <p14:tracePt t="172363" x="2282825" y="5140325"/>
          <p14:tracePt t="172371" x="2268538" y="5140325"/>
          <p14:tracePt t="172383" x="2244725" y="5140325"/>
          <p14:tracePt t="172421" x="2260600" y="5140325"/>
          <p14:tracePt t="172431" x="2260600" y="5146675"/>
          <p14:tracePt t="172458" x="2260600" y="5162550"/>
          <p14:tracePt t="172475" x="2260600" y="5186363"/>
          <p14:tracePt t="172494" x="2260600" y="5202238"/>
          <p14:tracePt t="172550" x="2244725" y="5202238"/>
          <p14:tracePt t="172563" x="2228850" y="5216525"/>
          <p14:tracePt t="172573" x="2214563" y="5216525"/>
          <p14:tracePt t="172580" x="2214563" y="5232400"/>
          <p14:tracePt t="172588" x="2182813" y="5232400"/>
          <p14:tracePt t="172597" x="2144713" y="5248275"/>
          <p14:tracePt t="172613" x="2058988" y="5270500"/>
          <p14:tracePt t="172621" x="2012950" y="5286375"/>
          <p14:tracePt t="172630" x="1997075" y="5286375"/>
          <p14:tracePt t="172638" x="1973263" y="5286375"/>
          <p14:tracePt t="172647" x="1958975" y="5286375"/>
          <p14:tracePt t="172654" x="1958975" y="5302250"/>
          <p14:tracePt t="172730" x="1943100" y="5302250"/>
          <p14:tracePt t="172787" x="1943100" y="5318125"/>
          <p14:tracePt t="172789" x="1951038" y="5318125"/>
          <p14:tracePt t="172797" x="1973263" y="5318125"/>
          <p14:tracePt t="172804" x="2005013" y="5332413"/>
          <p14:tracePt t="172813" x="2074863" y="5356225"/>
          <p14:tracePt t="172821" x="2136775" y="5372100"/>
          <p14:tracePt t="172829" x="2190750" y="5387975"/>
          <p14:tracePt t="172847" x="2360613" y="5402263"/>
          <p14:tracePt t="172855" x="2430463" y="5418138"/>
          <p14:tracePt t="172863" x="2532063" y="5418138"/>
          <p14:tracePt t="172871" x="2616200" y="5434013"/>
          <p14:tracePt t="172880" x="2701925" y="5434013"/>
          <p14:tracePt t="172880" x="2717800" y="5434013"/>
          <p14:tracePt t="172896" x="2903538" y="5434013"/>
          <p14:tracePt t="172905" x="2987675" y="5434013"/>
          <p14:tracePt t="172913" x="3073400" y="5426075"/>
          <p14:tracePt t="172913" x="3089275" y="5426075"/>
          <p14:tracePt t="172921" x="3173413" y="5426075"/>
          <p14:tracePt t="172930" x="3243263" y="5410200"/>
          <p14:tracePt t="172938" x="3305175" y="5394325"/>
          <p14:tracePt t="172946" x="3344863" y="5380038"/>
          <p14:tracePt t="172955" x="3375025" y="5356225"/>
          <p14:tracePt t="172963" x="3390900" y="5340350"/>
          <p14:tracePt t="172971" x="3406775" y="5326063"/>
          <p14:tracePt t="172988" x="3406775" y="5310188"/>
          <p14:tracePt t="172997" x="3382963" y="5278438"/>
          <p14:tracePt t="173005" x="3351213" y="5256213"/>
          <p14:tracePt t="173013" x="3297238" y="5224463"/>
          <p14:tracePt t="173022" x="3227388" y="5208588"/>
          <p14:tracePt t="173030" x="3165475" y="5194300"/>
          <p14:tracePt t="173030" x="3143250" y="5194300"/>
          <p14:tracePt t="173038" x="3057525" y="5170488"/>
          <p14:tracePt t="173046" x="2957513" y="5170488"/>
          <p14:tracePt t="173054" x="2825750" y="5154613"/>
          <p14:tracePt t="173064" x="2686050" y="5154613"/>
          <p14:tracePt t="173080" x="2484438" y="5154613"/>
          <p14:tracePt t="173088" x="2414588" y="5154613"/>
          <p14:tracePt t="173089" x="2400300" y="5154613"/>
          <p14:tracePt t="173096" x="2330450" y="5186363"/>
          <p14:tracePt t="173105" x="2268538" y="5216525"/>
          <p14:tracePt t="173113" x="2244725" y="5232400"/>
          <p14:tracePt t="173130" x="2244725" y="5302250"/>
          <p14:tracePt t="173138" x="2276475" y="5318125"/>
          <p14:tracePt t="173146" x="2322513" y="5356225"/>
          <p14:tracePt t="173155" x="2392363" y="5372100"/>
          <p14:tracePt t="173163" x="2476500" y="5387975"/>
          <p14:tracePt t="173171" x="2578100" y="5402263"/>
          <p14:tracePt t="173180" x="2678113" y="5402263"/>
          <p14:tracePt t="173180" x="2717800" y="5402263"/>
          <p14:tracePt t="173188" x="2817813" y="5402263"/>
          <p14:tracePt t="173188" x="2833688" y="5402263"/>
          <p14:tracePt t="173196" x="2949575" y="5402263"/>
          <p14:tracePt t="173204" x="3073400" y="5402263"/>
          <p14:tracePt t="173221" x="3289300" y="5356225"/>
          <p14:tracePt t="173229" x="3390900" y="5326063"/>
          <p14:tracePt t="173238" x="3444875" y="5294313"/>
          <p14:tracePt t="173246" x="3475038" y="5256213"/>
          <p14:tracePt t="173255" x="3490913" y="5240338"/>
          <p14:tracePt t="173272" x="3482975" y="5170488"/>
          <p14:tracePt t="173288" x="3382963" y="5124450"/>
          <p14:tracePt t="173296" x="3313113" y="5084763"/>
          <p14:tracePt t="173305" x="3227388" y="5070475"/>
          <p14:tracePt t="173313" x="3143250" y="5070475"/>
          <p14:tracePt t="173321" x="3081338" y="5054600"/>
          <p14:tracePt t="173330" x="2995613" y="5054600"/>
          <p14:tracePt t="173338" x="2941638" y="5054600"/>
          <p14:tracePt t="173346" x="2895600" y="5054600"/>
          <p14:tracePt t="173363" x="2825750" y="5084763"/>
          <p14:tracePt t="173371" x="2809875" y="5116513"/>
          <p14:tracePt t="173380" x="2786063" y="5146675"/>
          <p14:tracePt t="173388" x="2786063" y="5186363"/>
          <p14:tracePt t="173397" x="2786063" y="5202238"/>
          <p14:tracePt t="173405" x="2786063" y="5232400"/>
          <p14:tracePt t="173413" x="2786063" y="5248275"/>
          <p14:tracePt t="173421" x="2801938" y="5270500"/>
          <p14:tracePt t="173430" x="2801938" y="5286375"/>
          <p14:tracePt t="173440" x="2801938" y="5302250"/>
          <p14:tracePt t="173455" x="2801938" y="5318125"/>
          <p14:tracePt t="173463" x="2801938" y="5332413"/>
          <p14:tracePt t="173471" x="2817813" y="5356225"/>
          <p14:tracePt t="173480" x="2817813" y="5372100"/>
          <p14:tracePt t="173488" x="2833688" y="5387975"/>
          <p14:tracePt t="173505" x="2847975" y="5434013"/>
          <p14:tracePt t="173513" x="2863850" y="5456238"/>
          <p14:tracePt t="173523" x="2863850" y="5472113"/>
          <p14:tracePt t="173605" x="2887663" y="5472113"/>
          <p14:tracePt t="173653" x="2903538" y="5472113"/>
          <p14:tracePt t="173661" x="2903538" y="5464175"/>
          <p14:tracePt t="173664" x="2917825" y="5464175"/>
          <p14:tracePt t="173675" x="2933700" y="5464175"/>
          <p14:tracePt t="173688" x="2933700" y="5441950"/>
          <p14:tracePt t="173696" x="2949575" y="5441950"/>
          <p14:tracePt t="173713" x="2949575" y="5426075"/>
          <p14:tracePt t="173721" x="2971800" y="5426075"/>
          <p14:tracePt t="173747" x="2987675" y="5410200"/>
          <p14:tracePt t="173758" x="3003550" y="5410200"/>
          <p14:tracePt t="173798" x="3003550" y="5418138"/>
          <p14:tracePt t="174011" x="2995613" y="5418138"/>
          <p14:tracePt t="174031" x="2979738" y="5418138"/>
          <p14:tracePt t="174046" x="2957513" y="5418138"/>
          <p14:tracePt t="174058" x="2941638" y="5418138"/>
          <p14:tracePt t="174080" x="2925763" y="5418138"/>
          <p14:tracePt t="174100" x="2925763" y="5434013"/>
          <p14:tracePt t="174101" x="2909888" y="5434013"/>
          <p14:tracePt t="174113" x="2895600" y="5434013"/>
          <p14:tracePt t="174121" x="2895600" y="5456238"/>
          <p14:tracePt t="174130" x="2871788" y="5456238"/>
          <p14:tracePt t="174147" x="2841625" y="5472113"/>
          <p14:tracePt t="174163" x="2825750" y="5472113"/>
          <p14:tracePt t="174299" x="2833688" y="5472113"/>
          <p14:tracePt t="174310" x="2833688" y="5464175"/>
          <p14:tracePt t="174314" x="2847975" y="5464175"/>
          <p14:tracePt t="174323" x="2847975" y="5441950"/>
          <p14:tracePt t="174331" x="2863850" y="5441950"/>
          <p14:tracePt t="174346" x="2863850" y="5426075"/>
          <p14:tracePt t="174355" x="2887663" y="5410200"/>
          <p14:tracePt t="174383" x="2903538" y="5410200"/>
          <p14:tracePt t="174397" x="2903538" y="5394325"/>
          <p14:tracePt t="174417" x="2917825" y="5394325"/>
          <p14:tracePt t="174430" x="2933700" y="5394325"/>
          <p14:tracePt t="174437" x="2949575" y="5394325"/>
          <p14:tracePt t="174439" x="2949575" y="5380038"/>
          <p14:tracePt t="174446" x="2971800" y="5380038"/>
          <p14:tracePt t="174455" x="2987675" y="5380038"/>
          <p14:tracePt t="174463" x="2987675" y="5356225"/>
          <p14:tracePt t="174471" x="3003550" y="5356225"/>
          <p14:tracePt t="174488" x="3019425" y="5340350"/>
          <p14:tracePt t="174496" x="3033713" y="5326063"/>
          <p14:tracePt t="174518" x="3057525" y="5326063"/>
          <p14:tracePt t="174541" x="3073400" y="5326063"/>
          <p14:tracePt t="174559" x="3089275" y="5326063"/>
          <p14:tracePt t="174570" x="3089275" y="5310188"/>
          <p14:tracePt t="174595" x="3089275" y="5294313"/>
          <p14:tracePt t="174606" x="3089275" y="5278438"/>
          <p14:tracePt t="174613" x="3089275" y="5256213"/>
          <p14:tracePt t="174621" x="3089275" y="5240338"/>
          <p14:tracePt t="174623" x="3103563" y="5240338"/>
          <p14:tracePt t="174630" x="3103563" y="5224463"/>
          <p14:tracePt t="174638" x="3119438" y="5208588"/>
          <p14:tracePt t="174646" x="3119438" y="5194300"/>
          <p14:tracePt t="174676" x="3111500" y="5194300"/>
          <p14:tracePt t="174678" x="3111500" y="5202238"/>
          <p14:tracePt t="174688" x="3081338" y="5232400"/>
          <p14:tracePt t="174696" x="3041650" y="5286375"/>
          <p14:tracePt t="174705" x="3027363" y="5318125"/>
          <p14:tracePt t="174722" x="3027363" y="5372100"/>
          <p14:tracePt t="174990" x="3027363" y="5356225"/>
          <p14:tracePt t="174999" x="3027363" y="5340350"/>
          <p14:tracePt t="175005" x="3027363" y="5326063"/>
          <p14:tracePt t="175013" x="3033713" y="5326063"/>
          <p14:tracePt t="175022" x="3057525" y="5326063"/>
          <p14:tracePt t="175030" x="3073400" y="5326063"/>
          <p14:tracePt t="175038" x="3089275" y="5326063"/>
          <p14:tracePt t="175046" x="3119438" y="5326063"/>
          <p14:tracePt t="175063" x="3157538" y="5326063"/>
          <p14:tracePt t="175071" x="3189288" y="5326063"/>
          <p14:tracePt t="175080" x="3205163" y="5332413"/>
          <p14:tracePt t="175088" x="3219450" y="5332413"/>
          <p14:tracePt t="175097" x="3243263" y="5356225"/>
          <p14:tracePt t="175106" x="3259138" y="5356225"/>
          <p14:tracePt t="175135" x="3259138" y="5372100"/>
          <p14:tracePt t="175137" x="3275013" y="5372100"/>
          <p14:tracePt t="175342" x="3275013" y="5356225"/>
          <p14:tracePt t="175353" x="3275013" y="5340350"/>
          <p14:tracePt t="175359" x="3275013" y="5326063"/>
          <p14:tracePt t="175367" x="3275013" y="5310188"/>
          <p14:tracePt t="175371" x="3267075" y="5310188"/>
          <p14:tracePt t="175380" x="3267075" y="5294313"/>
          <p14:tracePt t="175388" x="3251200" y="5294313"/>
          <p14:tracePt t="175397" x="3251200" y="5278438"/>
          <p14:tracePt t="175471" x="3227388" y="5278438"/>
          <p14:tracePt t="175578" x="3243263" y="5278438"/>
          <p14:tracePt t="175586" x="3259138" y="5278438"/>
          <p14:tracePt t="175596" x="3275013" y="5278438"/>
          <p14:tracePt t="175606" x="3289300" y="5278438"/>
          <p14:tracePt t="175617" x="3305175" y="5278438"/>
          <p14:tracePt t="175645" x="3328988" y="5278438"/>
          <p14:tracePt t="175671" x="3328988" y="5256213"/>
          <p14:tracePt t="175680" x="3344863" y="5256213"/>
          <p14:tracePt t="175691" x="3344863" y="5240338"/>
          <p14:tracePt t="175705" x="3359150" y="5240338"/>
          <p14:tracePt t="175767" x="3359150" y="5248275"/>
          <p14:tracePt t="175782" x="3375025" y="5248275"/>
          <p14:tracePt t="175805" x="3375025" y="5270500"/>
          <p14:tracePt t="175880" x="3375025" y="5286375"/>
          <p14:tracePt t="175892" x="3375025" y="5302250"/>
          <p14:tracePt t="175911" x="3375025" y="5318125"/>
          <p14:tracePt t="175915" x="3390900" y="5318125"/>
          <p14:tracePt t="175931" x="3406775" y="5318125"/>
          <p14:tracePt t="175949" x="3429000" y="5318125"/>
          <p14:tracePt t="175955" x="3429000" y="5332413"/>
          <p14:tracePt t="175963" x="3444875" y="5332413"/>
          <p14:tracePt t="175972" x="3460750" y="5332413"/>
          <p14:tracePt t="175981" x="3475038" y="5332413"/>
          <p14:tracePt t="175996" x="3490913" y="5356225"/>
          <p14:tracePt t="176005" x="3514725" y="5356225"/>
          <p14:tracePt t="176013" x="3530600" y="5356225"/>
          <p14:tracePt t="176021" x="3530600" y="5372100"/>
          <p14:tracePt t="176022" x="3544888" y="5372100"/>
          <p14:tracePt t="176030" x="3560763" y="5372100"/>
          <p14:tracePt t="176038" x="3576638" y="5372100"/>
          <p14:tracePt t="176046" x="3614738" y="5372100"/>
          <p14:tracePt t="176055" x="3630613" y="5372100"/>
          <p14:tracePt t="176063" x="3660775" y="5372100"/>
          <p14:tracePt t="176071" x="3676650" y="5372100"/>
          <p14:tracePt t="176080" x="3700463" y="5372100"/>
          <p14:tracePt t="176097" x="3746500" y="5372100"/>
          <p14:tracePt t="176105" x="3784600" y="5372100"/>
          <p14:tracePt t="176113" x="3800475" y="5372100"/>
          <p14:tracePt t="176122" x="3816350" y="5372100"/>
          <p14:tracePt t="176131" x="3816350" y="5356225"/>
          <p14:tracePt t="176139" x="3816350" y="5340350"/>
          <p14:tracePt t="176151" x="3816350" y="5326063"/>
          <p14:tracePt t="176164" x="3816350" y="5310188"/>
          <p14:tracePt t="176166" x="3808413" y="5310188"/>
          <p14:tracePt t="176173" x="3792538" y="5310188"/>
          <p14:tracePt t="176188" x="3754438" y="5294313"/>
          <p14:tracePt t="176196" x="3722688" y="5278438"/>
          <p14:tracePt t="176205" x="3684588" y="5278438"/>
          <p14:tracePt t="176213" x="3668713" y="5278438"/>
          <p14:tracePt t="176221" x="3654425" y="5278438"/>
          <p14:tracePt t="176239" x="3584575" y="5286375"/>
          <p14:tracePt t="176246" x="3552825" y="5302250"/>
          <p14:tracePt t="176255" x="3536950" y="5318125"/>
          <p14:tracePt t="176255" x="3522663" y="5332413"/>
          <p14:tracePt t="176264" x="3498850" y="5372100"/>
          <p14:tracePt t="176271" x="3482975" y="5418138"/>
          <p14:tracePt t="176280" x="3468688" y="5456238"/>
          <p14:tracePt t="176288" x="3468688" y="5487988"/>
          <p14:tracePt t="176296" x="3468688" y="5518150"/>
          <p14:tracePt t="176305" x="3475038" y="5541963"/>
          <p14:tracePt t="176313" x="3514725" y="5557838"/>
          <p14:tracePt t="176330" x="3614738" y="5573713"/>
          <p14:tracePt t="176338" x="3700463" y="5573713"/>
          <p14:tracePt t="176346" x="3784600" y="5588000"/>
          <p14:tracePt t="176355" x="3886200" y="5588000"/>
          <p14:tracePt t="176363" x="3986213" y="5588000"/>
          <p14:tracePt t="176372" x="4087813" y="5580063"/>
          <p14:tracePt t="176380" x="4171950" y="5549900"/>
          <p14:tracePt t="176388" x="4241800" y="5511800"/>
          <p14:tracePt t="176396" x="4287838" y="5480050"/>
          <p14:tracePt t="176405" x="4287838" y="5426075"/>
          <p14:tracePt t="176414" x="4287838" y="5394325"/>
          <p14:tracePt t="176421" x="4249738" y="5340350"/>
          <p14:tracePt t="176430" x="4164013" y="5310188"/>
          <p14:tracePt t="176438" x="4025900" y="5278438"/>
          <p14:tracePt t="176446" x="3894138" y="5240338"/>
          <p14:tracePt t="176455" x="3738563" y="5240338"/>
          <p14:tracePt t="176455" x="3722688" y="5224463"/>
          <p14:tracePt t="176471" x="3398838" y="5208588"/>
          <p14:tracePt t="176480" x="3267075" y="5208588"/>
          <p14:tracePt t="176480" x="3251200" y="5208588"/>
          <p14:tracePt t="176488" x="3111500" y="5216525"/>
          <p14:tracePt t="176496" x="3027363" y="5232400"/>
          <p14:tracePt t="176505" x="2957513" y="5270500"/>
          <p14:tracePt t="176505" x="2941638" y="5270500"/>
          <p14:tracePt t="176513" x="2909888" y="5302250"/>
          <p14:tracePt t="176521" x="2895600" y="5332413"/>
          <p14:tracePt t="176530" x="2895600" y="5372100"/>
          <p14:tracePt t="176538" x="2903538" y="5418138"/>
          <p14:tracePt t="176546" x="2933700" y="5456238"/>
          <p14:tracePt t="176563" x="3019425" y="5518150"/>
          <p14:tracePt t="176580" x="3119438" y="5557838"/>
          <p14:tracePt t="176588" x="3157538" y="5573713"/>
          <p14:tracePt t="176596" x="3189288" y="5588000"/>
          <p14:tracePt t="176613" x="3219450" y="5588000"/>
          <p14:tracePt t="176643" x="3213100" y="5588000"/>
          <p14:tracePt t="176649" x="3197225" y="5588000"/>
          <p14:tracePt t="176655" x="3181350" y="5588000"/>
          <p14:tracePt t="176663" x="3165475" y="5588000"/>
          <p14:tracePt t="176671" x="3143250" y="5588000"/>
          <p14:tracePt t="176680" x="3127375" y="5588000"/>
          <p14:tracePt t="176688" x="3095625" y="5588000"/>
          <p14:tracePt t="176705" x="3027363" y="5588000"/>
          <p14:tracePt t="176722" x="2941638" y="5603875"/>
          <p14:tracePt t="176730" x="2895600" y="5603875"/>
          <p14:tracePt t="176738" x="2841625" y="5603875"/>
          <p14:tracePt t="176739" x="2841625" y="5627688"/>
          <p14:tracePt t="176755" x="2740025" y="5627688"/>
          <p14:tracePt t="176763" x="2686050" y="5641975"/>
          <p14:tracePt t="176772" x="2640013" y="5641975"/>
          <p14:tracePt t="176780" x="2600325" y="5641975"/>
          <p14:tracePt t="176789" x="2570163" y="5641975"/>
          <p14:tracePt t="176796" x="2554288" y="5641975"/>
          <p14:tracePt t="176805" x="2538413" y="5641975"/>
          <p14:tracePt t="176813" x="2516188" y="5641975"/>
          <p14:tracePt t="176895" x="2532063" y="5641975"/>
          <p14:tracePt t="176908" x="2546350" y="5641975"/>
          <p14:tracePt t="176918" x="2562225" y="5641975"/>
          <p14:tracePt t="176925" x="2578100" y="5641975"/>
          <p14:tracePt t="176930" x="2593975" y="5641975"/>
          <p14:tracePt t="176934" x="2616200" y="5641975"/>
          <p14:tracePt t="176940" x="2632075" y="5641975"/>
          <p14:tracePt t="176946" x="2662238" y="5641975"/>
          <p14:tracePt t="176955" x="2717800" y="5641975"/>
          <p14:tracePt t="176955" x="2732088" y="5641975"/>
          <p14:tracePt t="176963" x="2763838" y="5641975"/>
          <p14:tracePt t="176972" x="2817813" y="5641975"/>
          <p14:tracePt t="176972" x="2833688" y="5641975"/>
          <p14:tracePt t="176988" x="2933700" y="5641975"/>
          <p14:tracePt t="176996" x="2971800" y="5657850"/>
          <p14:tracePt t="177005" x="3003550" y="5657850"/>
          <p14:tracePt t="177013" x="3033713" y="5657850"/>
          <p14:tracePt t="177021" x="3057525" y="5657850"/>
          <p14:tracePt t="177030" x="3073400" y="5657850"/>
          <p14:tracePt t="177038" x="3089275" y="5657850"/>
          <p14:tracePt t="177046" x="3103563" y="5649913"/>
          <p14:tracePt t="177055" x="3119438" y="5627688"/>
          <p14:tracePt t="177063" x="3135313" y="5611813"/>
          <p14:tracePt t="177071" x="3135313" y="5595938"/>
          <p14:tracePt t="177080" x="3157538" y="5565775"/>
          <p14:tracePt t="177088" x="3173413" y="5549900"/>
          <p14:tracePt t="177096" x="3189288" y="5526088"/>
          <p14:tracePt t="177105" x="3189288" y="5511800"/>
          <p14:tracePt t="177113" x="3189288" y="5495925"/>
          <p14:tracePt t="177130" x="3189288" y="5480050"/>
          <p14:tracePt t="177138" x="3165475" y="5480050"/>
          <p14:tracePt t="177147" x="3143250" y="5480050"/>
          <p14:tracePt t="177155" x="3111500" y="5480050"/>
          <p14:tracePt t="177163" x="3081338" y="5480050"/>
          <p14:tracePt t="177172" x="3057525" y="5480050"/>
          <p14:tracePt t="177188" x="3011488" y="5480050"/>
          <p14:tracePt t="177196" x="2995613" y="5480050"/>
          <p14:tracePt t="177205" x="2979738" y="5480050"/>
          <p14:tracePt t="177235" x="2979738" y="5487988"/>
          <p14:tracePt t="177239" x="2987675" y="5487988"/>
          <p14:tracePt t="177245" x="3003550" y="5487988"/>
          <p14:tracePt t="177248" x="3003550" y="5503863"/>
          <p14:tracePt t="177255" x="3033713" y="5503863"/>
          <p14:tracePt t="177272" x="3119438" y="5541963"/>
          <p14:tracePt t="177280" x="3189288" y="5557838"/>
          <p14:tracePt t="177288" x="3259138" y="5557838"/>
          <p14:tracePt t="177296" x="3328988" y="5557838"/>
          <p14:tracePt t="177305" x="3406775" y="5573713"/>
          <p14:tracePt t="177313" x="3475038" y="5573713"/>
          <p14:tracePt t="177330" x="3598863" y="5573713"/>
          <p14:tracePt t="177330" x="3614738" y="5573713"/>
          <p14:tracePt t="177338" x="3646488" y="5573713"/>
          <p14:tracePt t="177347" x="3676650" y="5573713"/>
          <p14:tracePt t="177355" x="3716338" y="5565775"/>
          <p14:tracePt t="177364" x="3730625" y="5549900"/>
          <p14:tracePt t="177374" x="3730625" y="5526088"/>
          <p14:tracePt t="177381" x="3722688" y="5526088"/>
          <p14:tracePt t="177388" x="3722688" y="5511800"/>
          <p14:tracePt t="177397" x="3684588" y="5495925"/>
          <p14:tracePt t="177413" x="3622675" y="5464175"/>
          <p14:tracePt t="177421" x="3568700" y="5464175"/>
          <p14:tracePt t="177430" x="3522663" y="5464175"/>
          <p14:tracePt t="177439" x="3468688" y="5464175"/>
          <p14:tracePt t="177446" x="3436938" y="5464175"/>
          <p14:tracePt t="177455" x="3382963" y="5464175"/>
          <p14:tracePt t="177463" x="3351213" y="5472113"/>
          <p14:tracePt t="177471" x="3297238" y="5487988"/>
          <p14:tracePt t="177480" x="3267075" y="5503863"/>
          <p14:tracePt t="177488" x="3251200" y="5541963"/>
          <p14:tracePt t="177496" x="3213100" y="5557838"/>
          <p14:tracePt t="177506" x="3197225" y="5557838"/>
          <p14:tracePt t="177513" x="3165475" y="5573713"/>
          <p14:tracePt t="177521" x="3143250" y="5588000"/>
          <p14:tracePt t="177530" x="3111500" y="5588000"/>
          <p14:tracePt t="177530" x="3111500" y="5603875"/>
          <p14:tracePt t="177538" x="3081338" y="5603875"/>
          <p14:tracePt t="177547" x="3057525" y="5627688"/>
          <p14:tracePt t="177555" x="3027363" y="5641975"/>
          <p14:tracePt t="177563" x="2995613" y="5641975"/>
          <p14:tracePt t="177572" x="2979738" y="5657850"/>
          <p14:tracePt t="177580" x="2941638" y="5673725"/>
          <p14:tracePt t="177588" x="2909888" y="5673725"/>
          <p14:tracePt t="177597" x="2871788" y="5689600"/>
          <p14:tracePt t="177605" x="2855913" y="5689600"/>
          <p14:tracePt t="177613" x="2825750" y="5703888"/>
          <p14:tracePt t="177621" x="2809875" y="5703888"/>
          <p14:tracePt t="177630" x="2771775" y="5727700"/>
          <p14:tracePt t="177639" x="2755900" y="5727700"/>
          <p14:tracePt t="177647" x="2740025" y="5727700"/>
          <p14:tracePt t="177655" x="2724150" y="5727700"/>
          <p14:tracePt t="177663" x="2686050" y="5727700"/>
          <p14:tracePt t="177672" x="2670175" y="5727700"/>
          <p14:tracePt t="177680" x="2655888" y="5743575"/>
          <p14:tracePt t="177689" x="2640013" y="5743575"/>
          <p14:tracePt t="177697" x="2624138" y="5743575"/>
          <p14:tracePt t="177705" x="2600325" y="5743575"/>
          <p14:tracePt t="177713" x="2570163" y="5759450"/>
          <p14:tracePt t="177722" x="2554288" y="5759450"/>
          <p14:tracePt t="177730" x="2516188" y="5773738"/>
          <p14:tracePt t="177738" x="2484438" y="5773738"/>
          <p14:tracePt t="177747" x="2454275" y="5789613"/>
          <p14:tracePt t="177755" x="2400300" y="5813425"/>
          <p14:tracePt t="177763" x="2368550" y="5813425"/>
          <p14:tracePt t="177772" x="2314575" y="5829300"/>
          <p14:tracePt t="177772" x="2298700" y="5829300"/>
          <p14:tracePt t="177780" x="2268538" y="5829300"/>
          <p14:tracePt t="177780" x="2244725" y="5829300"/>
          <p14:tracePt t="177788" x="2198688" y="5829300"/>
          <p14:tracePt t="177796" x="2144713" y="5829300"/>
          <p14:tracePt t="177805" x="2097088" y="5829300"/>
          <p14:tracePt t="177813" x="2043113" y="5829300"/>
          <p14:tracePt t="177821" x="2012950" y="5829300"/>
          <p14:tracePt t="177830" x="1997075" y="5829300"/>
          <p14:tracePt t="177847" x="1943100" y="5843588"/>
          <p14:tracePt t="177883" x="1943100" y="5859463"/>
          <p14:tracePt t="177977" x="1951038" y="5859463"/>
          <p14:tracePt t="177988" x="1973263" y="5859463"/>
          <p14:tracePt t="178007" x="1973263" y="5875338"/>
          <p14:tracePt t="178089" x="1958975" y="5875338"/>
          <p14:tracePt t="178097" x="1943100" y="5875338"/>
          <p14:tracePt t="178107" x="1927225" y="5875338"/>
          <p14:tracePt t="178114" x="1911350" y="5875338"/>
          <p14:tracePt t="178119" x="1897063" y="5875338"/>
          <p14:tracePt t="178124" x="1873250" y="5875338"/>
          <p14:tracePt t="178131" x="1857375" y="5875338"/>
          <p14:tracePt t="178138" x="1843088" y="5875338"/>
          <p14:tracePt t="178155" x="1773238" y="5875338"/>
          <p14:tracePt t="178163" x="1757363" y="5875338"/>
          <p14:tracePt t="178172" x="1725613" y="5875338"/>
          <p14:tracePt t="178189" x="1703388" y="5875338"/>
          <p14:tracePt t="178222" x="1719263" y="5875338"/>
          <p14:tracePt t="178227" x="1733550" y="5875338"/>
          <p14:tracePt t="178233" x="1749425" y="5875338"/>
          <p14:tracePt t="178240" x="1765300" y="5875338"/>
          <p14:tracePt t="178246" x="1781175" y="5875338"/>
          <p14:tracePt t="178255" x="1835150" y="5875338"/>
          <p14:tracePt t="178263" x="1889125" y="5875338"/>
          <p14:tracePt t="178271" x="1951038" y="5875338"/>
          <p14:tracePt t="178280" x="2035175" y="5897563"/>
          <p14:tracePt t="178288" x="2136775" y="5913438"/>
          <p14:tracePt t="178297" x="2244725" y="5929313"/>
          <p14:tracePt t="178298" x="2260600" y="5929313"/>
          <p14:tracePt t="178305" x="2360613" y="5945188"/>
          <p14:tracePt t="178313" x="2462213" y="5959475"/>
          <p14:tracePt t="178321" x="2546350" y="5959475"/>
          <p14:tracePt t="178330" x="2647950" y="5975350"/>
          <p14:tracePt t="178338" x="2732088" y="5999163"/>
          <p14:tracePt t="178347" x="2817813" y="5999163"/>
          <p14:tracePt t="178355" x="2903538" y="6015038"/>
          <p14:tracePt t="178363" x="2971800" y="6015038"/>
          <p14:tracePt t="178372" x="3033713" y="6015038"/>
          <p14:tracePt t="178381" x="3089275" y="6015038"/>
          <p14:tracePt t="178388" x="3103563" y="6015038"/>
          <p14:tracePt t="178405" x="3103563" y="6007100"/>
          <p14:tracePt t="178415" x="3103563" y="5983288"/>
          <p14:tracePt t="178422" x="3095625" y="5983288"/>
          <p14:tracePt t="178438" x="3081338" y="5983288"/>
          <p14:tracePt t="178463" x="3057525" y="5983288"/>
          <p14:tracePt t="178473" x="3041650" y="5983288"/>
          <p14:tracePt t="178488" x="3041650" y="5999163"/>
          <p14:tracePt t="178491" x="3027363" y="5999163"/>
          <p14:tracePt t="178541" x="3011488" y="5999163"/>
          <p14:tracePt t="178561" x="2995613" y="5999163"/>
          <p14:tracePt t="178590" x="2995613" y="6015038"/>
          <p14:tracePt t="178697" x="3003550" y="6015038"/>
          <p14:tracePt t="178699" x="3003550" y="6029325"/>
          <p14:tracePt t="178711" x="3019425" y="6029325"/>
          <p14:tracePt t="178726" x="3033713" y="6029325"/>
          <p14:tracePt t="178738" x="3033713" y="6045200"/>
          <p14:tracePt t="178747" x="3057525" y="6045200"/>
          <p14:tracePt t="178755" x="3073400" y="6045200"/>
          <p14:tracePt t="178772" x="3089275" y="6045200"/>
          <p14:tracePt t="178783" x="3103563" y="6045200"/>
          <p14:tracePt t="178808" x="3103563" y="6037263"/>
          <p14:tracePt t="178825" x="3095625" y="6037263"/>
          <p14:tracePt t="178827" x="3095625" y="6021388"/>
          <p14:tracePt t="178831" x="3081338" y="6021388"/>
          <p14:tracePt t="178838" x="3041650" y="6007100"/>
          <p14:tracePt t="178846" x="2995613" y="5983288"/>
          <p14:tracePt t="178855" x="2909888" y="5967413"/>
          <p14:tracePt t="178863" x="2825750" y="5953125"/>
          <p14:tracePt t="178872" x="2724150" y="5937250"/>
          <p14:tracePt t="178880" x="2624138" y="5937250"/>
          <p14:tracePt t="178888" x="2516188" y="5937250"/>
          <p14:tracePt t="178905" x="2330450" y="5937250"/>
          <p14:tracePt t="178913" x="2268538" y="5937250"/>
          <p14:tracePt t="178922" x="2214563" y="5937250"/>
          <p14:tracePt t="178930" x="2182813" y="5945188"/>
          <p14:tracePt t="178938" x="2166938" y="5959475"/>
          <p14:tracePt t="178947" x="2144713" y="5975350"/>
          <p14:tracePt t="178955" x="2128838" y="5975350"/>
          <p14:tracePt t="178956" x="2128838" y="5999163"/>
          <p14:tracePt t="178981" x="2128838" y="6015038"/>
          <p14:tracePt t="179040" x="2136775" y="6015038"/>
          <p14:tracePt t="179055" x="2159000" y="6015038"/>
          <p14:tracePt t="179063" x="2190750" y="6015038"/>
          <p14:tracePt t="179071" x="2220913" y="6015038"/>
          <p14:tracePt t="179080" x="2276475" y="6015038"/>
          <p14:tracePt t="179088" x="2344738" y="6015038"/>
          <p14:tracePt t="179097" x="2392363" y="6015038"/>
          <p14:tracePt t="179105" x="2446338" y="6015038"/>
          <p14:tracePt t="179113" x="2516188" y="6015038"/>
          <p14:tracePt t="179122" x="2562225" y="6015038"/>
          <p14:tracePt t="179130" x="2616200" y="6015038"/>
          <p14:tracePt t="179147" x="2678113" y="6015038"/>
          <p14:tracePt t="179155" x="2701925" y="6015038"/>
          <p14:tracePt t="179163" x="2701925" y="6007100"/>
          <p14:tracePt t="179172" x="2701925" y="5983288"/>
          <p14:tracePt t="179183" x="2701925" y="5967413"/>
          <p14:tracePt t="179197" x="2686050" y="5953125"/>
          <p14:tracePt t="179205" x="2670175" y="5937250"/>
          <p14:tracePt t="179205" x="2655888" y="5937250"/>
          <p14:tracePt t="179213" x="2624138" y="5921375"/>
          <p14:tracePt t="179222" x="2600325" y="5921375"/>
          <p14:tracePt t="179230" x="2570163" y="5897563"/>
          <p14:tracePt t="179238" x="2516188" y="5897563"/>
          <p14:tracePt t="179255" x="2454275" y="5897563"/>
          <p14:tracePt t="179263" x="2414588" y="5897563"/>
          <p14:tracePt t="179272" x="2400300" y="5897563"/>
          <p14:tracePt t="179288" x="2368550" y="5897563"/>
          <p14:tracePt t="179308" x="2368550" y="5913438"/>
          <p14:tracePt t="179328" x="2368550" y="5929313"/>
          <p14:tracePt t="179333" x="2376488" y="5929313"/>
          <p14:tracePt t="179343" x="2392363" y="5929313"/>
          <p14:tracePt t="179347" x="2392363" y="5945188"/>
          <p14:tracePt t="179355" x="2406650" y="5945188"/>
          <p14:tracePt t="179363" x="2446338" y="5959475"/>
          <p14:tracePt t="179372" x="2516188" y="5959475"/>
          <p14:tracePt t="179380" x="2578100" y="5975350"/>
          <p14:tracePt t="179388" x="2662238" y="5999163"/>
          <p14:tracePt t="179397" x="2732088" y="6015038"/>
          <p14:tracePt t="179405" x="2817813" y="6029325"/>
          <p14:tracePt t="179413" x="2903538" y="6045200"/>
          <p14:tracePt t="179422" x="2971800" y="6045200"/>
          <p14:tracePt t="179430" x="3057525" y="6045200"/>
          <p14:tracePt t="179431" x="3057525" y="6061075"/>
          <p14:tracePt t="179438" x="3119438" y="6061075"/>
          <p14:tracePt t="179446" x="3173413" y="6061075"/>
          <p14:tracePt t="179455" x="3205163" y="6061075"/>
          <p14:tracePt t="179463" x="3219450" y="6061075"/>
          <p14:tracePt t="179472" x="3243263" y="6053138"/>
          <p14:tracePt t="179499" x="3243263" y="6037263"/>
          <p14:tracePt t="179518" x="3227388" y="6037263"/>
          <p14:tracePt t="179532" x="3227388" y="6021388"/>
          <p14:tracePt t="179541" x="3213100" y="6021388"/>
          <p14:tracePt t="179568" x="3213100" y="6007100"/>
          <p14:tracePt t="179573" x="3197225" y="6007100"/>
          <p14:tracePt t="179584" x="3181350" y="6007100"/>
          <p14:tracePt t="179590" x="3181350" y="5983288"/>
          <p14:tracePt t="179597" x="3165475" y="5983288"/>
          <p14:tracePt t="179605" x="3127375" y="5983288"/>
          <p14:tracePt t="179613" x="3095625" y="5967413"/>
          <p14:tracePt t="179622" x="3057525" y="5967413"/>
          <p14:tracePt t="179630" x="3027363" y="5967413"/>
          <p14:tracePt t="179631" x="3011488" y="5953125"/>
          <p14:tracePt t="179638" x="2995613" y="5953125"/>
          <p14:tracePt t="179646" x="2957513" y="5953125"/>
          <p14:tracePt t="179663" x="2871788" y="5953125"/>
          <p14:tracePt t="179672" x="2841625" y="5953125"/>
          <p14:tracePt t="179680" x="2809875" y="5937250"/>
          <p14:tracePt t="179688" x="2771775" y="5937250"/>
          <p14:tracePt t="179696" x="2724150" y="5937250"/>
          <p14:tracePt t="179714" x="2655888" y="5921375"/>
          <p14:tracePt t="179722" x="2600325" y="5921375"/>
          <p14:tracePt t="179730" x="2570163" y="5921375"/>
          <p14:tracePt t="179738" x="2516188" y="5921375"/>
          <p14:tracePt t="179747" x="2470150" y="5921375"/>
          <p14:tracePt t="179755" x="2438400" y="5921375"/>
          <p14:tracePt t="179763" x="2400300" y="5921375"/>
          <p14:tracePt t="179772" x="2384425" y="5921375"/>
          <p14:tracePt t="179773" x="2368550" y="5921375"/>
          <p14:tracePt t="179788" x="2352675" y="5921375"/>
          <p14:tracePt t="179844" x="2360613" y="5921375"/>
          <p14:tracePt t="179855" x="2376488" y="5921375"/>
          <p14:tracePt t="179863" x="2392363" y="5921375"/>
          <p14:tracePt t="179872" x="2406650" y="5921375"/>
          <p14:tracePt t="179880" x="2430463" y="5921375"/>
          <p14:tracePt t="179888" x="2446338" y="5921375"/>
          <p14:tracePt t="179897" x="2462213" y="5921375"/>
          <p14:tracePt t="179897" x="2476500" y="5921375"/>
          <p14:tracePt t="179906" x="2516188" y="5921375"/>
          <p14:tracePt t="179913" x="2546350" y="5921375"/>
          <p14:tracePt t="179922" x="2593975" y="5921375"/>
          <p14:tracePt t="179930" x="2647950" y="5929313"/>
          <p14:tracePt t="179931" x="2662238" y="5929313"/>
          <p14:tracePt t="179938" x="2732088" y="5929313"/>
          <p14:tracePt t="179947" x="2817813" y="5945188"/>
          <p14:tracePt t="179955" x="2887663" y="5959475"/>
          <p14:tracePt t="179963" x="2949575" y="5959475"/>
          <p14:tracePt t="179972" x="3019425" y="5975350"/>
          <p14:tracePt t="179980" x="3057525" y="5975350"/>
          <p14:tracePt t="179989" x="3103563" y="5975350"/>
          <p14:tracePt t="179997" x="3119438" y="5975350"/>
          <p14:tracePt t="180005" x="3157538" y="5975350"/>
          <p14:tracePt t="180013" x="3173413" y="5975350"/>
          <p14:tracePt t="180023" x="3189288" y="5975350"/>
          <p14:tracePt t="180039" x="3205163" y="5975350"/>
          <p14:tracePt t="180055" x="3219450" y="5975350"/>
          <p14:tracePt t="180064" x="3243263" y="5975350"/>
          <p14:tracePt t="180073" x="3259138" y="5975350"/>
          <p14:tracePt t="180081" x="3275013" y="5975350"/>
          <p14:tracePt t="180088" x="3275013" y="5967413"/>
          <p14:tracePt t="180097" x="3289300" y="5967413"/>
          <p14:tracePt t="180105" x="3305175" y="5967413"/>
          <p14:tracePt t="180113" x="3328988" y="5967413"/>
          <p14:tracePt t="180122" x="3344863" y="5967413"/>
          <p14:tracePt t="180138" x="3359150" y="5967413"/>
          <p14:tracePt t="180204" x="3375025" y="5967413"/>
          <p14:tracePt t="180248" x="3390900" y="5967413"/>
          <p14:tracePt t="180296" x="3390900" y="5975350"/>
          <p14:tracePt t="180305" x="3406775" y="5975350"/>
          <p14:tracePt t="180347" x="3429000" y="5975350"/>
          <p14:tracePt t="180399" x="3444875" y="5975350"/>
          <p14:tracePt t="180627" x="3436938" y="5975350"/>
          <p14:tracePt t="180682" x="3413125" y="5975350"/>
          <p14:tracePt t="180704" x="3398838" y="5975350"/>
          <p14:tracePt t="180715" x="3382963" y="5975350"/>
          <p14:tracePt t="180722" x="3367088" y="5975350"/>
          <p14:tracePt t="180726" x="3351213" y="5975350"/>
          <p14:tracePt t="180731" x="3328988" y="5967413"/>
          <p14:tracePt t="180738" x="3313113" y="5967413"/>
          <p14:tracePt t="180755" x="3251200" y="5967413"/>
          <p14:tracePt t="180763" x="3227388" y="5953125"/>
          <p14:tracePt t="180838" x="3243263" y="5953125"/>
          <p14:tracePt t="180856" x="3259138" y="5953125"/>
          <p14:tracePt t="180860" x="3259138" y="5937250"/>
          <p14:tracePt t="180867" x="3275013" y="5937250"/>
          <p14:tracePt t="180875" x="3289300" y="5937250"/>
          <p14:tracePt t="180897" x="3344863" y="5937250"/>
          <p14:tracePt t="180905" x="3375025" y="5921375"/>
          <p14:tracePt t="180913" x="3390900" y="5921375"/>
          <p14:tracePt t="180922" x="3429000" y="5921375"/>
          <p14:tracePt t="180930" x="3444875" y="5921375"/>
          <p14:tracePt t="180969" x="3460750" y="5921375"/>
          <p14:tracePt t="180998" x="3475038" y="5921375"/>
          <p14:tracePt t="181006" x="3490913" y="5921375"/>
          <p14:tracePt t="181011" x="3514725" y="5921375"/>
          <p14:tracePt t="181015" x="3530600" y="5921375"/>
          <p14:tracePt t="181022" x="3560763" y="5921375"/>
          <p14:tracePt t="181030" x="3614738" y="5921375"/>
          <p14:tracePt t="181031" x="3630613" y="5921375"/>
          <p14:tracePt t="181038" x="3676650" y="5921375"/>
          <p14:tracePt t="181047" x="3730625" y="5921375"/>
          <p14:tracePt t="181063" x="3832225" y="5921375"/>
          <p14:tracePt t="181072" x="3870325" y="5921375"/>
          <p14:tracePt t="181080" x="3886200" y="5921375"/>
          <p14:tracePt t="181097" x="3916363" y="5897563"/>
          <p14:tracePt t="181107" x="3932238" y="5897563"/>
          <p14:tracePt t="181122" x="3948113" y="5897563"/>
          <p14:tracePt t="181130" x="3986213" y="5883275"/>
          <p14:tracePt t="181139" x="4017963" y="5883275"/>
          <p14:tracePt t="181147" x="4032250" y="5883275"/>
          <p14:tracePt t="181155" x="4071938" y="5883275"/>
          <p14:tracePt t="181163" x="4087813" y="5867400"/>
          <p14:tracePt t="181172" x="4102100" y="5867400"/>
          <p14:tracePt t="181180" x="4141788" y="5867400"/>
          <p14:tracePt t="181197" x="4171950" y="5851525"/>
          <p14:tracePt t="181205" x="4187825" y="5851525"/>
          <p14:tracePt t="181222" x="4219575" y="5851525"/>
          <p14:tracePt t="181281" x="4219575" y="5835650"/>
          <p14:tracePt t="181306" x="4211638" y="5835650"/>
          <p14:tracePt t="181315" x="4195763" y="5835650"/>
          <p14:tracePt t="181322" x="4179888" y="5835650"/>
          <p14:tracePt t="181330" x="4141788" y="5835650"/>
          <p14:tracePt t="181338" x="4095750" y="5835650"/>
          <p14:tracePt t="181347" x="4025900" y="5835650"/>
          <p14:tracePt t="181347" x="4010025" y="5835650"/>
          <p14:tracePt t="181363" x="3854450" y="5835650"/>
          <p14:tracePt t="181372" x="3722688" y="5843588"/>
          <p14:tracePt t="181380" x="3598863" y="5843588"/>
          <p14:tracePt t="181388" x="3468688" y="5859463"/>
          <p14:tracePt t="181389" x="3452813" y="5859463"/>
          <p14:tracePt t="181398" x="3313113" y="5875338"/>
          <p14:tracePt t="181405" x="3213100" y="5897563"/>
          <p14:tracePt t="181422" x="2979738" y="5945188"/>
          <p14:tracePt t="181430" x="2871788" y="5975350"/>
          <p14:tracePt t="181431" x="2855913" y="5975350"/>
          <p14:tracePt t="181438" x="2771775" y="6015038"/>
          <p14:tracePt t="181455" x="2570163" y="6099175"/>
          <p14:tracePt t="181456" x="2570163" y="6115050"/>
          <p14:tracePt t="181463" x="2484438" y="6145213"/>
          <p14:tracePt t="181472" x="2400300" y="6184900"/>
          <p14:tracePt t="181480" x="2330450" y="6215063"/>
          <p14:tracePt t="181488" x="2268538" y="6246813"/>
          <p14:tracePt t="181505" x="2144713" y="6269038"/>
          <p14:tracePt t="181513" x="2058988" y="6269038"/>
          <p14:tracePt t="181522" x="2012950" y="6269038"/>
          <p14:tracePt t="181530" x="1973263" y="6284913"/>
          <p14:tracePt t="181531" x="1958975" y="6284913"/>
          <p14:tracePt t="181538" x="1943100" y="6284913"/>
          <p14:tracePt t="181547" x="1911350" y="6284913"/>
          <p14:tracePt t="181555" x="1873250" y="6284913"/>
          <p14:tracePt t="181563" x="1857375" y="6284913"/>
          <p14:tracePt t="181572" x="1843088" y="6284913"/>
          <p14:tracePt t="181580" x="1827213" y="6284913"/>
          <p14:tracePt t="181597" x="1773238" y="6300788"/>
          <p14:tracePt t="181605" x="1741488" y="6300788"/>
          <p14:tracePt t="181613" x="1703388" y="6316663"/>
          <p14:tracePt t="181622" x="1657350" y="6316663"/>
          <p14:tracePt t="181630" x="1625600" y="6316663"/>
          <p14:tracePt t="181647" x="1571625" y="6330950"/>
          <p14:tracePt t="181655" x="1555750" y="6330950"/>
          <p14:tracePt t="181794" x="1563688" y="6330950"/>
          <p14:tracePt t="181802" x="1579563" y="6354763"/>
          <p14:tracePt t="181809" x="1593850" y="6354763"/>
          <p14:tracePt t="181815" x="1617663" y="6354763"/>
          <p14:tracePt t="181822" x="1633538" y="6354763"/>
          <p14:tracePt t="181830" x="1663700" y="6370638"/>
          <p14:tracePt t="181847" x="1719263" y="6370638"/>
          <p14:tracePt t="181855" x="1733550" y="6386513"/>
          <p14:tracePt t="181863" x="1765300" y="6386513"/>
          <p14:tracePt t="181872" x="1781175" y="6386513"/>
          <p14:tracePt t="181880" x="1819275" y="6386513"/>
          <p14:tracePt t="181888" x="1849438" y="6386513"/>
          <p14:tracePt t="181897" x="1865313" y="6386513"/>
          <p14:tracePt t="181905" x="1905000" y="6386513"/>
          <p14:tracePt t="181913" x="1919288" y="6400800"/>
          <p14:tracePt t="181922" x="1935163" y="6400800"/>
          <p14:tracePt t="181930" x="1951038" y="6400800"/>
          <p14:tracePt t="181938" x="1973263" y="6400800"/>
          <p14:tracePt t="181947" x="1989138" y="6400800"/>
          <p14:tracePt t="181955" x="2005013" y="6400800"/>
          <p14:tracePt t="181963" x="2020888" y="6416675"/>
          <p14:tracePt t="181989" x="2035175" y="6416675"/>
          <p14:tracePt t="182006" x="2051050" y="6416675"/>
          <p14:tracePt t="182025" x="2074863" y="6416675"/>
          <p14:tracePt t="182042" x="2090738" y="6416675"/>
          <p14:tracePt t="182053" x="2105025" y="6416675"/>
          <p14:tracePt t="182063" x="2120900" y="6416675"/>
          <p14:tracePt t="182072" x="2136775" y="6416675"/>
          <p14:tracePt t="182080" x="2159000" y="6416675"/>
          <p14:tracePt t="182088" x="2190750" y="6416675"/>
          <p14:tracePt t="182097" x="2220913" y="6416675"/>
          <p14:tracePt t="182105" x="2244725" y="6416675"/>
          <p14:tracePt t="182105" x="2260600" y="6416675"/>
          <p14:tracePt t="182114" x="2306638" y="6416675"/>
          <p14:tracePt t="182130" x="2406650" y="6416675"/>
          <p14:tracePt t="182138" x="2462213" y="6416675"/>
          <p14:tracePt t="182147" x="2516188" y="6416675"/>
          <p14:tracePt t="182155" x="2546350" y="6440488"/>
          <p14:tracePt t="182163" x="2593975" y="6440488"/>
          <p14:tracePt t="182172" x="2632075" y="6440488"/>
          <p14:tracePt t="182180" x="2678113" y="6440488"/>
          <p14:tracePt t="182188" x="2717800" y="6440488"/>
          <p14:tracePt t="182197" x="2763838" y="6440488"/>
          <p14:tracePt t="182205" x="2833688" y="6440488"/>
          <p14:tracePt t="182213" x="2887663" y="6440488"/>
          <p14:tracePt t="182222" x="2949575" y="6440488"/>
          <p14:tracePt t="182230" x="3003550" y="6440488"/>
          <p14:tracePt t="182231" x="3019425" y="6440488"/>
          <p14:tracePt t="182238" x="3089275" y="6440488"/>
          <p14:tracePt t="182247" x="3157538" y="6440488"/>
          <p14:tracePt t="182255" x="3219450" y="6440488"/>
          <p14:tracePt t="182263" x="3275013" y="6440488"/>
          <p14:tracePt t="182272" x="3328988" y="6440488"/>
          <p14:tracePt t="182280" x="3359150" y="6440488"/>
          <p14:tracePt t="182281" x="3375025" y="6440488"/>
          <p14:tracePt t="182288" x="3390900" y="6440488"/>
          <p14:tracePt t="182297" x="3429000" y="6454775"/>
          <p14:tracePt t="182305" x="3444875" y="6454775"/>
          <p14:tracePt t="182313" x="3460750" y="6454775"/>
          <p14:tracePt t="182322" x="3475038" y="6454775"/>
          <p14:tracePt t="182333" x="3490913" y="6454775"/>
          <p14:tracePt t="182344" x="3514725" y="6454775"/>
          <p14:tracePt t="182356" x="3530600" y="6454775"/>
          <p14:tracePt t="182365" x="3544888" y="6454775"/>
          <p14:tracePt t="182372" x="3560763" y="6454775"/>
          <p14:tracePt t="182378" x="3576638" y="6454775"/>
          <p14:tracePt t="182384" x="3598863" y="6454775"/>
          <p14:tracePt t="182397" x="3614738" y="6454775"/>
          <p14:tracePt t="182405" x="3630613" y="6454775"/>
          <p14:tracePt t="182413" x="3646488" y="6454775"/>
          <p14:tracePt t="182422" x="3660775" y="6454775"/>
          <p14:tracePt t="182430" x="3676650" y="6454775"/>
          <p14:tracePt t="182439" x="3700463" y="6454775"/>
          <p14:tracePt t="182447" x="3716338" y="6454775"/>
          <p14:tracePt t="182455" x="3746500" y="6454775"/>
          <p14:tracePt t="182472" x="3784600" y="6454775"/>
          <p14:tracePt t="182480" x="3816350" y="6454775"/>
          <p14:tracePt t="182489" x="3846513" y="6454775"/>
          <p14:tracePt t="182497" x="3886200" y="6454775"/>
          <p14:tracePt t="182505" x="3902075" y="6440488"/>
          <p14:tracePt t="182506" x="3916363" y="6440488"/>
          <p14:tracePt t="182514" x="3948113" y="6440488"/>
          <p14:tracePt t="182522" x="3970338" y="6440488"/>
          <p14:tracePt t="182530" x="4002088" y="6440488"/>
          <p14:tracePt t="182539" x="4017963" y="6440488"/>
          <p14:tracePt t="182547" x="4056063" y="6440488"/>
          <p14:tracePt t="182557" x="4071938" y="6440488"/>
          <p14:tracePt t="182572" x="4087813" y="6440488"/>
          <p14:tracePt t="182580" x="4102100" y="6440488"/>
          <p14:tracePt t="182588" x="4117975" y="6440488"/>
          <p14:tracePt t="182597" x="4141788" y="6440488"/>
          <p14:tracePt t="182613" x="4171950" y="6440488"/>
          <p14:tracePt t="182622" x="4187825" y="6440488"/>
          <p14:tracePt t="182638" x="4203700" y="6440488"/>
          <p14:tracePt t="182647" x="4203700" y="6424613"/>
          <p14:tracePt t="182690" x="4219575" y="6424613"/>
          <p14:tracePt t="182948" x="4241800" y="6424613"/>
          <p14:tracePt t="182955" x="4257675" y="6424613"/>
          <p14:tracePt t="182963" x="4273550" y="6424613"/>
          <p14:tracePt t="182972" x="4287838" y="6424613"/>
          <p14:tracePt t="182980" x="4327525" y="6424613"/>
          <p14:tracePt t="182988" x="4343400" y="6424613"/>
          <p14:tracePt t="182997" x="4373563" y="6424613"/>
          <p14:tracePt t="183005" x="4427538" y="6424613"/>
          <p14:tracePt t="183022" x="4489450" y="6424613"/>
          <p14:tracePt t="183030" x="4529138" y="6424613"/>
          <p14:tracePt t="183039" x="4559300" y="6424613"/>
          <p14:tracePt t="183047" x="4575175" y="6424613"/>
          <p14:tracePt t="183055" x="4597400" y="6424613"/>
          <p14:tracePt t="183056" x="4613275" y="6424613"/>
          <p14:tracePt t="183065" x="4629150" y="6424613"/>
          <p14:tracePt t="183080" x="4645025" y="6424613"/>
          <p14:tracePt t="183160" x="4659313" y="6424613"/>
          <p14:tracePt t="183175" x="4683125" y="6424613"/>
          <p14:tracePt t="183191" x="4699000" y="6424613"/>
          <p14:tracePt t="183280" x="4714875" y="6424613"/>
          <p14:tracePt t="183304" x="4729163" y="6424613"/>
          <p14:tracePt t="183330" x="4729163" y="6440488"/>
          <p14:tracePt t="183349" x="4721225" y="6440488"/>
          <p14:tracePt t="183355" x="4706938" y="6440488"/>
          <p14:tracePt t="183356" x="4683125" y="6440488"/>
          <p14:tracePt t="183363" x="4652963" y="6424613"/>
          <p14:tracePt t="183372" x="4637088" y="6424613"/>
          <p14:tracePt t="183522" x="4645025" y="6424613"/>
          <p14:tracePt t="183538" x="4659313" y="6424613"/>
          <p14:tracePt t="183547" x="4683125" y="6424613"/>
          <p14:tracePt t="183563" x="4699000" y="6424613"/>
          <p14:tracePt t="183579" x="4714875" y="6424613"/>
          <p14:tracePt t="183591" x="4729163" y="6424613"/>
          <p14:tracePt t="183599" x="4745038" y="6424613"/>
          <p14:tracePt t="183607" x="4760913" y="6424613"/>
          <p14:tracePt t="183616" x="4783138" y="6424613"/>
          <p14:tracePt t="183622" x="4799013" y="6424613"/>
          <p14:tracePt t="183630" x="4830763" y="6440488"/>
          <p14:tracePt t="183639" x="4884738" y="6440488"/>
          <p14:tracePt t="183647" x="4914900" y="6440488"/>
          <p14:tracePt t="183655" x="4954588" y="6454775"/>
          <p14:tracePt t="183664" x="5000625" y="6454775"/>
          <p14:tracePt t="183672" x="5054600" y="6470650"/>
          <p14:tracePt t="183672" x="5070475" y="6470650"/>
          <p14:tracePt t="183681" x="5116513" y="6486525"/>
          <p14:tracePt t="183688" x="5170488" y="6502400"/>
          <p14:tracePt t="183697" x="5202238" y="6502400"/>
          <p14:tracePt t="183705" x="5256213" y="6516688"/>
          <p14:tracePt t="183722" x="5326063" y="6540500"/>
          <p14:tracePt t="183723" x="5341938" y="6540500"/>
          <p14:tracePt t="183731" x="5356225" y="6540500"/>
          <p14:tracePt t="183742" x="5372100" y="6540500"/>
          <p14:tracePt t="183759" x="5387975" y="6540500"/>
          <p14:tracePt t="183776" x="5410200" y="6540500"/>
          <p14:tracePt t="183786" x="5426075" y="6540500"/>
          <p14:tracePt t="183791" x="5441950" y="6540500"/>
          <p14:tracePt t="183797" x="5457825" y="6540500"/>
          <p14:tracePt t="183814" x="5511800" y="6540500"/>
          <p14:tracePt t="183822" x="5541963" y="6540500"/>
          <p14:tracePt t="183830" x="5595938" y="6524625"/>
          <p14:tracePt t="183838" x="5627688" y="6524625"/>
          <p14:tracePt t="183847" x="5657850" y="6510338"/>
          <p14:tracePt t="183864" x="5727700" y="6478588"/>
          <p14:tracePt t="183872" x="5783263" y="6462713"/>
          <p14:tracePt t="183881" x="5813425" y="6440488"/>
          <p14:tracePt t="183888" x="5867400" y="6424613"/>
          <p14:tracePt t="183897" x="5899150" y="6408738"/>
          <p14:tracePt t="183914" x="5999163" y="6378575"/>
          <p14:tracePt t="183922" x="6037263" y="6362700"/>
          <p14:tracePt t="183930" x="6069013" y="6338888"/>
          <p14:tracePt t="183939" x="6099175" y="6338888"/>
          <p14:tracePt t="183955" x="6115050" y="6324600"/>
          <p14:tracePt t="183981" x="6115050" y="6308725"/>
          <p14:tracePt t="183992" x="6115050" y="6292850"/>
          <p14:tracePt t="183997" x="6107113" y="6292850"/>
          <p14:tracePt t="184005" x="6092825" y="6254750"/>
          <p14:tracePt t="184014" x="6061075" y="6238875"/>
          <p14:tracePt t="184022" x="6022975" y="6223000"/>
          <p14:tracePt t="184030" x="5991225" y="6207125"/>
          <p14:tracePt t="184031" x="5991225" y="6192838"/>
          <p14:tracePt t="184039" x="5961063" y="6192838"/>
          <p14:tracePt t="184047" x="5921375" y="6169025"/>
          <p14:tracePt t="184055" x="5907088" y="6169025"/>
          <p14:tracePt t="184056" x="5891213" y="6169025"/>
          <p14:tracePt t="184065" x="5875338" y="6169025"/>
          <p14:tracePt t="184079" x="5875338" y="6184900"/>
          <p14:tracePt t="184089" x="5875338" y="6215063"/>
          <p14:tracePt t="184097" x="5875338" y="6246813"/>
          <p14:tracePt t="184105" x="5875338" y="6284913"/>
          <p14:tracePt t="184113" x="5883275" y="6300788"/>
          <p14:tracePt t="184122" x="5899150" y="6316663"/>
          <p14:tracePt t="184130" x="5913438" y="6354763"/>
          <p14:tracePt t="184131" x="5929313" y="6354763"/>
          <p14:tracePt t="184138" x="5953125" y="6354763"/>
          <p14:tracePt t="184147" x="5969000" y="6370638"/>
          <p14:tracePt t="184157" x="5999163" y="6370638"/>
          <p14:tracePt t="184163" x="6037263" y="6370638"/>
          <p14:tracePt t="184172" x="6084888" y="6370638"/>
          <p14:tracePt t="184189" x="6200775" y="6338888"/>
          <p14:tracePt t="184189" x="6223000" y="6338888"/>
          <p14:tracePt t="184197" x="6270625" y="6308725"/>
          <p14:tracePt t="184205" x="6354763" y="6254750"/>
          <p14:tracePt t="184213" x="6408738" y="6207125"/>
          <p14:tracePt t="184222" x="6440488" y="6138863"/>
          <p14:tracePt t="184239" x="6470650" y="6037263"/>
          <p14:tracePt t="184247" x="6464300" y="6007100"/>
          <p14:tracePt t="184255" x="6448425" y="5983288"/>
          <p14:tracePt t="184263" x="6416675" y="5983288"/>
          <p14:tracePt t="184272" x="6362700" y="5983288"/>
          <p14:tracePt t="184280" x="6292850" y="5983288"/>
          <p14:tracePt t="184288" x="6246813" y="5999163"/>
          <p14:tracePt t="184297" x="6192838" y="6015038"/>
          <p14:tracePt t="184305" x="6161088" y="6045200"/>
          <p14:tracePt t="184314" x="6146800" y="6061075"/>
          <p14:tracePt t="184330" x="6146800" y="6130925"/>
          <p14:tracePt t="184339" x="6146800" y="6145213"/>
          <p14:tracePt t="184347" x="6154738" y="6145213"/>
          <p14:tracePt t="184355" x="6169025" y="6169025"/>
          <p14:tracePt t="184364" x="6200775" y="6169025"/>
          <p14:tracePt t="184372" x="6223000" y="6184900"/>
          <p14:tracePt t="184381" x="6238875" y="6184900"/>
          <p14:tracePt t="184388" x="6254750" y="6184900"/>
          <p14:tracePt t="184397" x="6270625" y="6184900"/>
          <p14:tracePt t="184405" x="6284913" y="6184900"/>
          <p14:tracePt t="184422" x="6324600" y="6169025"/>
          <p14:tracePt t="184423" x="6340475" y="6169025"/>
          <p14:tracePt t="184430" x="6340475" y="6138863"/>
          <p14:tracePt t="184431" x="6354763" y="6138863"/>
          <p14:tracePt t="184438" x="6370638" y="6107113"/>
          <p14:tracePt t="184447" x="6386513" y="6069013"/>
          <p14:tracePt t="184455" x="6408738" y="6037263"/>
          <p14:tracePt t="184456" x="6408738" y="6021388"/>
          <p14:tracePt t="184472" x="6408738" y="5953125"/>
          <p14:tracePt t="184480" x="6408738" y="5921375"/>
          <p14:tracePt t="184488" x="6408738" y="5897563"/>
          <p14:tracePt t="184497" x="6394450" y="5883275"/>
          <p14:tracePt t="184505" x="6394450" y="5867400"/>
          <p14:tracePt t="184522" x="6378575" y="5851525"/>
          <p14:tracePt t="184694" x="6378575" y="5835650"/>
          <p14:tracePt t="187542" x="6378575" y="5821363"/>
          <p14:tracePt t="187611" x="6362700" y="5821363"/>
          <p14:tracePt t="187614" x="6346825" y="5821363"/>
          <p14:tracePt t="187622" x="6278563" y="5797550"/>
          <p14:tracePt t="187631" x="6161088" y="5781675"/>
          <p14:tracePt t="187631" x="6146800" y="5781675"/>
          <p14:tracePt t="187639" x="5991225" y="5781675"/>
          <p14:tracePt t="187640" x="5975350" y="5781675"/>
          <p14:tracePt t="187647" x="5821363" y="5781675"/>
          <p14:tracePt t="187648" x="5805488" y="5781675"/>
          <p14:tracePt t="187655" x="5619750" y="5781675"/>
          <p14:tracePt t="187664" x="5434013" y="5789613"/>
          <p14:tracePt t="187672" x="5264150" y="5829300"/>
          <p14:tracePt t="187681" x="5162550" y="5843588"/>
          <p14:tracePt t="187689" x="5108575" y="5843588"/>
          <p14:tracePt t="187729" x="5116513" y="5843588"/>
          <p14:tracePt t="187736" x="5140325" y="5843588"/>
          <p14:tracePt t="187739" x="5156200" y="5843588"/>
          <p14:tracePt t="187747" x="5186363" y="5843588"/>
          <p14:tracePt t="187755" x="5256213" y="5843588"/>
          <p14:tracePt t="187764" x="5341938" y="5843588"/>
          <p14:tracePt t="187772" x="5410200" y="5859463"/>
          <p14:tracePt t="187773" x="5426075" y="5859463"/>
          <p14:tracePt t="187780" x="5472113" y="5875338"/>
          <p14:tracePt t="187789" x="5541963" y="5897563"/>
          <p14:tracePt t="187797" x="5573713" y="5897563"/>
          <p14:tracePt t="187805" x="5627688" y="5897563"/>
          <p14:tracePt t="187814" x="5681663" y="5897563"/>
          <p14:tracePt t="187822" x="5727700" y="5897563"/>
          <p14:tracePt t="187830" x="5797550" y="5867400"/>
          <p14:tracePt t="187831" x="5813425" y="5867400"/>
          <p14:tracePt t="187839" x="5883275" y="5851525"/>
          <p14:tracePt t="187847" x="5929313" y="5821363"/>
          <p14:tracePt t="187855" x="5969000" y="5797550"/>
          <p14:tracePt t="187864" x="5983288" y="5781675"/>
          <p14:tracePt t="187865" x="5983288" y="5767388"/>
          <p14:tracePt t="187880" x="5999163" y="5735638"/>
          <p14:tracePt t="187893" x="5999163" y="5711825"/>
          <p14:tracePt t="187905" x="6015038" y="5711825"/>
          <p14:tracePt t="187914" x="6037263" y="5697538"/>
          <p14:tracePt t="187922" x="6069013" y="5649913"/>
          <p14:tracePt t="187923" x="6084888" y="5627688"/>
          <p14:tracePt t="187930" x="6138863" y="5580063"/>
          <p14:tracePt t="187931" x="6154738" y="5580063"/>
          <p14:tracePt t="187939" x="6238875" y="5526088"/>
          <p14:tracePt t="187947" x="6354763" y="5526088"/>
          <p14:tracePt t="187955" x="6470650" y="5526088"/>
          <p14:tracePt t="187964" x="6510338" y="5526088"/>
          <p14:tracePt t="188298" x="6502400" y="5526088"/>
          <p14:tracePt t="188307" x="6478588" y="5526088"/>
          <p14:tracePt t="188317" x="6464300" y="5526088"/>
          <p14:tracePt t="188329" x="6448425" y="5526088"/>
          <p14:tracePt t="188339" x="6432550" y="5511800"/>
          <p14:tracePt t="188347" x="6416675" y="5495925"/>
          <p14:tracePt t="188355" x="6378575" y="5495925"/>
          <p14:tracePt t="188356" x="6362700" y="5495925"/>
          <p14:tracePt t="188364" x="6308725" y="5464175"/>
          <p14:tracePt t="188372" x="6230938" y="5426075"/>
          <p14:tracePt t="188381" x="6176963" y="5410200"/>
          <p14:tracePt t="188397" x="6146800" y="5410200"/>
          <p14:tracePt t="188405" x="6122988" y="5394325"/>
          <p14:tracePt t="188414" x="6107113" y="5380038"/>
          <p14:tracePt t="188415" x="6092825" y="5380038"/>
          <p14:tracePt t="188422" x="6037263" y="5356225"/>
          <p14:tracePt t="188439" x="5875338" y="5294313"/>
          <p14:tracePt t="188447" x="5805488" y="5278438"/>
          <p14:tracePt t="188455" x="5721350" y="5256213"/>
          <p14:tracePt t="188464" x="5665788" y="5256213"/>
          <p14:tracePt t="188472" x="5635625" y="5240338"/>
          <p14:tracePt t="188578" x="5635625" y="5224463"/>
          <p14:tracePt t="188670" x="5635625" y="5208588"/>
          <p14:tracePt t="188677" x="5619750" y="5208588"/>
          <p14:tracePt t="188689" x="5619750" y="5170488"/>
          <p14:tracePt t="188697" x="5603875" y="5154613"/>
          <p14:tracePt t="188705" x="5581650" y="5108575"/>
          <p14:tracePt t="188722" x="5534025" y="4968875"/>
          <p14:tracePt t="188723" x="5534025" y="4954588"/>
          <p14:tracePt t="188730" x="5495925" y="4884738"/>
          <p14:tracePt t="188731" x="5495925" y="4868863"/>
          <p14:tracePt t="188739" x="5465763" y="4737100"/>
          <p14:tracePt t="188747" x="5434013" y="4613275"/>
          <p14:tracePt t="188755" x="5395913" y="4481513"/>
          <p14:tracePt t="188756" x="5395913" y="4465638"/>
          <p14:tracePt t="188772" x="5348288" y="4171950"/>
          <p14:tracePt t="188781" x="5334000" y="3970338"/>
          <p14:tracePt t="188790" x="5310188" y="3770313"/>
          <p14:tracePt t="188799" x="5294313" y="3614738"/>
          <p14:tracePt t="188806" x="5280025" y="3514725"/>
          <p14:tracePt t="188814" x="5280025" y="3382963"/>
          <p14:tracePt t="188822" x="5264150" y="3259138"/>
          <p14:tracePt t="188831" x="5264150" y="3127375"/>
          <p14:tracePt t="188839" x="5264150" y="3003550"/>
          <p14:tracePt t="188847" x="5264150" y="2901950"/>
          <p14:tracePt t="188856" x="5264150" y="2817813"/>
          <p14:tracePt t="188864" x="5264150" y="2786063"/>
          <p14:tracePt t="188872" x="5264150" y="2755900"/>
          <p14:tracePt t="189190" x="5272088" y="2755900"/>
          <p14:tracePt t="189192" x="5286375" y="2755900"/>
          <p14:tracePt t="189197" x="5302250" y="2755900"/>
          <p14:tracePt t="189206" x="5356225" y="2755900"/>
          <p14:tracePt t="189214" x="5387975" y="2755900"/>
          <p14:tracePt t="189222" x="5426075" y="2755900"/>
          <p14:tracePt t="189230" x="5441950" y="27559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0E89C84-3B8D-F6F6-6076-91CD43A935B3}"/>
              </a:ext>
            </a:extLst>
          </p:cNvPr>
          <p:cNvSpPr txBox="1"/>
          <p:nvPr/>
        </p:nvSpPr>
        <p:spPr>
          <a:xfrm>
            <a:off x="309243" y="954425"/>
            <a:ext cx="3342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ca-E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7FE1FE5-AE15-4E5F-14FB-340939C11DF4}"/>
              </a:ext>
            </a:extLst>
          </p:cNvPr>
          <p:cNvGrpSpPr/>
          <p:nvPr/>
        </p:nvGrpSpPr>
        <p:grpSpPr>
          <a:xfrm>
            <a:off x="4826438" y="1560234"/>
            <a:ext cx="5955904" cy="4455148"/>
            <a:chOff x="2400299" y="1704095"/>
            <a:chExt cx="6835722" cy="5113271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F75AD69E-EB1E-B71D-640F-2E233615C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0299" y="1704095"/>
              <a:ext cx="6835722" cy="4498034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A0758E34-7BBC-047C-D750-72E47F202C78}"/>
                </a:ext>
              </a:extLst>
            </p:cNvPr>
            <p:cNvSpPr txBox="1"/>
            <p:nvPr/>
          </p:nvSpPr>
          <p:spPr>
            <a:xfrm>
              <a:off x="2400299" y="6358151"/>
              <a:ext cx="6835722" cy="459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 err="1">
                  <a:latin typeface="Lato Light" panose="020F0502020204030203" pitchFamily="34" charset="0"/>
                  <a:cs typeface="Lato Light" panose="020F0502020204030203" pitchFamily="34" charset="0"/>
                </a:rPr>
                <a:t>Fig</a:t>
              </a:r>
              <a:r>
                <a:rPr lang="es-ES" sz="1000" b="1" dirty="0">
                  <a:latin typeface="Lato Light" panose="020F0502020204030203" pitchFamily="34" charset="0"/>
                  <a:cs typeface="Lato Light" panose="020F0502020204030203" pitchFamily="34" charset="0"/>
                </a:rPr>
                <a:t> 1</a:t>
              </a:r>
              <a:r>
                <a:rPr lang="en-US" sz="1000" b="1" dirty="0">
                  <a:latin typeface="Lato Light" panose="020F0502020204030203" pitchFamily="34" charset="0"/>
                  <a:cs typeface="Lato Light" panose="020F0502020204030203" pitchFamily="34" charset="0"/>
                </a:rPr>
                <a:t>. </a:t>
              </a:r>
              <a:r>
                <a:rPr lang="en-US" sz="1000" i="1" dirty="0">
                  <a:latin typeface="Lato Light" panose="020F0502020204030203" pitchFamily="34" charset="0"/>
                  <a:cs typeface="Lato Light" panose="020F0502020204030203" pitchFamily="34" charset="0"/>
                </a:rPr>
                <a:t>Distribution of incidence and mortality rates from the Top 10 Most Common Cancers in 2020 in Both Sexes. Image extracted from GLOBOCAN 2020. </a:t>
              </a:r>
              <a:r>
                <a:rPr lang="en-US" sz="1000" b="1" dirty="0">
                  <a:latin typeface="Lato Light" panose="020F0502020204030203" pitchFamily="34" charset="0"/>
                  <a:cs typeface="Lato Light" panose="020F0502020204030203" pitchFamily="34" charset="0"/>
                </a:rPr>
                <a:t> </a:t>
              </a:r>
            </a:p>
          </p:txBody>
        </p:sp>
      </p:grpSp>
      <p:sp>
        <p:nvSpPr>
          <p:cNvPr id="6" name="Elipse 5">
            <a:extLst>
              <a:ext uri="{FF2B5EF4-FFF2-40B4-BE49-F238E27FC236}">
                <a16:creationId xmlns:a16="http://schemas.microsoft.com/office/drawing/2014/main" id="{BF0589B8-C53A-DDE3-C9FA-367DAC662C48}"/>
              </a:ext>
            </a:extLst>
          </p:cNvPr>
          <p:cNvSpPr/>
          <p:nvPr/>
        </p:nvSpPr>
        <p:spPr>
          <a:xfrm>
            <a:off x="6609518" y="3289963"/>
            <a:ext cx="929493" cy="4596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B9748A3-0FAE-94EF-1ADC-D122C70016D2}"/>
              </a:ext>
            </a:extLst>
          </p:cNvPr>
          <p:cNvSpPr/>
          <p:nvPr/>
        </p:nvSpPr>
        <p:spPr>
          <a:xfrm>
            <a:off x="9852849" y="3060513"/>
            <a:ext cx="929493" cy="4596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838CF50-D54F-C129-A1CE-BC7936383033}"/>
              </a:ext>
            </a:extLst>
          </p:cNvPr>
          <p:cNvSpPr txBox="1"/>
          <p:nvPr/>
        </p:nvSpPr>
        <p:spPr>
          <a:xfrm>
            <a:off x="309243" y="1539200"/>
            <a:ext cx="427463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More than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1.9 million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new colorectal cancer cases.</a:t>
            </a: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935 000 deaths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were estimated (2020)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Third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in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incidence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second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in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mortality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Can be considered a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marker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of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socioeconomic development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Primary prevention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as key strategy to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reduce the growing burden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702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955"/>
    </mc:Choice>
    <mc:Fallback xmlns="">
      <p:transition spd="slow" advTm="70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  <p:extLst>
    <p:ext uri="{3A86A75C-4F4B-4683-9AE1-C65F6400EC91}">
      <p14:laserTraceLst xmlns:p14="http://schemas.microsoft.com/office/powerpoint/2010/main">
        <p14:tracePtLst>
          <p14:tracePt t="26" x="5418138" y="4621213"/>
          <p14:tracePt t="42" x="5395913" y="4729163"/>
          <p14:tracePt t="80" x="5395913" y="4930775"/>
          <p14:tracePt t="170" x="5210175" y="5657850"/>
          <p14:tracePt t="171" x="5210175" y="5673725"/>
          <p14:tracePt t="172" x="5210175" y="5689600"/>
          <p14:tracePt t="172" x="5194300" y="5703888"/>
          <p14:tracePt t="179" x="5178425" y="5759450"/>
          <p14:tracePt t="184" x="5162550" y="5773738"/>
          <p14:tracePt t="184" x="5162550" y="5789613"/>
          <p14:tracePt t="187" x="5162550" y="5813425"/>
          <p14:tracePt t="196" x="5148263" y="5843588"/>
          <p14:tracePt t="202" x="5108575" y="5897563"/>
          <p14:tracePt t="211" x="5094288" y="5959475"/>
          <p14:tracePt t="220" x="5062538" y="6015038"/>
          <p14:tracePt t="228" x="5024438" y="6061075"/>
          <p14:tracePt t="236" x="5008563" y="6115050"/>
          <p14:tracePt t="245" x="4976813" y="6169025"/>
          <p14:tracePt t="253" x="4954588" y="6200775"/>
          <p14:tracePt t="262" x="4938713" y="6246813"/>
          <p14:tracePt t="269" x="4922838" y="6269038"/>
          <p14:tracePt t="270" x="4922838" y="6284913"/>
          <p14:tracePt t="278" x="4908550" y="6300788"/>
          <p14:tracePt t="287" x="4908550" y="6316663"/>
          <p14:tracePt t="303" x="4892675" y="6330950"/>
          <p14:tracePt t="349" x="4892675" y="6354763"/>
          <p14:tracePt t="355" x="4876800" y="6354763"/>
          <p14:tracePt t="363" x="4876800" y="6370638"/>
          <p14:tracePt t="365" x="4852988" y="6370638"/>
          <p14:tracePt t="370" x="4852988" y="6386513"/>
          <p14:tracePt t="377" x="4838700" y="6386513"/>
          <p14:tracePt t="386" x="4822825" y="6400800"/>
          <p14:tracePt t="396" x="4806950" y="6440488"/>
          <p14:tracePt t="403" x="4791075" y="6470650"/>
          <p14:tracePt t="411" x="4752975" y="6486525"/>
          <p14:tracePt t="420" x="4737100" y="6540500"/>
          <p14:tracePt t="428" x="4706938" y="6572250"/>
          <p14:tracePt t="444" x="4652963" y="6640513"/>
          <p14:tracePt t="453" x="4637088" y="6656388"/>
          <p14:tracePt t="461" x="4621213" y="6688138"/>
          <p14:tracePt t="469" x="4605338" y="6710363"/>
          <p14:tracePt t="478" x="4567238" y="6742113"/>
          <p14:tracePt t="494" x="4535488" y="6811963"/>
          <p14:tracePt t="503" x="4521200" y="6842125"/>
          <p14:tracePt t="2093" x="4010025" y="6796088"/>
          <p14:tracePt t="2094" x="3994150" y="6780213"/>
          <p14:tracePt t="2103" x="3924300" y="6610350"/>
          <p14:tracePt t="2111" x="3870325" y="6392863"/>
          <p14:tracePt t="2112" x="3840163" y="6324600"/>
          <p14:tracePt t="2120" x="3792538" y="6122988"/>
          <p14:tracePt t="2120" x="3770313" y="6091238"/>
          <p14:tracePt t="2120" x="3770313" y="6053138"/>
          <p14:tracePt t="2128" x="3684588" y="5821363"/>
          <p14:tracePt t="2129" x="3684588" y="5781675"/>
          <p14:tracePt t="2136" x="3622675" y="5565775"/>
          <p14:tracePt t="2153" x="3468688" y="4814888"/>
          <p14:tracePt t="2153" x="3452813" y="4783138"/>
          <p14:tracePt t="2154" x="3452813" y="4737100"/>
          <p14:tracePt t="2161" x="3436938" y="4513263"/>
          <p14:tracePt t="2169" x="3398838" y="4110038"/>
          <p14:tracePt t="2170" x="3398838" y="4071938"/>
          <p14:tracePt t="2171" x="3398838" y="4040188"/>
          <p14:tracePt t="2178" x="3382963" y="3816350"/>
          <p14:tracePt t="2186" x="3367088" y="3498850"/>
          <p14:tracePt t="2187" x="3351213" y="3429000"/>
          <p14:tracePt t="2195" x="3313113" y="3189288"/>
          <p14:tracePt t="2203" x="3267075" y="2987675"/>
          <p14:tracePt t="2203" x="3251200" y="2917825"/>
          <p14:tracePt t="2212" x="3181350" y="2716213"/>
          <p14:tracePt t="2212" x="3165475" y="2701925"/>
          <p14:tracePt t="2219" x="3127375" y="2570163"/>
          <p14:tracePt t="2220" x="3111500" y="2546350"/>
          <p14:tracePt t="2228" x="3041650" y="2414588"/>
          <p14:tracePt t="2238" x="2957513" y="2260600"/>
          <p14:tracePt t="2244" x="2909888" y="2174875"/>
          <p14:tracePt t="2253" x="2855913" y="2089150"/>
          <p14:tracePt t="2262" x="2809875" y="2043113"/>
          <p14:tracePt t="2269" x="2786063" y="2027238"/>
          <p14:tracePt t="2278" x="2771775" y="2027238"/>
          <p14:tracePt t="2720" x="2771775" y="2005013"/>
          <p14:tracePt t="2722" x="2786063" y="2005013"/>
          <p14:tracePt t="2732" x="2801938" y="2005013"/>
          <p14:tracePt t="2745" x="2817813" y="2005013"/>
          <p14:tracePt t="2796" x="2817813" y="1989138"/>
          <p14:tracePt t="3328" x="2817813" y="1997075"/>
          <p14:tracePt t="3346" x="2817813" y="2020888"/>
          <p14:tracePt t="3355" x="2817813" y="2035175"/>
          <p14:tracePt t="3363" x="2809875" y="2035175"/>
          <p14:tracePt t="3365" x="2809875" y="2051050"/>
          <p14:tracePt t="3375" x="2809875" y="2066925"/>
          <p14:tracePt t="3377" x="2786063" y="2066925"/>
          <p14:tracePt t="3386" x="2786063" y="2082800"/>
          <p14:tracePt t="3394" x="2786063" y="2105025"/>
          <p14:tracePt t="3403" x="2801938" y="2136775"/>
          <p14:tracePt t="3419" x="2817813" y="2206625"/>
          <p14:tracePt t="3428" x="2833688" y="2252663"/>
          <p14:tracePt t="3693" x="2825750" y="2252663"/>
          <p14:tracePt t="3703" x="2809875" y="2244725"/>
          <p14:tracePt t="3711" x="2786063" y="2228850"/>
          <p14:tracePt t="3719" x="2771775" y="2212975"/>
          <p14:tracePt t="3729" x="2771775" y="2190750"/>
          <p14:tracePt t="3791" x="2755900" y="2190750"/>
          <p14:tracePt t="3816" x="2755900" y="2174875"/>
          <p14:tracePt t="3987" x="2755900" y="2159000"/>
          <p14:tracePt t="4162" x="2740025" y="2159000"/>
          <p14:tracePt t="4239" x="2724150" y="2159000"/>
          <p14:tracePt t="4268" x="2709863" y="2159000"/>
          <p14:tracePt t="4284" x="2686050" y="2159000"/>
          <p14:tracePt t="4303" x="2670175" y="2144713"/>
          <p14:tracePt t="4314" x="2655888" y="2144713"/>
          <p14:tracePt t="4322" x="2655888" y="2128838"/>
          <p14:tracePt t="4329" x="2640013" y="2128838"/>
          <p14:tracePt t="4337" x="2624138" y="2105025"/>
          <p14:tracePt t="4348" x="2600325" y="2105025"/>
          <p14:tracePt t="4353" x="2600325" y="2089150"/>
          <p14:tracePt t="4366" x="2586038" y="2089150"/>
          <p14:tracePt t="4378" x="2586038" y="2074863"/>
          <p14:tracePt t="6325" x="2593975" y="2074863"/>
          <p14:tracePt t="6341" x="2593975" y="2082800"/>
          <p14:tracePt t="6357" x="2593975" y="2105025"/>
          <p14:tracePt t="6361" x="2593975" y="2120900"/>
          <p14:tracePt t="6370" x="2570163" y="2151063"/>
          <p14:tracePt t="6378" x="2538413" y="2182813"/>
          <p14:tracePt t="6386" x="2500313" y="2220913"/>
          <p14:tracePt t="6395" x="2470150" y="2252663"/>
          <p14:tracePt t="6403" x="2454275" y="2268538"/>
          <p14:tracePt t="6420" x="2414588" y="2306638"/>
          <p14:tracePt t="6428" x="2384425" y="2322513"/>
          <p14:tracePt t="6436" x="2368550" y="2352675"/>
          <p14:tracePt t="6437" x="2352675" y="2352675"/>
          <p14:tracePt t="6445" x="2330450" y="2392363"/>
          <p14:tracePt t="6453" x="2314575" y="2422525"/>
          <p14:tracePt t="6461" x="2282825" y="2454275"/>
          <p14:tracePt t="6470" x="2244725" y="2492375"/>
          <p14:tracePt t="6478" x="2228850" y="2524125"/>
          <p14:tracePt t="6486" x="2198688" y="2538413"/>
          <p14:tracePt t="6495" x="2182813" y="2562225"/>
          <p14:tracePt t="6503" x="2144713" y="2578100"/>
          <p14:tracePt t="6511" x="2128838" y="2578100"/>
          <p14:tracePt t="6519" x="2097088" y="2592388"/>
          <p14:tracePt t="6528" x="2058988" y="2608263"/>
          <p14:tracePt t="6536" x="2012950" y="2647950"/>
          <p14:tracePt t="6545" x="1973263" y="2662238"/>
          <p14:tracePt t="6553" x="1943100" y="2678113"/>
          <p14:tracePt t="6561" x="1927225" y="2678113"/>
          <p14:tracePt t="6570" x="1911350" y="2693988"/>
          <p14:tracePt t="6689" x="1911350" y="2709863"/>
          <p14:tracePt t="6701" x="1911350" y="2724150"/>
          <p14:tracePt t="6706" x="1911350" y="2747963"/>
          <p14:tracePt t="6711" x="1911350" y="2763838"/>
          <p14:tracePt t="6728" x="1911350" y="2809875"/>
          <p14:tracePt t="6736" x="1911350" y="2833688"/>
          <p14:tracePt t="6745" x="1911350" y="2847975"/>
          <p14:tracePt t="6753" x="1911350" y="2863850"/>
          <p14:tracePt t="6770" x="1911350" y="2879725"/>
          <p14:tracePt t="6778" x="1897063" y="2879725"/>
          <p14:tracePt t="6786" x="1857375" y="2895600"/>
          <p14:tracePt t="6799" x="1827213" y="2895600"/>
          <p14:tracePt t="6803" x="1811338" y="2895600"/>
          <p14:tracePt t="6820" x="1773238" y="2895600"/>
          <p14:tracePt t="6828" x="1757363" y="2895600"/>
          <p14:tracePt t="6844" x="1741488" y="2887663"/>
          <p14:tracePt t="6859" x="1725613" y="2887663"/>
          <p14:tracePt t="6870" x="1703388" y="2887663"/>
          <p14:tracePt t="6879" x="1703388" y="2871788"/>
          <p14:tracePt t="6886" x="1687513" y="2871788"/>
          <p14:tracePt t="6895" x="1671638" y="2871788"/>
          <p14:tracePt t="6903" x="1657350" y="2871788"/>
          <p14:tracePt t="6920" x="1625600" y="2871788"/>
          <p14:tracePt t="6933" x="1601788" y="2871788"/>
          <p14:tracePt t="6948" x="1587500" y="2871788"/>
          <p14:tracePt t="6955" x="1571625" y="2871788"/>
          <p14:tracePt t="6961" x="1555750" y="2871788"/>
          <p14:tracePt t="6969" x="1539875" y="2879725"/>
          <p14:tracePt t="6978" x="1501775" y="2879725"/>
          <p14:tracePt t="6986" x="1470025" y="2879725"/>
          <p14:tracePt t="6994" x="1431925" y="2879725"/>
          <p14:tracePt t="7011" x="1370013" y="2895600"/>
          <p14:tracePt t="7019" x="1354138" y="2917825"/>
          <p14:tracePt t="7028" x="1331913" y="2933700"/>
          <p14:tracePt t="7036" x="1316038" y="2949575"/>
          <p14:tracePt t="7045" x="1284288" y="2995613"/>
          <p14:tracePt t="7053" x="1246188" y="3033713"/>
          <p14:tracePt t="7061" x="1216025" y="3081338"/>
          <p14:tracePt t="7070" x="1160463" y="3135313"/>
          <p14:tracePt t="7078" x="1130300" y="3189288"/>
          <p14:tracePt t="7086" x="1098550" y="3219450"/>
          <p14:tracePt t="7103" x="1060450" y="3289300"/>
          <p14:tracePt t="7120" x="1060450" y="3351213"/>
          <p14:tracePt t="7128" x="1060450" y="3390900"/>
          <p14:tracePt t="7136" x="1092200" y="3460750"/>
          <p14:tracePt t="7137" x="1106488" y="3460750"/>
          <p14:tracePt t="7145" x="1138238" y="3490913"/>
          <p14:tracePt t="7153" x="1176338" y="3506788"/>
          <p14:tracePt t="7161" x="1208088" y="3522663"/>
          <p14:tracePt t="7162" x="1222375" y="3522663"/>
          <p14:tracePt t="7169" x="1262063" y="3522663"/>
          <p14:tracePt t="7178" x="1292225" y="3522663"/>
          <p14:tracePt t="7186" x="1346200" y="3498850"/>
          <p14:tracePt t="7195" x="1377950" y="3460750"/>
          <p14:tracePt t="7203" x="1408113" y="3413125"/>
          <p14:tracePt t="7211" x="1447800" y="3359150"/>
          <p14:tracePt t="7220" x="1477963" y="3297238"/>
          <p14:tracePt t="7228" x="1493838" y="3259138"/>
          <p14:tracePt t="7245" x="1547813" y="3157538"/>
          <p14:tracePt t="7253" x="1563688" y="3127375"/>
          <p14:tracePt t="7261" x="1579563" y="3087688"/>
          <p14:tracePt t="7270" x="1579563" y="3073400"/>
          <p14:tracePt t="7278" x="1579563" y="3057525"/>
          <p14:tracePt t="7295" x="1517650" y="3041650"/>
          <p14:tracePt t="7303" x="1470025" y="3025775"/>
          <p14:tracePt t="7311" x="1416050" y="3025775"/>
          <p14:tracePt t="7320" x="1354138" y="3025775"/>
          <p14:tracePt t="7328" x="1270000" y="3025775"/>
          <p14:tracePt t="7336" x="1200150" y="3025775"/>
          <p14:tracePt t="7345" x="1130300" y="3049588"/>
          <p14:tracePt t="7353" x="1098550" y="3065463"/>
          <p14:tracePt t="7361" x="1060450" y="3103563"/>
          <p14:tracePt t="7369" x="1060450" y="3135313"/>
          <p14:tracePt t="7386" x="1106488" y="3205163"/>
          <p14:tracePt t="7395" x="1176338" y="3235325"/>
          <p14:tracePt t="7403" x="1238250" y="3251200"/>
          <p14:tracePt t="7411" x="1323975" y="3267075"/>
          <p14:tracePt t="7412" x="1346200" y="3289300"/>
          <p14:tracePt t="7420" x="1408113" y="3289300"/>
          <p14:tracePt t="7428" x="1447800" y="3289300"/>
          <p14:tracePt t="7436" x="1477963" y="3289300"/>
          <p14:tracePt t="7445" x="1493838" y="3273425"/>
          <p14:tracePt t="7453" x="1493838" y="3243263"/>
          <p14:tracePt t="7461" x="1509713" y="3211513"/>
          <p14:tracePt t="7470" x="1509713" y="3143250"/>
          <p14:tracePt t="7478" x="1509713" y="3073400"/>
          <p14:tracePt t="7486" x="1501775" y="2957513"/>
          <p14:tracePt t="7495" x="1485900" y="2817813"/>
          <p14:tracePt t="7503" x="1455738" y="2670175"/>
          <p14:tracePt t="7511" x="1416050" y="2546350"/>
          <p14:tracePt t="7512" x="1401763" y="2530475"/>
          <p14:tracePt t="7528" x="1270000" y="2344738"/>
          <p14:tracePt t="7536" x="1184275" y="2274888"/>
          <p14:tracePt t="7537" x="1160463" y="2274888"/>
          <p14:tracePt t="7545" x="1030288" y="2244725"/>
          <p14:tracePt t="7553" x="912813" y="2228850"/>
          <p14:tracePt t="7561" x="774700" y="2228850"/>
          <p14:tracePt t="7562" x="758825" y="2228850"/>
          <p14:tracePt t="7570" x="573088" y="2236788"/>
          <p14:tracePt t="7578" x="417513" y="2268538"/>
          <p14:tracePt t="7586" x="271463" y="2306638"/>
          <p14:tracePt t="7595" x="161925" y="2322513"/>
          <p14:tracePt t="7603" x="131763" y="2322513"/>
          <p14:tracePt t="7622" x="139700" y="2338388"/>
          <p14:tracePt t="7628" x="155575" y="2338388"/>
          <p14:tracePt t="7636" x="209550" y="2376488"/>
          <p14:tracePt t="7645" x="239713" y="2406650"/>
          <p14:tracePt t="7653" x="279400" y="2422525"/>
          <p14:tracePt t="7670" x="325438" y="2476500"/>
          <p14:tracePt t="7705" x="325438" y="2462213"/>
          <p14:tracePt t="7711" x="325438" y="2446338"/>
          <p14:tracePt t="7728" x="363538" y="2314575"/>
          <p14:tracePt t="7736" x="409575" y="2244725"/>
          <p14:tracePt t="7737" x="409575" y="2228850"/>
          <p14:tracePt t="7744" x="479425" y="2159000"/>
          <p14:tracePt t="7761" x="635000" y="2089150"/>
          <p14:tracePt t="7769" x="719138" y="2089150"/>
          <p14:tracePt t="7778" x="781050" y="2074863"/>
          <p14:tracePt t="7786" x="836613" y="2074863"/>
          <p14:tracePt t="7787" x="850900" y="2074863"/>
          <p14:tracePt t="7794" x="890588" y="2074863"/>
          <p14:tracePt t="7803" x="906463" y="2074863"/>
          <p14:tracePt t="7811" x="920750" y="2074863"/>
          <p14:tracePt t="7820" x="920750" y="2082800"/>
          <p14:tracePt t="7833" x="936625" y="2082800"/>
          <p14:tracePt t="7837" x="936625" y="2105025"/>
          <p14:tracePt t="7853" x="968375" y="2120900"/>
          <p14:tracePt t="7861" x="1006475" y="2136775"/>
          <p14:tracePt t="7862" x="1022350" y="2136775"/>
          <p14:tracePt t="7870" x="1076325" y="2151063"/>
          <p14:tracePt t="7878" x="1138238" y="2166938"/>
          <p14:tracePt t="7886" x="1238250" y="2206625"/>
          <p14:tracePt t="7887" x="1262063" y="2206625"/>
          <p14:tracePt t="7903" x="1493838" y="2236788"/>
          <p14:tracePt t="7912" x="1633538" y="2268538"/>
          <p14:tracePt t="7920" x="1749425" y="2268538"/>
          <p14:tracePt t="7928" x="1849438" y="2290763"/>
          <p14:tracePt t="7936" x="1951038" y="2290763"/>
          <p14:tracePt t="7945" x="2005013" y="2290763"/>
          <p14:tracePt t="7953" x="2020888" y="2290763"/>
          <p14:tracePt t="8172" x="2035175" y="2290763"/>
          <p14:tracePt t="8180" x="2051050" y="2290763"/>
          <p14:tracePt t="8186" x="2074863" y="2290763"/>
          <p14:tracePt t="8195" x="2090738" y="2306638"/>
          <p14:tracePt t="8203" x="2120900" y="2306638"/>
          <p14:tracePt t="8212" x="2174875" y="2306638"/>
          <p14:tracePt t="8220" x="2206625" y="2306638"/>
          <p14:tracePt t="8228" x="2206625" y="2274888"/>
          <p14:tracePt t="8236" x="2260600" y="2260600"/>
          <p14:tracePt t="8237" x="2260600" y="2244725"/>
          <p14:tracePt t="8245" x="2306638" y="2212975"/>
          <p14:tracePt t="8253" x="2360613" y="2174875"/>
          <p14:tracePt t="8261" x="2430463" y="2159000"/>
          <p14:tracePt t="8278" x="2647950" y="2128838"/>
          <p14:tracePt t="8286" x="2732088" y="2105025"/>
          <p14:tracePt t="8287" x="2747963" y="2105025"/>
          <p14:tracePt t="8295" x="2817813" y="2089150"/>
          <p14:tracePt t="8303" x="2833688" y="2074863"/>
          <p14:tracePt t="8311" x="2847975" y="2043113"/>
          <p14:tracePt t="8320" x="2847975" y="2027238"/>
          <p14:tracePt t="8328" x="2847975" y="2005013"/>
          <p14:tracePt t="8336" x="2841625" y="1973263"/>
          <p14:tracePt t="8345" x="2809875" y="1958975"/>
          <p14:tracePt t="8353" x="2755900" y="1919288"/>
          <p14:tracePt t="8361" x="2709863" y="1903413"/>
          <p14:tracePt t="8370" x="2655888" y="1903413"/>
          <p14:tracePt t="8378" x="2600325" y="1903413"/>
          <p14:tracePt t="8386" x="2554288" y="1903413"/>
          <p14:tracePt t="8395" x="2500313" y="1903413"/>
          <p14:tracePt t="8403" x="2470150" y="1903413"/>
          <p14:tracePt t="8420" x="2352675" y="1903413"/>
          <p14:tracePt t="8428" x="2298700" y="1903413"/>
          <p14:tracePt t="8436" x="2244725" y="1903413"/>
          <p14:tracePt t="8445" x="2198688" y="1903413"/>
          <p14:tracePt t="8453" x="2182813" y="1903413"/>
          <p14:tracePt t="8462" x="2166938" y="1903413"/>
          <p14:tracePt t="8544" x="2166938" y="1911350"/>
          <p14:tracePt t="8553" x="2144713" y="1935163"/>
          <p14:tracePt t="8564" x="2144713" y="1951038"/>
          <p14:tracePt t="8578" x="2144713" y="1965325"/>
          <p14:tracePt t="8586" x="2144713" y="1981200"/>
          <p14:tracePt t="8595" x="2144713" y="1997075"/>
          <p14:tracePt t="8603" x="2128838" y="2020888"/>
          <p14:tracePt t="8612" x="2112963" y="2051050"/>
          <p14:tracePt t="8620" x="2082800" y="2082800"/>
          <p14:tracePt t="8628" x="2058988" y="2120900"/>
          <p14:tracePt t="8636" x="2028825" y="2136775"/>
          <p14:tracePt t="8637" x="2028825" y="2151063"/>
          <p14:tracePt t="8645" x="1997075" y="2166938"/>
          <p14:tracePt t="8653" x="1973263" y="2206625"/>
          <p14:tracePt t="8661" x="1958975" y="2220913"/>
          <p14:tracePt t="8670" x="1927225" y="2236788"/>
          <p14:tracePt t="8679" x="1911350" y="2252663"/>
          <p14:tracePt t="8686" x="1911350" y="2268538"/>
          <p14:tracePt t="8703" x="1911350" y="2290763"/>
          <p14:tracePt t="8714" x="1919288" y="2290763"/>
          <p14:tracePt t="8720" x="1935163" y="2306638"/>
          <p14:tracePt t="8728" x="1973263" y="2306638"/>
          <p14:tracePt t="8736" x="2020888" y="2306638"/>
          <p14:tracePt t="8745" x="2074863" y="2298700"/>
          <p14:tracePt t="8753" x="2105025" y="2260600"/>
          <p14:tracePt t="8761" x="2120900" y="2212975"/>
          <p14:tracePt t="8770" x="2120900" y="2159000"/>
          <p14:tracePt t="8778" x="2120900" y="2128838"/>
          <p14:tracePt t="8786" x="2120900" y="2089150"/>
          <p14:tracePt t="8787" x="2120900" y="2074863"/>
          <p14:tracePt t="8795" x="2097088" y="2058988"/>
          <p14:tracePt t="8803" x="2058988" y="2043113"/>
          <p14:tracePt t="8812" x="2028825" y="2043113"/>
          <p14:tracePt t="8820" x="2012950" y="2043113"/>
          <p14:tracePt t="8828" x="1997075" y="2043113"/>
          <p14:tracePt t="8836" x="1997075" y="2051050"/>
          <p14:tracePt t="8845" x="2005013" y="2066925"/>
          <p14:tracePt t="8853" x="2035175" y="2082800"/>
          <p14:tracePt t="8870" x="2136775" y="2120900"/>
          <p14:tracePt t="8879" x="2206625" y="2136775"/>
          <p14:tracePt t="8886" x="2276475" y="2151063"/>
          <p14:tracePt t="8887" x="2290763" y="2151063"/>
          <p14:tracePt t="8896" x="2392363" y="2182813"/>
          <p14:tracePt t="8904" x="2476500" y="2220913"/>
          <p14:tracePt t="8905" x="2492375" y="2236788"/>
          <p14:tracePt t="8911" x="2546350" y="2252663"/>
          <p14:tracePt t="8920" x="2593975" y="2290763"/>
          <p14:tracePt t="8928" x="2632075" y="2290763"/>
          <p14:tracePt t="8929" x="2632075" y="2306638"/>
          <p14:tracePt t="8945" x="2678113" y="2322513"/>
          <p14:tracePt t="8953" x="2701925" y="2322513"/>
          <p14:tracePt t="8961" x="2732088" y="2322513"/>
          <p14:tracePt t="8962" x="2732088" y="2314575"/>
          <p14:tracePt t="8970" x="2747963" y="2298700"/>
          <p14:tracePt t="8978" x="2763838" y="2274888"/>
          <p14:tracePt t="8986" x="2763838" y="2260600"/>
          <p14:tracePt t="8995" x="2763838" y="2244725"/>
          <p14:tracePt t="9003" x="2763838" y="2228850"/>
          <p14:tracePt t="9012" x="2740025" y="2212975"/>
          <p14:tracePt t="9028" x="2655888" y="2212975"/>
          <p14:tracePt t="9036" x="2624138" y="2220913"/>
          <p14:tracePt t="9315" x="2600325" y="2212975"/>
          <p14:tracePt t="9317" x="2600325" y="2190750"/>
          <p14:tracePt t="9319" x="2586038" y="2174875"/>
          <p14:tracePt t="9328" x="2538413" y="2105025"/>
          <p14:tracePt t="9336" x="2500313" y="2058988"/>
          <p14:tracePt t="9345" x="2484438" y="2005013"/>
          <p14:tracePt t="9353" x="2484438" y="1989138"/>
          <p14:tracePt t="9361" x="2484438" y="1973263"/>
          <p14:tracePt t="9403" x="2484438" y="1981200"/>
          <p14:tracePt t="9412" x="2470150" y="1981200"/>
          <p14:tracePt t="9493" x="2454275" y="1981200"/>
          <p14:tracePt t="9502" x="2454275" y="1997075"/>
          <p14:tracePt t="9509" x="2454275" y="2020888"/>
          <p14:tracePt t="9510" x="2438400" y="2020888"/>
          <p14:tracePt t="9516" x="2438400" y="2035175"/>
          <p14:tracePt t="9519" x="2414588" y="2035175"/>
          <p14:tracePt t="9528" x="2400300" y="2051050"/>
          <p14:tracePt t="9536" x="2384425" y="2066925"/>
          <p14:tracePt t="9584" x="2384425" y="2058988"/>
          <p14:tracePt t="9600" x="2384425" y="2043113"/>
          <p14:tracePt t="9775" x="2384425" y="2051050"/>
          <p14:tracePt t="9782" x="2384425" y="2066925"/>
          <p14:tracePt t="9790" x="2384425" y="2082800"/>
          <p14:tracePt t="9800" x="2384425" y="2105025"/>
          <p14:tracePt t="9812" x="2384425" y="2120900"/>
          <p14:tracePt t="10195" x="2368550" y="2120900"/>
          <p14:tracePt t="10204" x="2368550" y="2105025"/>
          <p14:tracePt t="10242" x="2352675" y="2089150"/>
          <p14:tracePt t="10274" x="2352675" y="2074863"/>
          <p14:tracePt t="10281" x="2330450" y="2074863"/>
          <p14:tracePt t="10293" x="2330450" y="2058988"/>
          <p14:tracePt t="10431" x="2344738" y="2058988"/>
          <p14:tracePt t="10437" x="2360613" y="2058988"/>
          <p14:tracePt t="10445" x="2376488" y="2058988"/>
          <p14:tracePt t="10453" x="2406650" y="2043113"/>
          <p14:tracePt t="10573" x="2430463" y="2043113"/>
          <p14:tracePt t="10618" x="2446338" y="2043113"/>
          <p14:tracePt t="10711" x="2462213" y="2043113"/>
          <p14:tracePt t="11103" x="2462213" y="2027238"/>
          <p14:tracePt t="11111" x="2462213" y="2005013"/>
          <p14:tracePt t="11120" x="2462213" y="1973263"/>
          <p14:tracePt t="11128" x="2462213" y="1943100"/>
          <p14:tracePt t="11137" x="2462213" y="1903413"/>
          <p14:tracePt t="11153" x="2438400" y="1857375"/>
          <p14:tracePt t="11161" x="2400300" y="1819275"/>
          <p14:tracePt t="11170" x="2368550" y="1787525"/>
          <p14:tracePt t="11178" x="2314575" y="1773238"/>
          <p14:tracePt t="11186" x="2282825" y="1757363"/>
          <p14:tracePt t="11195" x="2268538" y="1733550"/>
          <p14:tracePt t="11203" x="2244725" y="1733550"/>
          <p14:tracePt t="11212" x="2228850" y="1717675"/>
          <p14:tracePt t="11237" x="2228850" y="1725613"/>
          <p14:tracePt t="11245" x="2228850" y="1765300"/>
          <p14:tracePt t="11253" x="2244725" y="1811338"/>
          <p14:tracePt t="11261" x="2290763" y="1865313"/>
          <p14:tracePt t="11270" x="2360613" y="1935163"/>
          <p14:tracePt t="11278" x="2430463" y="1981200"/>
          <p14:tracePt t="11295" x="2647950" y="2066925"/>
          <p14:tracePt t="11303" x="2763838" y="2105025"/>
          <p14:tracePt t="11311" x="2887663" y="2136775"/>
          <p14:tracePt t="11312" x="2903538" y="2136775"/>
          <p14:tracePt t="11320" x="3003550" y="2151063"/>
          <p14:tracePt t="11328" x="3103563" y="2151063"/>
          <p14:tracePt t="11337" x="3189288" y="2151063"/>
          <p14:tracePt t="11345" x="3259138" y="2151063"/>
          <p14:tracePt t="11353" x="3289300" y="2151063"/>
          <p14:tracePt t="11354" x="3305175" y="2151063"/>
          <p14:tracePt t="11361" x="3328988" y="2151063"/>
          <p14:tracePt t="11362" x="3344863" y="2151063"/>
          <p14:tracePt t="11370" x="3359150" y="2144713"/>
          <p14:tracePt t="11387" x="3375025" y="2105025"/>
          <p14:tracePt t="11395" x="3375025" y="2089150"/>
          <p14:tracePt t="11403" x="3367088" y="2058988"/>
          <p14:tracePt t="11412" x="3313113" y="2027238"/>
          <p14:tracePt t="11420" x="3227388" y="2005013"/>
          <p14:tracePt t="11428" x="3127375" y="1973263"/>
          <p14:tracePt t="11445" x="2809875" y="1958975"/>
          <p14:tracePt t="11454" x="2640013" y="1943100"/>
          <p14:tracePt t="11454" x="2624138" y="1943100"/>
          <p14:tracePt t="11455" x="2586038" y="1943100"/>
          <p14:tracePt t="11461" x="2454275" y="1943100"/>
          <p14:tracePt t="11462" x="2438400" y="1919288"/>
          <p14:tracePt t="11478" x="2112963" y="1919288"/>
          <p14:tracePt t="11486" x="1997075" y="1919288"/>
          <p14:tracePt t="11495" x="1897063" y="1919288"/>
          <p14:tracePt t="11503" x="1827213" y="1919288"/>
          <p14:tracePt t="11511" x="1811338" y="1935163"/>
          <p14:tracePt t="11528" x="1787525" y="1965325"/>
          <p14:tracePt t="11536" x="1787525" y="1981200"/>
          <p14:tracePt t="11545" x="1803400" y="1981200"/>
          <p14:tracePt t="11553" x="1835150" y="1997075"/>
          <p14:tracePt t="11561" x="1905000" y="2020888"/>
          <p14:tracePt t="11570" x="1973263" y="2035175"/>
          <p14:tracePt t="11587" x="2190750" y="2082800"/>
          <p14:tracePt t="11595" x="2290763" y="2105025"/>
          <p14:tracePt t="11596" x="2306638" y="2105025"/>
          <p14:tracePt t="11603" x="2376488" y="2120900"/>
          <p14:tracePt t="11612" x="2476500" y="2136775"/>
          <p14:tracePt t="11620" x="2546350" y="2151063"/>
          <p14:tracePt t="11628" x="2578100" y="2151063"/>
          <p14:tracePt t="11636" x="2616200" y="2151063"/>
          <p14:tracePt t="11645" x="2632075" y="2151063"/>
          <p14:tracePt t="11666" x="2632075" y="2144713"/>
          <p14:tracePt t="11681" x="2632075" y="2128838"/>
          <p14:tracePt t="11685" x="2624138" y="2128838"/>
          <p14:tracePt t="11693" x="2600325" y="2105025"/>
          <p14:tracePt t="11702" x="2586038" y="2105025"/>
          <p14:tracePt t="11704" x="2586038" y="2089150"/>
          <p14:tracePt t="11712" x="2570163" y="2089150"/>
          <p14:tracePt t="11728" x="2538413" y="2058988"/>
          <p14:tracePt t="11758" x="2546350" y="2058988"/>
          <p14:tracePt t="11761" x="2562225" y="2058988"/>
          <p14:tracePt t="11770" x="2632075" y="2058988"/>
          <p14:tracePt t="11778" x="2701925" y="2058988"/>
          <p14:tracePt t="11787" x="2833688" y="2058988"/>
          <p14:tracePt t="11795" x="2949575" y="2058988"/>
          <p14:tracePt t="11804" x="3103563" y="2058988"/>
          <p14:tracePt t="11804" x="3119438" y="2058988"/>
          <p14:tracePt t="11812" x="3275013" y="2058988"/>
          <p14:tracePt t="11820" x="3444875" y="2058988"/>
          <p14:tracePt t="11828" x="3646488" y="2058988"/>
          <p14:tracePt t="11836" x="3832225" y="2058988"/>
          <p14:tracePt t="11837" x="3870325" y="2058988"/>
          <p14:tracePt t="11845" x="4032250" y="2058988"/>
          <p14:tracePt t="11853" x="4203700" y="2058988"/>
          <p14:tracePt t="11854" x="4219575" y="2058988"/>
          <p14:tracePt t="11861" x="4373563" y="2058988"/>
          <p14:tracePt t="11862" x="4389438" y="2058988"/>
          <p14:tracePt t="11870" x="4543425" y="2058988"/>
          <p14:tracePt t="11878" x="4659313" y="2066925"/>
          <p14:tracePt t="11879" x="4683125" y="2066925"/>
          <p14:tracePt t="11886" x="4745038" y="2066925"/>
          <p14:tracePt t="11887" x="4760913" y="2066925"/>
          <p14:tracePt t="11897" x="4830763" y="2082800"/>
          <p14:tracePt t="11903" x="4845050" y="2082800"/>
          <p14:tracePt t="11923" x="4838700" y="2082800"/>
          <p14:tracePt t="11927" x="4822825" y="2082800"/>
          <p14:tracePt t="11930" x="4806950" y="2082800"/>
          <p14:tracePt t="11936" x="4752975" y="2082800"/>
          <p14:tracePt t="11945" x="4637088" y="2082800"/>
          <p14:tracePt t="11953" x="4481513" y="2074863"/>
          <p14:tracePt t="11962" x="4311650" y="2058988"/>
          <p14:tracePt t="11962" x="4281488" y="2058988"/>
          <p14:tracePt t="11970" x="4110038" y="2058988"/>
          <p14:tracePt t="11978" x="3894138" y="2043113"/>
          <p14:tracePt t="11987" x="3722688" y="2027238"/>
          <p14:tracePt t="11987" x="3684588" y="2027238"/>
          <p14:tracePt t="11995" x="3522663" y="2005013"/>
          <p14:tracePt t="12003" x="3367088" y="2005013"/>
          <p14:tracePt t="12012" x="3213100" y="2005013"/>
          <p14:tracePt t="12020" x="3111500" y="2005013"/>
          <p14:tracePt t="12028" x="3027363" y="2005013"/>
          <p14:tracePt t="12045" x="2957513" y="2020888"/>
          <p14:tracePt t="12062" x="2971800" y="2020888"/>
          <p14:tracePt t="12066" x="2987675" y="2020888"/>
          <p14:tracePt t="12070" x="3003550" y="2020888"/>
          <p14:tracePt t="12078" x="3119438" y="2020888"/>
          <p14:tracePt t="12087" x="3275013" y="2020888"/>
          <p14:tracePt t="12095" x="3444875" y="2020888"/>
          <p14:tracePt t="12103" x="3614738" y="2020888"/>
          <p14:tracePt t="12111" x="3784600" y="2020888"/>
          <p14:tracePt t="12112" x="3800475" y="2020888"/>
          <p14:tracePt t="12120" x="3970338" y="2035175"/>
          <p14:tracePt t="12128" x="4117975" y="2035175"/>
          <p14:tracePt t="12137" x="4219575" y="2035175"/>
          <p14:tracePt t="12145" x="4273550" y="2035175"/>
          <p14:tracePt t="12153" x="4287838" y="2035175"/>
          <p14:tracePt t="12172" x="4281488" y="2035175"/>
          <p14:tracePt t="12174" x="4281488" y="2051050"/>
          <p14:tracePt t="12178" x="4265613" y="2051050"/>
          <p14:tracePt t="12195" x="4079875" y="2066925"/>
          <p14:tracePt t="12203" x="3924300" y="2066925"/>
          <p14:tracePt t="12212" x="3738563" y="2066925"/>
          <p14:tracePt t="12220" x="3552825" y="2066925"/>
          <p14:tracePt t="12228" x="3367088" y="2066925"/>
          <p14:tracePt t="12229" x="3351213" y="2066925"/>
          <p14:tracePt t="12236" x="3197225" y="2066925"/>
          <p14:tracePt t="12245" x="2979738" y="2082800"/>
          <p14:tracePt t="12253" x="2825750" y="2082800"/>
          <p14:tracePt t="12261" x="2686050" y="2082800"/>
          <p14:tracePt t="12262" x="2670175" y="2082800"/>
          <p14:tracePt t="12270" x="2600325" y="2082800"/>
          <p14:tracePt t="12278" x="2586038" y="2082800"/>
          <p14:tracePt t="12292" x="2593975" y="2082800"/>
          <p14:tracePt t="12296" x="2616200" y="2082800"/>
          <p14:tracePt t="12303" x="2662238" y="2082800"/>
          <p14:tracePt t="12311" x="2747963" y="2082800"/>
          <p14:tracePt t="12312" x="2763838" y="2082800"/>
          <p14:tracePt t="12320" x="2863850" y="2082800"/>
          <p14:tracePt t="12321" x="2887663" y="2082800"/>
          <p14:tracePt t="12336" x="3103563" y="2105025"/>
          <p14:tracePt t="12337" x="3119438" y="2105025"/>
          <p14:tracePt t="12346" x="3243263" y="2136775"/>
          <p14:tracePt t="12353" x="3289300" y="2151063"/>
          <p14:tracePt t="12362" x="3328988" y="2166938"/>
          <p14:tracePt t="12378" x="3297238" y="2182813"/>
          <p14:tracePt t="12387" x="3251200" y="2182813"/>
          <p14:tracePt t="12395" x="3165475" y="2206625"/>
          <p14:tracePt t="12403" x="3027363" y="2206625"/>
          <p14:tracePt t="12412" x="2841625" y="2206625"/>
          <p14:tracePt t="12428" x="2470150" y="2220913"/>
          <p14:tracePt t="12437" x="2244725" y="2252663"/>
          <p14:tracePt t="12445" x="2058988" y="2268538"/>
          <p14:tracePt t="12453" x="1857375" y="2322513"/>
          <p14:tracePt t="12462" x="1657350" y="2352675"/>
          <p14:tracePt t="12463" x="1625600" y="2376488"/>
          <p14:tracePt t="12478" x="1270000" y="2454275"/>
          <p14:tracePt t="12486" x="1130300" y="2524125"/>
          <p14:tracePt t="12487" x="1114425" y="2524125"/>
          <p14:tracePt t="12495" x="998538" y="2592388"/>
          <p14:tracePt t="12503" x="912813" y="2647950"/>
          <p14:tracePt t="12520" x="858838" y="2724150"/>
          <p14:tracePt t="12528" x="844550" y="2747963"/>
          <p14:tracePt t="12536" x="844550" y="2763838"/>
          <p14:tracePt t="12537" x="844550" y="2778125"/>
          <p14:tracePt t="12545" x="844550" y="2794000"/>
          <p14:tracePt t="12553" x="844550" y="2809875"/>
          <p14:tracePt t="12570" x="850900" y="2847975"/>
          <p14:tracePt t="12578" x="866775" y="2847975"/>
          <p14:tracePt t="12587" x="890588" y="2863850"/>
          <p14:tracePt t="12595" x="906463" y="2879725"/>
          <p14:tracePt t="12603" x="936625" y="2895600"/>
          <p14:tracePt t="12612" x="968375" y="2895600"/>
          <p14:tracePt t="12620" x="1022350" y="2917825"/>
          <p14:tracePt t="12628" x="1106488" y="2917825"/>
          <p14:tracePt t="12637" x="1208088" y="2933700"/>
          <p14:tracePt t="12637" x="1222375" y="2933700"/>
          <p14:tracePt t="12645" x="1362075" y="2933700"/>
          <p14:tracePt t="12654" x="1477963" y="2949575"/>
          <p14:tracePt t="12654" x="1493838" y="2949575"/>
          <p14:tracePt t="12661" x="1617663" y="2949575"/>
          <p14:tracePt t="12662" x="1633538" y="2949575"/>
          <p14:tracePt t="12670" x="1765300" y="2949575"/>
          <p14:tracePt t="12678" x="1905000" y="2949575"/>
          <p14:tracePt t="12687" x="2074863" y="2949575"/>
          <p14:tracePt t="12695" x="2190750" y="2949575"/>
          <p14:tracePt t="12711" x="2430463" y="2941638"/>
          <p14:tracePt t="12712" x="2446338" y="2941638"/>
          <p14:tracePt t="12720" x="2546350" y="2917825"/>
          <p14:tracePt t="12728" x="2616200" y="2901950"/>
          <p14:tracePt t="12736" x="2647950" y="2887663"/>
          <p14:tracePt t="12737" x="2662238" y="2871788"/>
          <p14:tracePt t="12745" x="2662238" y="2855913"/>
          <p14:tracePt t="12753" x="2662238" y="2801938"/>
          <p14:tracePt t="12762" x="2640013" y="2755900"/>
          <p14:tracePt t="12770" x="2554288" y="2716213"/>
          <p14:tracePt t="12778" x="2470150" y="2686050"/>
          <p14:tracePt t="12787" x="2368550" y="2647950"/>
          <p14:tracePt t="12787" x="2352675" y="2647950"/>
          <p14:tracePt t="12795" x="2228850" y="2632075"/>
          <p14:tracePt t="12803" x="2097088" y="2632075"/>
          <p14:tracePt t="12811" x="1927225" y="2632075"/>
          <p14:tracePt t="12812" x="1911350" y="2632075"/>
          <p14:tracePt t="12820" x="1757363" y="2632075"/>
          <p14:tracePt t="12828" x="1587500" y="2632075"/>
          <p14:tracePt t="12837" x="1455738" y="2647950"/>
          <p14:tracePt t="12837" x="1431925" y="2647950"/>
          <p14:tracePt t="12838" x="1416050" y="2647950"/>
          <p14:tracePt t="12845" x="1316038" y="2662238"/>
          <p14:tracePt t="12853" x="1246188" y="2693988"/>
          <p14:tracePt t="12861" x="1216025" y="2724150"/>
          <p14:tracePt t="12870" x="1200150" y="2763838"/>
          <p14:tracePt t="12878" x="1200150" y="2794000"/>
          <p14:tracePt t="12887" x="1262063" y="2847975"/>
          <p14:tracePt t="12895" x="1377950" y="2879725"/>
          <p14:tracePt t="12903" x="1563688" y="2917825"/>
          <p14:tracePt t="12904" x="1579563" y="2933700"/>
          <p14:tracePt t="12911" x="1749425" y="2949575"/>
          <p14:tracePt t="12912" x="1803400" y="2963863"/>
          <p14:tracePt t="12920" x="2035175" y="2995613"/>
          <p14:tracePt t="12928" x="2306638" y="3033713"/>
          <p14:tracePt t="12945" x="2847975" y="3081338"/>
          <p14:tracePt t="12953" x="3057525" y="3103563"/>
          <p14:tracePt t="12962" x="3243263" y="3103563"/>
          <p14:tracePt t="12962" x="3259138" y="3103563"/>
          <p14:tracePt t="12970" x="3375025" y="3103563"/>
          <p14:tracePt t="12978" x="3460750" y="3073400"/>
          <p14:tracePt t="12995" x="3475038" y="2987675"/>
          <p14:tracePt t="13003" x="3436938" y="2941638"/>
          <p14:tracePt t="13012" x="3351213" y="2887663"/>
          <p14:tracePt t="13020" x="3213100" y="2817813"/>
          <p14:tracePt t="13028" x="3027363" y="2771775"/>
          <p14:tracePt t="13029" x="3011488" y="2771775"/>
          <p14:tracePt t="13036" x="2825750" y="2732088"/>
          <p14:tracePt t="13037" x="2809875" y="2732088"/>
          <p14:tracePt t="13045" x="2554288" y="2701925"/>
          <p14:tracePt t="13053" x="2282825" y="2686050"/>
          <p14:tracePt t="13062" x="2043113" y="2670175"/>
          <p14:tracePt t="13062" x="2012950" y="2670175"/>
          <p14:tracePt t="13070" x="1757363" y="2647950"/>
          <p14:tracePt t="13087" x="1270000" y="2647950"/>
          <p14:tracePt t="13095" x="1098550" y="2662238"/>
          <p14:tracePt t="13103" x="960438" y="2678113"/>
          <p14:tracePt t="13111" x="890588" y="2693988"/>
          <p14:tracePt t="13120" x="890588" y="2709863"/>
          <p14:tracePt t="13137" x="952500" y="2747963"/>
          <p14:tracePt t="13145" x="1052513" y="2763838"/>
          <p14:tracePt t="13153" x="1208088" y="2794000"/>
          <p14:tracePt t="13162" x="1393825" y="2833688"/>
          <p14:tracePt t="13178" x="1835150" y="2879725"/>
          <p14:tracePt t="13179" x="1849438" y="2879725"/>
          <p14:tracePt t="13186" x="2074863" y="2895600"/>
          <p14:tracePt t="13187" x="2090738" y="2895600"/>
          <p14:tracePt t="13195" x="2306638" y="2917825"/>
          <p14:tracePt t="13203" x="2492375" y="2917825"/>
          <p14:tracePt t="13212" x="2662238" y="2917825"/>
          <p14:tracePt t="13212" x="2678113" y="2917825"/>
          <p14:tracePt t="13220" x="2847975" y="2901950"/>
          <p14:tracePt t="13228" x="2987675" y="2855913"/>
          <p14:tracePt t="13236" x="3089275" y="2817813"/>
          <p14:tracePt t="13237" x="3089275" y="2801938"/>
          <p14:tracePt t="13245" x="3135313" y="2755900"/>
          <p14:tracePt t="13253" x="3157538" y="2716213"/>
          <p14:tracePt t="13262" x="3143250" y="2670175"/>
          <p14:tracePt t="13278" x="2995613" y="2586038"/>
          <p14:tracePt t="13286" x="2871788" y="2570163"/>
          <p14:tracePt t="13287" x="2855913" y="2546350"/>
          <p14:tracePt t="13295" x="2670175" y="2530475"/>
          <p14:tracePt t="13303" x="2538413" y="2530475"/>
          <p14:tracePt t="13320" x="2128838" y="2530475"/>
          <p14:tracePt t="13328" x="1943100" y="2530475"/>
          <p14:tracePt t="13337" x="1725613" y="2538413"/>
          <p14:tracePt t="13345" x="1587500" y="2578100"/>
          <p14:tracePt t="13353" x="1470025" y="2608263"/>
          <p14:tracePt t="13354" x="1455738" y="2608263"/>
          <p14:tracePt t="13362" x="1385888" y="2647950"/>
          <p14:tracePt t="13370" x="1370013" y="2678113"/>
          <p14:tracePt t="13378" x="1370013" y="2693988"/>
          <p14:tracePt t="13387" x="1393825" y="2747963"/>
          <p14:tracePt t="13395" x="1477963" y="2778125"/>
          <p14:tracePt t="13403" x="1593850" y="2809875"/>
          <p14:tracePt t="13404" x="1617663" y="2809875"/>
          <p14:tracePt t="13411" x="1749425" y="2833688"/>
          <p14:tracePt t="13412" x="1765300" y="2833688"/>
          <p14:tracePt t="13420" x="1935163" y="2847975"/>
          <p14:tracePt t="13428" x="2105025" y="2863850"/>
          <p14:tracePt t="13436" x="2306638" y="2863850"/>
          <p14:tracePt t="13437" x="2306638" y="2879725"/>
          <p14:tracePt t="13445" x="2476500" y="2879725"/>
          <p14:tracePt t="13462" x="2817813" y="2879725"/>
          <p14:tracePt t="13463" x="2833688" y="2871788"/>
          <p14:tracePt t="13470" x="2933700" y="2871788"/>
          <p14:tracePt t="13478" x="3019425" y="2840038"/>
          <p14:tracePt t="13486" x="3089275" y="2817813"/>
          <p14:tracePt t="13495" x="3103563" y="2801938"/>
          <p14:tracePt t="13503" x="3103563" y="2771775"/>
          <p14:tracePt t="13511" x="3081338" y="2732088"/>
          <p14:tracePt t="13520" x="3011488" y="2701925"/>
          <p14:tracePt t="13528" x="2895600" y="2670175"/>
          <p14:tracePt t="13537" x="2755900" y="2647950"/>
          <p14:tracePt t="13537" x="2740025" y="2632075"/>
          <p14:tracePt t="13545" x="2570163" y="2616200"/>
          <p14:tracePt t="13553" x="2400300" y="2600325"/>
          <p14:tracePt t="13570" x="1997075" y="2586038"/>
          <p14:tracePt t="13578" x="1827213" y="2570163"/>
          <p14:tracePt t="13587" x="1657350" y="2570163"/>
          <p14:tracePt t="13587" x="1641475" y="2570163"/>
          <p14:tracePt t="13603" x="1416050" y="2578100"/>
          <p14:tracePt t="13611" x="1370013" y="2592388"/>
          <p14:tracePt t="13620" x="1370013" y="2608263"/>
          <p14:tracePt t="13628" x="1370013" y="2624138"/>
          <p14:tracePt t="13637" x="1393825" y="2662238"/>
          <p14:tracePt t="13645" x="1477963" y="2693988"/>
          <p14:tracePt t="13653" x="1579563" y="2724150"/>
          <p14:tracePt t="13661" x="1719263" y="2763838"/>
          <p14:tracePt t="13662" x="1749425" y="2778125"/>
          <p14:tracePt t="13670" x="1889125" y="2794000"/>
          <p14:tracePt t="13678" x="2051050" y="2833688"/>
          <p14:tracePt t="13695" x="2392363" y="2863850"/>
          <p14:tracePt t="13703" x="2532063" y="2879725"/>
          <p14:tracePt t="13711" x="2662238" y="2879725"/>
          <p14:tracePt t="13712" x="2678113" y="2879725"/>
          <p14:tracePt t="13720" x="2801938" y="2879725"/>
          <p14:tracePt t="13728" x="2863850" y="2871788"/>
          <p14:tracePt t="13745" x="2903538" y="2817813"/>
          <p14:tracePt t="13753" x="2895600" y="2786063"/>
          <p14:tracePt t="13762" x="2841625" y="2755900"/>
          <p14:tracePt t="13762" x="2825750" y="2755900"/>
          <p14:tracePt t="13770" x="2755900" y="2716213"/>
          <p14:tracePt t="13778" x="2655888" y="2686050"/>
          <p14:tracePt t="13786" x="2516188" y="2670175"/>
          <p14:tracePt t="13787" x="2500313" y="2647950"/>
          <p14:tracePt t="13795" x="2368550" y="2632075"/>
          <p14:tracePt t="13803" x="2244725" y="2632075"/>
          <p14:tracePt t="13804" x="2228850" y="2632075"/>
          <p14:tracePt t="13812" x="2112963" y="2616200"/>
          <p14:tracePt t="13820" x="1997075" y="2616200"/>
          <p14:tracePt t="13837" x="1787525" y="2616200"/>
          <p14:tracePt t="13845" x="1725613" y="2616200"/>
          <p14:tracePt t="13853" x="1687513" y="2624138"/>
          <p14:tracePt t="13861" x="1687513" y="2647950"/>
          <p14:tracePt t="13870" x="1687513" y="2662238"/>
          <p14:tracePt t="13887" x="1733550" y="2724150"/>
          <p14:tracePt t="13896" x="1803400" y="2763838"/>
          <p14:tracePt t="13903" x="1865313" y="2778125"/>
          <p14:tracePt t="13912" x="1935163" y="2794000"/>
          <p14:tracePt t="13912" x="1951038" y="2794000"/>
          <p14:tracePt t="13920" x="2020888" y="2809875"/>
          <p14:tracePt t="13921" x="2035175" y="2809875"/>
          <p14:tracePt t="13929" x="2120900" y="2847975"/>
          <p14:tracePt t="13937" x="2190750" y="2847975"/>
          <p14:tracePt t="13945" x="2260600" y="2847975"/>
          <p14:tracePt t="13953" x="2306638" y="2847975"/>
          <p14:tracePt t="13962" x="2344738" y="2847975"/>
          <p14:tracePt t="13962" x="2360613" y="2847975"/>
          <p14:tracePt t="13978" x="2392363" y="2847975"/>
          <p14:tracePt t="13987" x="2392363" y="2840038"/>
          <p14:tracePt t="13995" x="2392363" y="2817813"/>
          <p14:tracePt t="14003" x="2384425" y="2817813"/>
          <p14:tracePt t="14011" x="2352675" y="2801938"/>
          <p14:tracePt t="14028" x="2268538" y="2771775"/>
          <p14:tracePt t="14037" x="2214563" y="2771775"/>
          <p14:tracePt t="14045" x="2166938" y="2771775"/>
          <p14:tracePt t="14054" x="2112963" y="2755900"/>
          <p14:tracePt t="14061" x="2097088" y="2755900"/>
          <p14:tracePt t="14070" x="2058988" y="2755900"/>
          <p14:tracePt t="14078" x="2043113" y="2755900"/>
          <p14:tracePt t="14123" x="2043113" y="2763838"/>
          <p14:tracePt t="14140" x="2051050" y="2763838"/>
          <p14:tracePt t="14229" x="2051050" y="2778125"/>
          <p14:tracePt t="14263" x="2051050" y="2794000"/>
          <p14:tracePt t="14292" x="2051050" y="2809875"/>
          <p14:tracePt t="14372" x="2074863" y="2809875"/>
          <p14:tracePt t="14387" x="2090738" y="2809875"/>
          <p14:tracePt t="14400" x="2105025" y="2809875"/>
          <p14:tracePt t="14478" x="2120900" y="2809875"/>
          <p14:tracePt t="14482" x="2120900" y="2833688"/>
          <p14:tracePt t="14492" x="2136775" y="2833688"/>
          <p14:tracePt t="14503" x="2159000" y="2847975"/>
          <p14:tracePt t="14512" x="2190750" y="2847975"/>
          <p14:tracePt t="14520" x="2260600" y="2879725"/>
          <p14:tracePt t="14521" x="2276475" y="2879725"/>
          <p14:tracePt t="14528" x="2344738" y="2917825"/>
          <p14:tracePt t="14537" x="2462213" y="2949575"/>
          <p14:tracePt t="14538" x="2492375" y="2949575"/>
          <p14:tracePt t="14546" x="2632075" y="2979738"/>
          <p14:tracePt t="14562" x="2971800" y="3049588"/>
          <p14:tracePt t="14563" x="2987675" y="3049588"/>
          <p14:tracePt t="14570" x="3119438" y="3065463"/>
          <p14:tracePt t="14578" x="3328988" y="3103563"/>
          <p14:tracePt t="14587" x="3544888" y="3149600"/>
          <p14:tracePt t="14588" x="3576638" y="3149600"/>
          <p14:tracePt t="14595" x="3784600" y="3189288"/>
          <p14:tracePt t="14604" x="4002088" y="3219450"/>
          <p14:tracePt t="14604" x="4032250" y="3235325"/>
          <p14:tracePt t="14612" x="4219575" y="3267075"/>
          <p14:tracePt t="14612" x="4241800" y="3267075"/>
          <p14:tracePt t="14620" x="4489450" y="3321050"/>
          <p14:tracePt t="14628" x="4714875" y="3375025"/>
          <p14:tracePt t="14637" x="4954588" y="3405188"/>
          <p14:tracePt t="14637" x="4984750" y="3421063"/>
          <p14:tracePt t="14645" x="5202238" y="3460750"/>
          <p14:tracePt t="14662" x="5657850" y="3522663"/>
          <p14:tracePt t="14670" x="5845175" y="3536950"/>
          <p14:tracePt t="14678" x="6053138" y="3560763"/>
          <p14:tracePt t="14679" x="6069013" y="3560763"/>
          <p14:tracePt t="14687" x="6254750" y="3576638"/>
          <p14:tracePt t="14695" x="6408738" y="3576638"/>
          <p14:tracePt t="14703" x="6580188" y="3576638"/>
          <p14:tracePt t="14712" x="6742113" y="3576638"/>
          <p14:tracePt t="14720" x="6865938" y="3576638"/>
          <p14:tracePt t="14721" x="6881813" y="3576638"/>
          <p14:tracePt t="14729" x="6981825" y="3576638"/>
          <p14:tracePt t="14729" x="6997700" y="3576638"/>
          <p14:tracePt t="14737" x="7121525" y="3576638"/>
          <p14:tracePt t="14745" x="7199313" y="3568700"/>
          <p14:tracePt t="14753" x="7283450" y="3529013"/>
          <p14:tracePt t="14762" x="7339013" y="3498850"/>
          <p14:tracePt t="14770" x="7369175" y="3460750"/>
          <p14:tracePt t="14778" x="7369175" y="3429000"/>
          <p14:tracePt t="14787" x="7369175" y="3413125"/>
          <p14:tracePt t="14803" x="7369175" y="3397250"/>
          <p14:tracePt t="14850" x="7392988" y="3405188"/>
          <p14:tracePt t="14859" x="7408863" y="3405188"/>
          <p14:tracePt t="14863" x="7408863" y="3421063"/>
          <p14:tracePt t="14870" x="7423150" y="3421063"/>
          <p14:tracePt t="14889" x="7439025" y="3421063"/>
          <p14:tracePt t="14916" x="7439025" y="3436938"/>
          <p14:tracePt t="14927" x="7439025" y="3460750"/>
          <p14:tracePt t="14936" x="7439025" y="3475038"/>
          <p14:tracePt t="14944" x="7439025" y="3490913"/>
          <p14:tracePt t="14946" x="7431088" y="3490913"/>
          <p14:tracePt t="14955" x="7431088" y="3506788"/>
          <p14:tracePt t="14984" x="7415213" y="3506788"/>
          <p14:tracePt t="14997" x="7392988" y="3506788"/>
          <p14:tracePt t="15006" x="7377113" y="3506788"/>
          <p14:tracePt t="15014" x="7361238" y="3506788"/>
          <p14:tracePt t="15022" x="7346950" y="3506788"/>
          <p14:tracePt t="15033" x="7331075" y="3506788"/>
          <p14:tracePt t="15046" x="7315200" y="3506788"/>
          <p14:tracePt t="15048" x="7315200" y="3498850"/>
          <p14:tracePt t="15062" x="7291388" y="3498850"/>
          <p14:tracePt t="15124" x="7277100" y="3498850"/>
          <p14:tracePt t="15133" x="7277100" y="3482975"/>
          <p14:tracePt t="15192" x="7261225" y="3482975"/>
          <p14:tracePt t="15214" x="7245350" y="3482975"/>
          <p14:tracePt t="15228" x="7229475" y="3482975"/>
          <p14:tracePt t="15240" x="7207250" y="3482975"/>
          <p14:tracePt t="15251" x="7191375" y="3490913"/>
          <p14:tracePt t="15262" x="7175500" y="3506788"/>
          <p14:tracePt t="15270" x="7145338" y="3522663"/>
          <p14:tracePt t="15278" x="7105650" y="3536950"/>
          <p14:tracePt t="15287" x="7075488" y="3560763"/>
          <p14:tracePt t="15295" x="7021513" y="3590925"/>
          <p14:tracePt t="15303" x="6989763" y="3606800"/>
          <p14:tracePt t="15312" x="6959600" y="3622675"/>
          <p14:tracePt t="15321" x="6919913" y="3660775"/>
          <p14:tracePt t="15331" x="6905625" y="3676650"/>
          <p14:tracePt t="15345" x="6905625" y="3692525"/>
          <p14:tracePt t="15353" x="6905625" y="3708400"/>
          <p14:tracePt t="15365" x="6911975" y="3708400"/>
          <p14:tracePt t="15370" x="6911975" y="3730625"/>
          <p14:tracePt t="15382" x="6927850" y="3730625"/>
          <p14:tracePt t="15395" x="6951663" y="3730625"/>
          <p14:tracePt t="15403" x="6967538" y="3730625"/>
          <p14:tracePt t="15412" x="6981825" y="3730625"/>
          <p14:tracePt t="15420" x="6997700" y="3714750"/>
          <p14:tracePt t="15431" x="6997700" y="3700463"/>
          <p14:tracePt t="15445" x="7013575" y="3684588"/>
          <p14:tracePt t="15454" x="7035800" y="3652838"/>
          <p14:tracePt t="15461" x="7035800" y="3630613"/>
          <p14:tracePt t="15470" x="7035800" y="3598863"/>
          <p14:tracePt t="15478" x="7021513" y="3584575"/>
          <p14:tracePt t="15495" x="6973888" y="3498850"/>
          <p14:tracePt t="15503" x="6959600" y="3482975"/>
          <p14:tracePt t="15512" x="6935788" y="3460750"/>
          <p14:tracePt t="15520" x="6919913" y="3444875"/>
          <p14:tracePt t="15528" x="6905625" y="3444875"/>
          <p14:tracePt t="15537" x="6889750" y="3444875"/>
          <p14:tracePt t="15545" x="6873875" y="3444875"/>
          <p14:tracePt t="15556" x="6850063" y="3444875"/>
          <p14:tracePt t="15561" x="6835775" y="3444875"/>
          <p14:tracePt t="15570" x="6804025" y="3444875"/>
          <p14:tracePt t="15587" x="6750050" y="3444875"/>
          <p14:tracePt t="15595" x="6734175" y="3460750"/>
          <p14:tracePt t="15603" x="6719888" y="3475038"/>
          <p14:tracePt t="15613" x="6719888" y="3490913"/>
          <p14:tracePt t="15620" x="6719888" y="3506788"/>
          <p14:tracePt t="15637" x="6704013" y="3536950"/>
          <p14:tracePt t="15645" x="6704013" y="3560763"/>
          <p14:tracePt t="15654" x="6711950" y="3576638"/>
          <p14:tracePt t="15661" x="6726238" y="3590925"/>
          <p14:tracePt t="15670" x="6742113" y="3606800"/>
          <p14:tracePt t="15678" x="6781800" y="3606800"/>
          <p14:tracePt t="15687" x="6811963" y="3622675"/>
          <p14:tracePt t="15695" x="6865938" y="3622675"/>
          <p14:tracePt t="15703" x="6897688" y="3622675"/>
          <p14:tracePt t="15712" x="6927850" y="3646488"/>
          <p14:tracePt t="15728" x="6981825" y="3646488"/>
          <p14:tracePt t="15737" x="6997700" y="3646488"/>
          <p14:tracePt t="15745" x="7013575" y="3646488"/>
          <p14:tracePt t="16240" x="7035800" y="3646488"/>
          <p14:tracePt t="16705" x="7035800" y="3630613"/>
          <p14:tracePt t="16709" x="7021513" y="3630613"/>
          <p14:tracePt t="16720" x="7021513" y="3614738"/>
          <p14:tracePt t="16728" x="7005638" y="3614738"/>
          <p14:tracePt t="16737" x="7005638" y="3598863"/>
          <p14:tracePt t="16745" x="6989763" y="3584575"/>
          <p14:tracePt t="16753" x="6973888" y="3544888"/>
          <p14:tracePt t="16762" x="6959600" y="3514725"/>
          <p14:tracePt t="16770" x="6935788" y="3482975"/>
          <p14:tracePt t="16778" x="6905625" y="3444875"/>
          <p14:tracePt t="16787" x="6873875" y="3413125"/>
          <p14:tracePt t="16795" x="6850063" y="3382963"/>
          <p14:tracePt t="16804" x="6819900" y="3343275"/>
          <p14:tracePt t="16820" x="6773863" y="3313113"/>
          <p14:tracePt t="16828" x="6750050" y="3297238"/>
          <p14:tracePt t="16837" x="6750050" y="3273425"/>
          <p14:tracePt t="16845" x="6734175" y="3273425"/>
          <p14:tracePt t="16862" x="6719888" y="3259138"/>
          <p14:tracePt t="16881" x="6704013" y="3259138"/>
          <p14:tracePt t="16934" x="6704013" y="3267075"/>
          <p14:tracePt t="16939" x="6704013" y="3289300"/>
          <p14:tracePt t="16946" x="6704013" y="3305175"/>
          <p14:tracePt t="16962" x="6704013" y="3375025"/>
          <p14:tracePt t="16970" x="6726238" y="3421063"/>
          <p14:tracePt t="16979" x="6742113" y="3475038"/>
          <p14:tracePt t="16979" x="6765925" y="3475038"/>
          <p14:tracePt t="16987" x="6781800" y="3506788"/>
          <p14:tracePt t="16987" x="6781800" y="3522663"/>
          <p14:tracePt t="16995" x="6827838" y="3560763"/>
          <p14:tracePt t="17003" x="6881813" y="3590925"/>
          <p14:tracePt t="17012" x="6927850" y="3622675"/>
          <p14:tracePt t="17020" x="6997700" y="3660775"/>
          <p14:tracePt t="17028" x="7067550" y="3676650"/>
          <p14:tracePt t="17037" x="7153275" y="3692525"/>
          <p14:tracePt t="17053" x="7323138" y="3730625"/>
          <p14:tracePt t="17062" x="7392988" y="3746500"/>
          <p14:tracePt t="17062" x="7408863" y="3746500"/>
          <p14:tracePt t="17070" x="7470775" y="3746500"/>
          <p14:tracePt t="17078" x="7524750" y="3746500"/>
          <p14:tracePt t="17087" x="7578725" y="3746500"/>
          <p14:tracePt t="17095" x="7594600" y="3746500"/>
          <p14:tracePt t="17103" x="7594600" y="3730625"/>
          <p14:tracePt t="17112" x="7594600" y="3714750"/>
          <p14:tracePt t="17112" x="7594600" y="3700463"/>
          <p14:tracePt t="17120" x="7562850" y="3668713"/>
          <p14:tracePt t="17128" x="7516813" y="3630613"/>
          <p14:tracePt t="17137" x="7415213" y="3598863"/>
          <p14:tracePt t="17138" x="7392988" y="3598863"/>
          <p14:tracePt t="17145" x="7315200" y="3544888"/>
          <p14:tracePt t="17153" x="7191375" y="3514725"/>
          <p14:tracePt t="17154" x="7175500" y="3514725"/>
          <p14:tracePt t="17162" x="7059613" y="3482975"/>
          <p14:tracePt t="17170" x="6959600" y="3460750"/>
          <p14:tracePt t="17179" x="6850063" y="3444875"/>
          <p14:tracePt t="17187" x="6773863" y="3444875"/>
          <p14:tracePt t="17195" x="6704013" y="3444875"/>
          <p14:tracePt t="17203" x="6634163" y="3444875"/>
          <p14:tracePt t="17212" x="6602413" y="3444875"/>
          <p14:tracePt t="17220" x="6564313" y="3460750"/>
          <p14:tracePt t="17229" x="6564313" y="3475038"/>
          <p14:tracePt t="17237" x="6564313" y="3506788"/>
          <p14:tracePt t="17245" x="6564313" y="3522663"/>
          <p14:tracePt t="17253" x="6596063" y="3536950"/>
          <p14:tracePt t="17262" x="6626225" y="3576638"/>
          <p14:tracePt t="17270" x="6657975" y="3590925"/>
          <p14:tracePt t="17279" x="6711950" y="3606800"/>
          <p14:tracePt t="17279" x="6726238" y="3606800"/>
          <p14:tracePt t="17287" x="6781800" y="3622675"/>
          <p14:tracePt t="17295" x="6827838" y="3646488"/>
          <p14:tracePt t="17303" x="6897688" y="3660775"/>
          <p14:tracePt t="17312" x="6967538" y="3676650"/>
          <p14:tracePt t="17321" x="7035800" y="3692525"/>
          <p14:tracePt t="17328" x="7083425" y="3692525"/>
          <p14:tracePt t="17337" x="7137400" y="3692525"/>
          <p14:tracePt t="17345" x="7167563" y="3692525"/>
          <p14:tracePt t="17353" x="7183438" y="3692525"/>
          <p14:tracePt t="17362" x="7199313" y="3684588"/>
          <p14:tracePt t="17370" x="7199313" y="3668713"/>
          <p14:tracePt t="17378" x="7199313" y="3652838"/>
          <p14:tracePt t="17387" x="7199313" y="3614738"/>
          <p14:tracePt t="17395" x="7199313" y="3598863"/>
          <p14:tracePt t="17403" x="7191375" y="3584575"/>
          <p14:tracePt t="17412" x="7175500" y="3568700"/>
          <p14:tracePt t="17429" x="7145338" y="3529013"/>
          <p14:tracePt t="17437" x="7121525" y="3529013"/>
          <p14:tracePt t="17445" x="7105650" y="3529013"/>
          <p14:tracePt t="17454" x="7105650" y="3514725"/>
          <p14:tracePt t="17462" x="7091363" y="3514725"/>
          <p14:tracePt t="17473" x="7075488" y="3514725"/>
          <p14:tracePt t="17479" x="7075488" y="3522663"/>
          <p14:tracePt t="17487" x="7075488" y="3536950"/>
          <p14:tracePt t="17496" x="7059613" y="3560763"/>
          <p14:tracePt t="17504" x="7059613" y="3576638"/>
          <p14:tracePt t="17520" x="7059613" y="3590925"/>
          <p14:tracePt t="17528" x="7059613" y="3606800"/>
          <p14:tracePt t="17543" x="7059613" y="3622675"/>
          <p14:tracePt t="17562" x="7059613" y="3646488"/>
          <p14:tracePt t="17570" x="7059613" y="3660775"/>
          <p14:tracePt t="17579" x="7067550" y="3660775"/>
          <p14:tracePt t="17587" x="7067550" y="3676650"/>
          <p14:tracePt t="17595" x="7083425" y="3692525"/>
          <p14:tracePt t="17854" x="7097713" y="3692525"/>
          <p14:tracePt t="17856" x="7097713" y="3708400"/>
          <p14:tracePt t="17870" x="7121525" y="3730625"/>
          <p14:tracePt t="17878" x="7137400" y="3730625"/>
          <p14:tracePt t="17904" x="7121525" y="3730625"/>
          <p14:tracePt t="17910" x="7105650" y="3730625"/>
          <p14:tracePt t="17917" x="7091363" y="3730625"/>
          <p14:tracePt t="17922" x="7075488" y="3714750"/>
          <p14:tracePt t="17928" x="7059613" y="3700463"/>
          <p14:tracePt t="17945" x="7005638" y="3668713"/>
          <p14:tracePt t="17953" x="6989763" y="3630613"/>
          <p14:tracePt t="17962" x="6973888" y="3614738"/>
          <p14:tracePt t="17970" x="6973888" y="3598863"/>
          <p14:tracePt t="17979" x="6973888" y="3584575"/>
          <p14:tracePt t="18022" x="6973888" y="3568700"/>
          <p14:tracePt t="18032" x="6959600" y="3568700"/>
          <p14:tracePt t="18039" x="6959600" y="3544888"/>
          <p14:tracePt t="18050" x="6935788" y="3544888"/>
          <p14:tracePt t="18055" x="6935788" y="3529013"/>
          <p14:tracePt t="18068" x="6935788" y="3514725"/>
          <p14:tracePt t="18071" x="6919913" y="3514725"/>
          <p14:tracePt t="18089" x="6919913" y="3498850"/>
          <p14:tracePt t="18200" x="6919913" y="3506788"/>
          <p14:tracePt t="18203" x="6927850" y="3506788"/>
          <p14:tracePt t="18212" x="6927850" y="3522663"/>
          <p14:tracePt t="18229" x="6967538" y="3536950"/>
          <p14:tracePt t="18237" x="6981825" y="3576638"/>
          <p14:tracePt t="18245" x="6997700" y="3590925"/>
          <p14:tracePt t="18253" x="7035800" y="3606800"/>
          <p14:tracePt t="18262" x="7067550" y="3622675"/>
          <p14:tracePt t="18279" x="7199313" y="3676650"/>
          <p14:tracePt t="18287" x="7283450" y="3692525"/>
          <p14:tracePt t="18295" x="7392988" y="3708400"/>
          <p14:tracePt t="18303" x="7470775" y="3730625"/>
          <p14:tracePt t="18320" x="7678738" y="3746500"/>
          <p14:tracePt t="18328" x="7740650" y="3746500"/>
          <p14:tracePt t="18337" x="7810500" y="3746500"/>
          <p14:tracePt t="18345" x="7848600" y="3746500"/>
          <p14:tracePt t="18353" x="7880350" y="3746500"/>
          <p14:tracePt t="18370" x="7880350" y="3714750"/>
          <p14:tracePt t="18378" x="7872413" y="3700463"/>
          <p14:tracePt t="18387" x="7856538" y="3684588"/>
          <p14:tracePt t="18395" x="7818438" y="3652838"/>
          <p14:tracePt t="18403" x="7748588" y="3614738"/>
          <p14:tracePt t="18412" x="7686675" y="3584575"/>
          <p14:tracePt t="18420" x="7616825" y="3544888"/>
          <p14:tracePt t="18429" x="7546975" y="3529013"/>
          <p14:tracePt t="18437" x="7516813" y="3514725"/>
          <p14:tracePt t="18437" x="7500938" y="3514725"/>
          <p14:tracePt t="18445" x="7462838" y="3514725"/>
          <p14:tracePt t="18454" x="7446963" y="3514725"/>
          <p14:tracePt t="18462" x="7431088" y="3514725"/>
          <p14:tracePt t="18483" x="7431088" y="3522663"/>
          <p14:tracePt t="18491" x="7431088" y="3536950"/>
          <p14:tracePt t="18496" x="7439025" y="3536950"/>
          <p14:tracePt t="18497" x="7439025" y="3560763"/>
          <p14:tracePt t="18512" x="7508875" y="3590925"/>
          <p14:tracePt t="18520" x="7539038" y="3606800"/>
          <p14:tracePt t="18528" x="7594600" y="3622675"/>
          <p14:tracePt t="18537" x="7662863" y="3646488"/>
          <p14:tracePt t="18545" x="7740650" y="3660775"/>
          <p14:tracePt t="18554" x="7810500" y="3676650"/>
          <p14:tracePt t="18554" x="7826375" y="3676650"/>
          <p14:tracePt t="18562" x="7934325" y="3692525"/>
          <p14:tracePt t="18570" x="8034338" y="3708400"/>
          <p14:tracePt t="18578" x="8151813" y="3730625"/>
          <p14:tracePt t="18587" x="8267700" y="3746500"/>
          <p14:tracePt t="18595" x="8407400" y="3762375"/>
          <p14:tracePt t="18604" x="8523288" y="3776663"/>
          <p14:tracePt t="18604" x="8537575" y="3776663"/>
          <p14:tracePt t="18612" x="8693150" y="3792538"/>
          <p14:tracePt t="18620" x="8847138" y="3792538"/>
          <p14:tracePt t="18629" x="8978900" y="3808413"/>
          <p14:tracePt t="18629" x="8994775" y="3808413"/>
          <p14:tracePt t="18637" x="9150350" y="3808413"/>
          <p14:tracePt t="18654" x="9366250" y="3808413"/>
          <p14:tracePt t="18654" x="9390063" y="3808413"/>
          <p14:tracePt t="18662" x="9474200" y="3808413"/>
          <p14:tracePt t="18670" x="9536113" y="3784600"/>
          <p14:tracePt t="18679" x="9605963" y="3770313"/>
          <p14:tracePt t="18687" x="9659938" y="3730625"/>
          <p14:tracePt t="18695" x="9691688" y="3714750"/>
          <p14:tracePt t="18703" x="9745663" y="3684588"/>
          <p14:tracePt t="18712" x="9791700" y="3668713"/>
          <p14:tracePt t="18720" x="9831388" y="3652838"/>
          <p14:tracePt t="18728" x="9877425" y="3652838"/>
          <p14:tracePt t="18737" x="9931400" y="3652838"/>
          <p14:tracePt t="18746" x="9963150" y="3652838"/>
          <p14:tracePt t="18754" x="9993313" y="3652838"/>
          <p14:tracePt t="18762" x="10033000" y="3652838"/>
          <p14:tracePt t="18770" x="10063163" y="3652838"/>
          <p14:tracePt t="18779" x="10117138" y="3630613"/>
          <p14:tracePt t="18795" x="10163175" y="3614738"/>
          <p14:tracePt t="18804" x="10202863" y="3598863"/>
          <p14:tracePt t="18812" x="10233025" y="3584575"/>
          <p14:tracePt t="18812" x="10248900" y="3584575"/>
          <p14:tracePt t="18820" x="10287000" y="3544888"/>
          <p14:tracePt t="18828" x="10318750" y="3529013"/>
          <p14:tracePt t="18837" x="10348913" y="3498850"/>
          <p14:tracePt t="18845" x="10388600" y="3460750"/>
          <p14:tracePt t="18853" x="10404475" y="3429000"/>
          <p14:tracePt t="18862" x="10418763" y="3397250"/>
          <p14:tracePt t="18870" x="10450513" y="3359150"/>
          <p14:tracePt t="18879" x="10450513" y="3328988"/>
          <p14:tracePt t="18887" x="10450513" y="3297238"/>
          <p14:tracePt t="18895" x="10426700" y="3273425"/>
          <p14:tracePt t="18903" x="10396538" y="3243263"/>
          <p14:tracePt t="18913" x="10342563" y="3227388"/>
          <p14:tracePt t="18921" x="10256838" y="3211513"/>
          <p14:tracePt t="18929" x="10186988" y="3211513"/>
          <p14:tracePt t="18929" x="10171113" y="3211513"/>
          <p14:tracePt t="18945" x="10001250" y="3211513"/>
          <p14:tracePt t="18953" x="9915525" y="3211513"/>
          <p14:tracePt t="18962" x="9831388" y="3235325"/>
          <p14:tracePt t="18970" x="9785350" y="3267075"/>
          <p14:tracePt t="18979" x="9769475" y="3289300"/>
          <p14:tracePt t="18979" x="9769475" y="3305175"/>
          <p14:tracePt t="18995" x="9753600" y="3351213"/>
          <p14:tracePt t="19003" x="9777413" y="3405188"/>
          <p14:tracePt t="19012" x="9847263" y="3436938"/>
          <p14:tracePt t="19029" x="10079038" y="3536950"/>
          <p14:tracePt t="19029" x="10101263" y="3536950"/>
          <p14:tracePt t="19037" x="10233025" y="3576638"/>
          <p14:tracePt t="19045" x="10388600" y="3590925"/>
          <p14:tracePt t="19053" x="10520363" y="3590925"/>
          <p14:tracePt t="19062" x="10660063" y="3606800"/>
          <p14:tracePt t="19070" x="10775950" y="3606800"/>
          <p14:tracePt t="19078" x="10891838" y="3598863"/>
          <p14:tracePt t="19087" x="10975975" y="3544888"/>
          <p14:tracePt t="19095" x="11031538" y="3498850"/>
          <p14:tracePt t="19103" x="11031538" y="3444875"/>
          <p14:tracePt t="19112" x="10999788" y="3382963"/>
          <p14:tracePt t="19120" x="10953750" y="3328988"/>
          <p14:tracePt t="19137" x="10728325" y="3211513"/>
          <p14:tracePt t="19145" x="10598150" y="3173413"/>
          <p14:tracePt t="19153" x="10480675" y="3157538"/>
          <p14:tracePt t="19170" x="10210800" y="3157538"/>
          <p14:tracePt t="19178" x="10101263" y="3165475"/>
          <p14:tracePt t="19187" x="9985375" y="3219450"/>
          <p14:tracePt t="19195" x="9915525" y="3251200"/>
          <p14:tracePt t="19203" x="9885363" y="3289300"/>
          <p14:tracePt t="19212" x="9885363" y="3321050"/>
          <p14:tracePt t="19220" x="9885363" y="3351213"/>
          <p14:tracePt t="19229" x="9909175" y="3390900"/>
          <p14:tracePt t="19237" x="9963150" y="3421063"/>
          <p14:tracePt t="19245" x="10033000" y="3436938"/>
          <p14:tracePt t="19262" x="10218738" y="3475038"/>
          <p14:tracePt t="19279" x="10388600" y="3490913"/>
          <p14:tracePt t="19287" x="10450513" y="3490913"/>
          <p14:tracePt t="19295" x="10488613" y="3490913"/>
          <p14:tracePt t="19304" x="10520363" y="3490913"/>
          <p14:tracePt t="19312" x="10520363" y="3482975"/>
          <p14:tracePt t="19320" x="10520363" y="3460750"/>
          <p14:tracePt t="19329" x="10496550" y="3444875"/>
          <p14:tracePt t="19329" x="10496550" y="3429000"/>
          <p14:tracePt t="19337" x="10426700" y="3397250"/>
          <p14:tracePt t="19345" x="10342563" y="3343275"/>
          <p14:tracePt t="19354" x="10225088" y="3297238"/>
          <p14:tracePt t="19354" x="10210800" y="3297238"/>
          <p14:tracePt t="19362" x="10086975" y="3243263"/>
          <p14:tracePt t="19362" x="10071100" y="3243263"/>
          <p14:tracePt t="19370" x="9939338" y="3211513"/>
          <p14:tracePt t="19378" x="9815513" y="3189288"/>
          <p14:tracePt t="19387" x="9699625" y="3189288"/>
          <p14:tracePt t="19404" x="9498013" y="3189288"/>
          <p14:tracePt t="19404" x="9482138" y="3189288"/>
          <p14:tracePt t="19412" x="9412288" y="3205163"/>
          <p14:tracePt t="19420" x="9398000" y="3219450"/>
          <p14:tracePt t="19429" x="9374188" y="3251200"/>
          <p14:tracePt t="19437" x="9374188" y="3289300"/>
          <p14:tracePt t="19445" x="9390063" y="3321050"/>
          <p14:tracePt t="19462" x="9451975" y="3375025"/>
          <p14:tracePt t="19470" x="9521825" y="3390900"/>
          <p14:tracePt t="19479" x="9575800" y="3405188"/>
          <p14:tracePt t="19487" x="9621838" y="3421063"/>
          <p14:tracePt t="19495" x="9691688" y="3421063"/>
          <p14:tracePt t="19504" x="9745663" y="3421063"/>
          <p14:tracePt t="19512" x="9791700" y="3421063"/>
          <p14:tracePt t="19520" x="9831388" y="3413125"/>
          <p14:tracePt t="19528" x="9847263" y="3413125"/>
          <p14:tracePt t="19545" x="9847263" y="3359150"/>
          <p14:tracePt t="19554" x="9847263" y="3343275"/>
          <p14:tracePt t="19562" x="9831388" y="3297238"/>
          <p14:tracePt t="19570" x="9799638" y="3243263"/>
          <p14:tracePt t="19578" x="9729788" y="3189288"/>
          <p14:tracePt t="19587" x="9645650" y="3111500"/>
          <p14:tracePt t="19604" x="9498013" y="2971800"/>
          <p14:tracePt t="19604" x="9498013" y="2957513"/>
          <p14:tracePt t="19612" x="9412288" y="2887663"/>
          <p14:tracePt t="19620" x="9344025" y="2817813"/>
          <p14:tracePt t="19628" x="9274175" y="2755900"/>
          <p14:tracePt t="19637" x="9212263" y="2701925"/>
          <p14:tracePt t="19645" x="9172575" y="2647950"/>
          <p14:tracePt t="19653" x="9158288" y="2632075"/>
          <p14:tracePt t="19662" x="9142413" y="2616200"/>
          <p14:tracePt t="19696" x="9150350" y="2616200"/>
          <p14:tracePt t="19700" x="9150350" y="2624138"/>
          <p14:tracePt t="19703" x="9164638" y="2624138"/>
          <p14:tracePt t="19712" x="9234488" y="2662238"/>
          <p14:tracePt t="19720" x="9304338" y="2709863"/>
          <p14:tracePt t="19729" x="9390063" y="2763838"/>
          <p14:tracePt t="19745" x="9559925" y="2863850"/>
          <p14:tracePt t="19753" x="9637713" y="2917825"/>
          <p14:tracePt t="19762" x="9721850" y="2979738"/>
          <p14:tracePt t="19770" x="9791700" y="3019425"/>
          <p14:tracePt t="19779" x="9861550" y="3065463"/>
          <p14:tracePt t="19787" x="9931400" y="3119438"/>
          <p14:tracePt t="19795" x="9977438" y="3149600"/>
          <p14:tracePt t="19804" x="10017125" y="3189288"/>
          <p14:tracePt t="19812" x="10047288" y="3205163"/>
          <p14:tracePt t="19820" x="10063163" y="3219450"/>
          <p14:tracePt t="19829" x="10063163" y="3235325"/>
          <p14:tracePt t="19861" x="10063163" y="3251200"/>
          <p14:tracePt t="19873" x="10055225" y="3251200"/>
          <p14:tracePt t="19887" x="10025063" y="3251200"/>
          <p14:tracePt t="19896" x="9985375" y="3243263"/>
          <p14:tracePt t="19903" x="9939338" y="3211513"/>
          <p14:tracePt t="19912" x="9869488" y="3157538"/>
          <p14:tracePt t="19913" x="9869488" y="3143250"/>
          <p14:tracePt t="19922" x="9799638" y="3073400"/>
          <p14:tracePt t="19928" x="9753600" y="3003550"/>
          <p14:tracePt t="19937" x="9667875" y="2901950"/>
          <p14:tracePt t="19945" x="9598025" y="2801938"/>
          <p14:tracePt t="19953" x="9544050" y="2701925"/>
          <p14:tracePt t="19963" x="9482138" y="2586038"/>
          <p14:tracePt t="19963" x="9459913" y="2586038"/>
          <p14:tracePt t="19970" x="9428163" y="2516188"/>
          <p14:tracePt t="19979" x="9398000" y="2446338"/>
          <p14:tracePt t="19987" x="9374188" y="2414588"/>
          <p14:tracePt t="19995" x="9358313" y="2414588"/>
          <p14:tracePt t="20021" x="9366250" y="2414588"/>
          <p14:tracePt t="20027" x="9390063" y="2422525"/>
          <p14:tracePt t="20031" x="9390063" y="2438400"/>
          <p14:tracePt t="20037" x="9420225" y="2476500"/>
          <p14:tracePt t="20045" x="9451975" y="2524125"/>
          <p14:tracePt t="20053" x="9490075" y="2592388"/>
          <p14:tracePt t="20071" x="9591675" y="2778125"/>
          <p14:tracePt t="20071" x="9605963" y="2778125"/>
          <p14:tracePt t="20078" x="9659938" y="2879725"/>
          <p14:tracePt t="20087" x="9721850" y="2995613"/>
          <p14:tracePt t="20096" x="9777413" y="3103563"/>
          <p14:tracePt t="20096" x="9791700" y="3119438"/>
          <p14:tracePt t="20104" x="9831388" y="3189288"/>
          <p14:tracePt t="20104" x="9847263" y="3205163"/>
          <p14:tracePt t="20112" x="9893300" y="3289300"/>
          <p14:tracePt t="20120" x="9963150" y="3351213"/>
          <p14:tracePt t="20129" x="9993313" y="3390900"/>
          <p14:tracePt t="20129" x="10017125" y="3405188"/>
          <p14:tracePt t="20137" x="10047288" y="3421063"/>
          <p14:tracePt t="20145" x="10079038" y="3436938"/>
          <p14:tracePt t="20186" x="10071100" y="3436938"/>
          <p14:tracePt t="20188" x="10071100" y="3429000"/>
          <p14:tracePt t="20196" x="10039350" y="3397250"/>
          <p14:tracePt t="20212" x="9901238" y="3211513"/>
          <p14:tracePt t="20220" x="9815513" y="3087688"/>
          <p14:tracePt t="20229" x="9715500" y="2941638"/>
          <p14:tracePt t="20237" x="9598025" y="2771775"/>
          <p14:tracePt t="20245" x="9482138" y="2600325"/>
          <p14:tracePt t="20254" x="9374188" y="2462213"/>
          <p14:tracePt t="20262" x="9288463" y="2330450"/>
          <p14:tracePt t="20270" x="9258300" y="2260600"/>
          <p14:tracePt t="20279" x="9242425" y="2228850"/>
          <p14:tracePt t="20303" x="9242425" y="2236788"/>
          <p14:tracePt t="20306" x="9250363" y="2252663"/>
          <p14:tracePt t="20312" x="9266238" y="2290763"/>
          <p14:tracePt t="20320" x="9336088" y="2352675"/>
          <p14:tracePt t="20328" x="9405938" y="2454275"/>
          <p14:tracePt t="20337" x="9521825" y="2562225"/>
          <p14:tracePt t="20354" x="9721850" y="2778125"/>
          <p14:tracePt t="20355" x="9745663" y="2778125"/>
          <p14:tracePt t="20355" x="9761538" y="2794000"/>
          <p14:tracePt t="20363" x="9861550" y="2895600"/>
          <p14:tracePt t="20370" x="9963150" y="2963863"/>
          <p14:tracePt t="20378" x="10047288" y="3033713"/>
          <p14:tracePt t="20387" x="10148888" y="3103563"/>
          <p14:tracePt t="20404" x="10218738" y="3149600"/>
          <p14:tracePt t="20436" x="10218738" y="3143250"/>
          <p14:tracePt t="20438" x="10210800" y="3143250"/>
          <p14:tracePt t="20445" x="10156825" y="3087688"/>
          <p14:tracePt t="20453" x="10086975" y="3003550"/>
          <p14:tracePt t="20462" x="10001250" y="2871788"/>
          <p14:tracePt t="20470" x="9901238" y="2732088"/>
          <p14:tracePt t="20478" x="9831388" y="2600325"/>
          <p14:tracePt t="20496" x="9667875" y="2360613"/>
          <p14:tracePt t="20504" x="9598025" y="2274888"/>
          <p14:tracePt t="20512" x="9544050" y="2228850"/>
          <p14:tracePt t="20520" x="9513888" y="2212975"/>
          <p14:tracePt t="20529" x="9498013" y="2190750"/>
          <p14:tracePt t="20553" x="9482138" y="2190750"/>
          <p14:tracePt t="20557" x="9482138" y="2206625"/>
          <p14:tracePt t="20563" x="9482138" y="2220913"/>
          <p14:tracePt t="20570" x="9482138" y="2252663"/>
          <p14:tracePt t="20587" x="9505950" y="2376488"/>
          <p14:tracePt t="20595" x="9536113" y="2422525"/>
          <p14:tracePt t="20603" x="9605963" y="2492375"/>
          <p14:tracePt t="20612" x="9675813" y="2578100"/>
          <p14:tracePt t="20620" x="9761538" y="2647950"/>
          <p14:tracePt t="20637" x="9877425" y="2709863"/>
          <p14:tracePt t="20645" x="9947275" y="2724150"/>
          <p14:tracePt t="20653" x="9977438" y="2724150"/>
          <p14:tracePt t="20662" x="9993313" y="2716213"/>
          <p14:tracePt t="20670" x="10017125" y="2670175"/>
          <p14:tracePt t="20679" x="10017125" y="2586038"/>
          <p14:tracePt t="20687" x="10001250" y="2500313"/>
          <p14:tracePt t="20696" x="9955213" y="2414588"/>
          <p14:tracePt t="20696" x="9939338" y="2414588"/>
          <p14:tracePt t="20703" x="9869488" y="2344738"/>
          <p14:tracePt t="20712" x="9769475" y="2274888"/>
          <p14:tracePt t="20729" x="9559925" y="2212975"/>
          <p14:tracePt t="20737" x="9459913" y="2190750"/>
          <p14:tracePt t="20745" x="9344025" y="2174875"/>
          <p14:tracePt t="20753" x="9242425" y="2159000"/>
          <p14:tracePt t="20762" x="9142413" y="2159000"/>
          <p14:tracePt t="20779" x="9040813" y="2159000"/>
          <p14:tracePt t="20787" x="9018588" y="2159000"/>
          <p14:tracePt t="20803" x="9018588" y="2166938"/>
          <p14:tracePt t="20805" x="9034463" y="2166938"/>
          <p14:tracePt t="20812" x="9048750" y="2166938"/>
          <p14:tracePt t="20820" x="9096375" y="2182813"/>
          <p14:tracePt t="20837" x="9250363" y="2236788"/>
          <p14:tracePt t="20845" x="9336088" y="2252663"/>
          <p14:tracePt t="20854" x="9420225" y="2268538"/>
          <p14:tracePt t="20870" x="9521825" y="2290763"/>
          <p14:tracePt t="20878" x="9559925" y="2306638"/>
          <p14:tracePt t="20887" x="9591675" y="2306638"/>
          <p14:tracePt t="20918" x="9583738" y="2306638"/>
          <p14:tracePt t="20918" x="9583738" y="2298700"/>
          <p14:tracePt t="20922" x="9559925" y="2298700"/>
          <p14:tracePt t="20928" x="9529763" y="2298700"/>
          <p14:tracePt t="20937" x="9459913" y="2274888"/>
          <p14:tracePt t="20945" x="9358313" y="2260600"/>
          <p14:tracePt t="20954" x="9274175" y="2244725"/>
          <p14:tracePt t="20954" x="9258300" y="2244725"/>
          <p14:tracePt t="20962" x="9172575" y="2244725"/>
          <p14:tracePt t="20979" x="9002713" y="2228850"/>
          <p14:tracePt t="20979" x="8986838" y="2228850"/>
          <p14:tracePt t="20987" x="8916988" y="2228850"/>
          <p14:tracePt t="20995" x="8870950" y="2228850"/>
          <p14:tracePt t="21012" x="8832850" y="2228850"/>
          <p14:tracePt t="21024" x="8847138" y="2228850"/>
          <p14:tracePt t="21030" x="8863013" y="2228850"/>
          <p14:tracePt t="21037" x="8909050" y="2236788"/>
          <p14:tracePt t="21045" x="8994775" y="2236788"/>
          <p14:tracePt t="21054" x="9096375" y="2252663"/>
          <p14:tracePt t="21054" x="9118600" y="2252663"/>
          <p14:tracePt t="21062" x="9220200" y="2252663"/>
          <p14:tracePt t="21070" x="9320213" y="2252663"/>
          <p14:tracePt t="21079" x="9405938" y="2252663"/>
          <p14:tracePt t="21079" x="9420225" y="2252663"/>
          <p14:tracePt t="21087" x="9490075" y="2252663"/>
          <p14:tracePt t="21104" x="9536113" y="2252663"/>
          <p14:tracePt t="21129" x="9529763" y="2252663"/>
          <p14:tracePt t="21133" x="9513888" y="2252663"/>
          <p14:tracePt t="21137" x="9498013" y="2244725"/>
          <p14:tracePt t="21154" x="9312275" y="2244725"/>
          <p14:tracePt t="21154" x="9288463" y="2244725"/>
          <p14:tracePt t="21162" x="9212263" y="2244725"/>
          <p14:tracePt t="21170" x="9142413" y="2244725"/>
          <p14:tracePt t="21178" x="9072563" y="2244725"/>
          <p14:tracePt t="21187" x="8972550" y="2244725"/>
          <p14:tracePt t="21196" x="8902700" y="2252663"/>
          <p14:tracePt t="21204" x="8832850" y="2268538"/>
          <p14:tracePt t="21212" x="8747125" y="2306638"/>
          <p14:tracePt t="21220" x="8669338" y="2338388"/>
          <p14:tracePt t="21229" x="8561388" y="2422525"/>
          <p14:tracePt t="21245" x="8345488" y="2578100"/>
          <p14:tracePt t="21254" x="8205788" y="2678113"/>
          <p14:tracePt t="21262" x="8058150" y="2794000"/>
          <p14:tracePt t="21270" x="7888288" y="2933700"/>
          <p14:tracePt t="21278" x="7702550" y="3065463"/>
          <p14:tracePt t="21287" x="7415213" y="3251200"/>
          <p14:tracePt t="21304" x="6850063" y="3576638"/>
          <p14:tracePt t="21304" x="6835775" y="3590925"/>
          <p14:tracePt t="21312" x="6548438" y="3776663"/>
          <p14:tracePt t="21320" x="6246813" y="3978275"/>
          <p14:tracePt t="21329" x="5975350" y="4148138"/>
          <p14:tracePt t="21329" x="5937250" y="4187825"/>
          <p14:tracePt t="21337" x="5651500" y="4389438"/>
          <p14:tracePt t="21345" x="5380038" y="4575175"/>
          <p14:tracePt t="21354" x="5108575" y="4760913"/>
          <p14:tracePt t="21362" x="4852988" y="4930775"/>
          <p14:tracePt t="21370" x="4652963" y="5016500"/>
          <p14:tracePt t="21387" x="4295775" y="5100638"/>
          <p14:tracePt t="21395" x="4179888" y="5132388"/>
          <p14:tracePt t="21404" x="4079875" y="5132388"/>
          <p14:tracePt t="21412" x="4010025" y="5146675"/>
          <p14:tracePt t="21420" x="3978275" y="5146675"/>
          <p14:tracePt t="21430" x="3956050" y="5146675"/>
          <p14:tracePt t="21451" x="3970338" y="5146675"/>
          <p14:tracePt t="21455" x="3986213" y="5146675"/>
          <p14:tracePt t="21462" x="4002088" y="5146675"/>
          <p14:tracePt t="21470" x="4056063" y="5146675"/>
          <p14:tracePt t="21479" x="4087813" y="5140325"/>
          <p14:tracePt t="21487" x="4102100" y="5140325"/>
          <p14:tracePt t="21496" x="4117975" y="5124450"/>
          <p14:tracePt t="21523" x="4117975" y="5108575"/>
          <p14:tracePt t="21528" x="4095750" y="5108575"/>
          <p14:tracePt t="21537" x="4040188" y="5108575"/>
          <p14:tracePt t="21545" x="4010025" y="5108575"/>
          <p14:tracePt t="21554" x="3940175" y="5108575"/>
          <p14:tracePt t="21562" x="3894138" y="5108575"/>
          <p14:tracePt t="21570" x="3840163" y="5116513"/>
          <p14:tracePt t="21579" x="3770313" y="5132388"/>
          <p14:tracePt t="21579" x="3754438" y="5132388"/>
          <p14:tracePt t="21587" x="3684588" y="5162550"/>
          <p14:tracePt t="21595" x="3622675" y="5186363"/>
          <p14:tracePt t="21603" x="3536950" y="5216525"/>
          <p14:tracePt t="21620" x="3367088" y="5270500"/>
          <p14:tracePt t="21629" x="3267075" y="5286375"/>
          <p14:tracePt t="21637" x="3181350" y="5302250"/>
          <p14:tracePt t="21645" x="3095625" y="5302250"/>
          <p14:tracePt t="21654" x="3011488" y="5302250"/>
          <p14:tracePt t="21654" x="2995613" y="5302250"/>
          <p14:tracePt t="21662" x="2925763" y="5302250"/>
          <p14:tracePt t="21663" x="2909888" y="5302250"/>
          <p14:tracePt t="21670" x="2855913" y="5302250"/>
          <p14:tracePt t="21678" x="2786063" y="5294313"/>
          <p14:tracePt t="21687" x="2724150" y="5294313"/>
          <p14:tracePt t="21695" x="2709863" y="5278438"/>
          <p14:tracePt t="21703" x="2686050" y="5278438"/>
          <p14:tracePt t="21729" x="2686050" y="5256213"/>
          <p14:tracePt t="21751" x="2686050" y="5240338"/>
          <p14:tracePt t="21762" x="2701925" y="5240338"/>
          <p14:tracePt t="21849" x="2701925" y="5224463"/>
          <p14:tracePt t="21891" x="2701925" y="5208588"/>
          <p14:tracePt t="21893" x="2686050" y="5208588"/>
          <p14:tracePt t="21904" x="2655888" y="5194300"/>
          <p14:tracePt t="21912" x="2640013" y="5194300"/>
          <p14:tracePt t="21920" x="2624138" y="5170488"/>
          <p14:tracePt t="21929" x="2586038" y="5140325"/>
          <p14:tracePt t="21937" x="2570163" y="5108575"/>
          <p14:tracePt t="21945" x="2538413" y="5070475"/>
          <p14:tracePt t="21953" x="2500313" y="5038725"/>
          <p14:tracePt t="21962" x="2454275" y="4968875"/>
          <p14:tracePt t="21970" x="2414588" y="4922838"/>
          <p14:tracePt t="21979" x="2352675" y="4868863"/>
          <p14:tracePt t="21987" x="2282825" y="4814888"/>
          <p14:tracePt t="21995" x="2214563" y="4752975"/>
          <p14:tracePt t="22004" x="2112963" y="4683125"/>
          <p14:tracePt t="22012" x="2012950" y="4613275"/>
          <p14:tracePt t="22020" x="1927225" y="4567238"/>
          <p14:tracePt t="22029" x="1857375" y="4527550"/>
          <p14:tracePt t="22045" x="1741488" y="4481513"/>
          <p14:tracePt t="22054" x="1687513" y="4465638"/>
          <p14:tracePt t="22054" x="1671638" y="4465638"/>
          <p14:tracePt t="22062" x="1641475" y="4443413"/>
          <p14:tracePt t="22070" x="1625600" y="4443413"/>
          <p14:tracePt t="22079" x="1601788" y="4443413"/>
          <p14:tracePt t="22087" x="1587500" y="4443413"/>
          <p14:tracePt t="22097" x="1571625" y="4443413"/>
          <p14:tracePt t="22119" x="1571625" y="4457700"/>
          <p14:tracePt t="22134" x="1571625" y="4473575"/>
          <p14:tracePt t="22145" x="1579563" y="4473575"/>
          <p14:tracePt t="22197" x="1579563" y="4489450"/>
          <p14:tracePt t="22216" x="1571625" y="4489450"/>
          <p14:tracePt t="22237" x="1571625" y="4505325"/>
          <p14:tracePt t="22251" x="1555750" y="4505325"/>
          <p14:tracePt t="22261" x="1539875" y="4505325"/>
          <p14:tracePt t="22268" x="1517650" y="4505325"/>
          <p14:tracePt t="22279" x="1485900" y="4505325"/>
          <p14:tracePt t="22287" x="1455738" y="4505325"/>
          <p14:tracePt t="22296" x="1401763" y="4505325"/>
          <p14:tracePt t="22304" x="1385888" y="4505325"/>
          <p14:tracePt t="22312" x="1354138" y="4505325"/>
          <p14:tracePt t="22321" x="1331913" y="4505325"/>
          <p14:tracePt t="22329" x="1316038" y="4505325"/>
          <p14:tracePt t="22377" x="1316038" y="4497388"/>
          <p14:tracePt t="22396" x="1316038" y="4481513"/>
          <p14:tracePt t="22402" x="1323975" y="4481513"/>
          <p14:tracePt t="22571" x="1323975" y="4489450"/>
          <p14:tracePt t="22581" x="1323975" y="4505325"/>
          <p14:tracePt t="22587" x="1346200" y="4505325"/>
          <p14:tracePt t="22590" x="1346200" y="4519613"/>
          <p14:tracePt t="22599" x="1346200" y="4543425"/>
          <p14:tracePt t="22612" x="1331913" y="4559300"/>
          <p14:tracePt t="22620" x="1316038" y="4589463"/>
          <p14:tracePt t="22629" x="1300163" y="4605338"/>
          <p14:tracePt t="22637" x="1246188" y="4645025"/>
          <p14:tracePt t="22645" x="1216025" y="4659313"/>
          <p14:tracePt t="22654" x="1184275" y="4691063"/>
          <p14:tracePt t="22662" x="1146175" y="4706938"/>
          <p14:tracePt t="22670" x="1130300" y="4729163"/>
          <p14:tracePt t="22679" x="1114425" y="4745038"/>
          <p14:tracePt t="22687" x="1098550" y="4760913"/>
          <p14:tracePt t="22704" x="1084263" y="4775200"/>
          <p14:tracePt t="22712" x="1060450" y="4775200"/>
          <p14:tracePt t="22720" x="1044575" y="4791075"/>
          <p14:tracePt t="22737" x="1030288" y="4830763"/>
          <p14:tracePt t="22754" x="1030288" y="4860925"/>
          <p14:tracePt t="22762" x="1030288" y="4876800"/>
          <p14:tracePt t="22770" x="1030288" y="4914900"/>
          <p14:tracePt t="22779" x="1030288" y="4930775"/>
          <p14:tracePt t="22787" x="1036638" y="4946650"/>
          <p14:tracePt t="22804" x="1122363" y="4976813"/>
          <p14:tracePt t="22812" x="1192213" y="4976813"/>
          <p14:tracePt t="22820" x="1292225" y="5000625"/>
          <p14:tracePt t="22829" x="1393825" y="5000625"/>
          <p14:tracePt t="22829" x="1408113" y="5000625"/>
          <p14:tracePt t="22837" x="1547813" y="5016500"/>
          <p14:tracePt t="22854" x="1819275" y="5030788"/>
          <p14:tracePt t="22854" x="1835150" y="5030788"/>
          <p14:tracePt t="22862" x="1989138" y="5030788"/>
          <p14:tracePt t="22870" x="2105025" y="5046663"/>
          <p14:tracePt t="22879" x="2244725" y="5046663"/>
          <p14:tracePt t="22879" x="2260600" y="5046663"/>
          <p14:tracePt t="22887" x="2360613" y="5062538"/>
          <p14:tracePt t="22896" x="2430463" y="5062538"/>
          <p14:tracePt t="22896" x="2446338" y="5062538"/>
          <p14:tracePt t="22903" x="2492375" y="5062538"/>
          <p14:tracePt t="22912" x="2546350" y="5062538"/>
          <p14:tracePt t="22921" x="2593975" y="5062538"/>
          <p14:tracePt t="22929" x="2616200" y="5062538"/>
          <p14:tracePt t="22945" x="2632075" y="5054600"/>
          <p14:tracePt t="22954" x="2624138" y="5038725"/>
          <p14:tracePt t="22962" x="2600325" y="5022850"/>
          <p14:tracePt t="22970" x="2570163" y="5008563"/>
          <p14:tracePt t="22979" x="2554288" y="4984750"/>
          <p14:tracePt t="22995" x="2500313" y="4954588"/>
          <p14:tracePt t="23004" x="2470150" y="4954588"/>
          <p14:tracePt t="23012" x="2438400" y="4938713"/>
          <p14:tracePt t="23020" x="2414588" y="4938713"/>
          <p14:tracePt t="23029" x="2400300" y="4922838"/>
          <p14:tracePt t="23052" x="2406650" y="4922838"/>
          <p14:tracePt t="23056" x="2430463" y="4922838"/>
          <p14:tracePt t="23062" x="2446338" y="4922838"/>
          <p14:tracePt t="23071" x="2476500" y="4922838"/>
          <p14:tracePt t="23087" x="2562225" y="4930775"/>
          <p14:tracePt t="23096" x="2593975" y="4946650"/>
          <p14:tracePt t="23096" x="2616200" y="4946650"/>
          <p14:tracePt t="23104" x="2632075" y="4960938"/>
          <p14:tracePt t="23112" x="2678113" y="4960938"/>
          <p14:tracePt t="23120" x="2717800" y="4976813"/>
          <p14:tracePt t="23137" x="2763838" y="5000625"/>
          <p14:tracePt t="23145" x="2801938" y="5000625"/>
          <p14:tracePt t="23154" x="2817813" y="5016500"/>
          <p14:tracePt t="23391" x="2833688" y="5016500"/>
          <p14:tracePt t="23394" x="2847975" y="5016500"/>
          <p14:tracePt t="23404" x="2887663" y="5030788"/>
          <p14:tracePt t="23412" x="2917825" y="5030788"/>
          <p14:tracePt t="23420" x="2933700" y="5030788"/>
          <p14:tracePt t="23429" x="2971800" y="5030788"/>
          <p14:tracePt t="23437" x="3003550" y="5030788"/>
          <p14:tracePt t="23445" x="3057525" y="5030788"/>
          <p14:tracePt t="23454" x="3089275" y="5030788"/>
          <p14:tracePt t="23454" x="3103563" y="5030788"/>
          <p14:tracePt t="23462" x="3119438" y="5030788"/>
          <p14:tracePt t="23477" x="3119438" y="5022850"/>
          <p14:tracePt t="23498" x="3119438" y="5008563"/>
          <p14:tracePt t="23523" x="3135313" y="5008563"/>
          <p14:tracePt t="23527" x="3135313" y="4984750"/>
          <p14:tracePt t="23552" x="3135313" y="4968875"/>
          <p14:tracePt t="23558" x="3157538" y="4968875"/>
          <p14:tracePt t="23567" x="3173413" y="4968875"/>
          <p14:tracePt t="23571" x="3173413" y="4954588"/>
          <p14:tracePt t="23579" x="3189288" y="4954588"/>
          <p14:tracePt t="23587" x="3205163" y="4954588"/>
          <p14:tracePt t="23595" x="3243263" y="4954588"/>
          <p14:tracePt t="23604" x="3259138" y="4954588"/>
          <p14:tracePt t="23620" x="3275013" y="4938713"/>
          <p14:tracePt t="23743" x="3275013" y="4922838"/>
          <p14:tracePt t="23820" x="3267075" y="4922838"/>
          <p14:tracePt t="23829" x="3267075" y="4899025"/>
          <p14:tracePt t="23841" x="3251200" y="4899025"/>
          <p14:tracePt t="23851" x="3251200" y="4884738"/>
          <p14:tracePt t="23865" x="3227388" y="4884738"/>
          <p14:tracePt t="23990" x="3213100" y="4884738"/>
          <p14:tracePt t="24000" x="3197225" y="4884738"/>
          <p14:tracePt t="24005" x="3197225" y="4868863"/>
          <p14:tracePt t="24009" x="3181350" y="4868863"/>
          <p14:tracePt t="24020" x="3165475" y="4852988"/>
          <p14:tracePt t="24031" x="3165475" y="4837113"/>
          <p14:tracePt t="24041" x="3165475" y="4814888"/>
          <p14:tracePt t="24045" x="3143250" y="4814888"/>
          <p14:tracePt t="24054" x="3143250" y="4799013"/>
          <p14:tracePt t="24079" x="3127375" y="4713288"/>
          <p14:tracePt t="24087" x="3111500" y="4699000"/>
          <p14:tracePt t="24095" x="3081338" y="4667250"/>
          <p14:tracePt t="24104" x="3027363" y="4651375"/>
          <p14:tracePt t="24120" x="2895600" y="4613275"/>
          <p14:tracePt t="24129" x="2809875" y="4597400"/>
          <p14:tracePt t="24137" x="2686050" y="4597400"/>
          <p14:tracePt t="24145" x="2570163" y="4597400"/>
          <p14:tracePt t="24154" x="2438400" y="4597400"/>
          <p14:tracePt t="24162" x="2314575" y="4621213"/>
          <p14:tracePt t="24170" x="2198688" y="4645025"/>
          <p14:tracePt t="24179" x="2082800" y="4675188"/>
          <p14:tracePt t="24180" x="2058988" y="4691063"/>
          <p14:tracePt t="24187" x="1927225" y="4745038"/>
          <p14:tracePt t="24195" x="1811338" y="4791075"/>
          <p14:tracePt t="24212" x="1587500" y="4914900"/>
          <p14:tracePt t="24220" x="1501775" y="4946650"/>
          <p14:tracePt t="24229" x="1431925" y="4976813"/>
          <p14:tracePt t="24237" x="1385888" y="5016500"/>
          <p14:tracePt t="24245" x="1354138" y="5046663"/>
          <p14:tracePt t="24262" x="1331913" y="5084763"/>
          <p14:tracePt t="24270" x="1346200" y="5100638"/>
          <p14:tracePt t="24279" x="1377950" y="5116513"/>
          <p14:tracePt t="24279" x="1377950" y="5132388"/>
          <p14:tracePt t="24287" x="1431925" y="5146675"/>
          <p14:tracePt t="24295" x="1493838" y="5162550"/>
          <p14:tracePt t="24296" x="1509713" y="5162550"/>
          <p14:tracePt t="24304" x="1593850" y="5162550"/>
          <p14:tracePt t="24312" x="1703388" y="5186363"/>
          <p14:tracePt t="24320" x="1803400" y="5202238"/>
          <p14:tracePt t="24329" x="1905000" y="5216525"/>
          <p14:tracePt t="24329" x="1935163" y="5216525"/>
          <p14:tracePt t="24337" x="2035175" y="5232400"/>
          <p14:tracePt t="24354" x="2260600" y="5248275"/>
          <p14:tracePt t="24370" x="2446338" y="5270500"/>
          <p14:tracePt t="24379" x="2532063" y="5270500"/>
          <p14:tracePt t="24379" x="2546350" y="5270500"/>
          <p14:tracePt t="24387" x="2632075" y="5270500"/>
          <p14:tracePt t="24404" x="2847975" y="5270500"/>
          <p14:tracePt t="24404" x="2863850" y="5270500"/>
          <p14:tracePt t="24412" x="2987675" y="5270500"/>
          <p14:tracePt t="24420" x="3103563" y="5270500"/>
          <p14:tracePt t="24429" x="3219450" y="5270500"/>
          <p14:tracePt t="24429" x="3243263" y="5270500"/>
          <p14:tracePt t="24445" x="3444875" y="5270500"/>
          <p14:tracePt t="24454" x="3514725" y="5256213"/>
          <p14:tracePt t="24462" x="3576638" y="5256213"/>
          <p14:tracePt t="24470" x="3598863" y="5240338"/>
          <p14:tracePt t="24479" x="3614738" y="5240338"/>
          <p14:tracePt t="24495" x="3614738" y="5224463"/>
          <p14:tracePt t="24504" x="3630613" y="5224463"/>
          <p14:tracePt t="24512" x="3630613" y="5208588"/>
          <p14:tracePt t="24529" x="3630613" y="5194300"/>
          <p14:tracePt t="24531" x="3622675" y="5194300"/>
          <p14:tracePt t="24537" x="3598863" y="5194300"/>
          <p14:tracePt t="24545" x="3552825" y="5154613"/>
          <p14:tracePt t="24554" x="3522663" y="5140325"/>
          <p14:tracePt t="24554" x="3498850" y="5140325"/>
          <p14:tracePt t="24563" x="3436938" y="5108575"/>
          <p14:tracePt t="24570" x="3382963" y="5084763"/>
          <p14:tracePt t="24579" x="3328988" y="5070475"/>
          <p14:tracePt t="24579" x="3328988" y="5054600"/>
          <p14:tracePt t="24587" x="3267075" y="5038725"/>
          <p14:tracePt t="24595" x="3197225" y="5008563"/>
          <p14:tracePt t="24604" x="3127375" y="4984750"/>
          <p14:tracePt t="24604" x="3111500" y="4968875"/>
          <p14:tracePt t="24612" x="3041650" y="4968875"/>
          <p14:tracePt t="24620" x="2941638" y="4954588"/>
          <p14:tracePt t="24637" x="2755900" y="4922838"/>
          <p14:tracePt t="24645" x="2655888" y="4899025"/>
          <p14:tracePt t="24654" x="2554288" y="4884738"/>
          <p14:tracePt t="24662" x="2438400" y="4884738"/>
          <p14:tracePt t="24670" x="2330450" y="4884738"/>
          <p14:tracePt t="24679" x="2214563" y="4884738"/>
          <p14:tracePt t="24695" x="2043113" y="4884738"/>
          <p14:tracePt t="24704" x="1958975" y="4914900"/>
          <p14:tracePt t="24712" x="1897063" y="4930775"/>
          <p14:tracePt t="24720" x="1857375" y="4960938"/>
          <p14:tracePt t="24729" x="1843088" y="5000625"/>
          <p14:tracePt t="24737" x="1827213" y="5030788"/>
          <p14:tracePt t="24745" x="1827213" y="5062538"/>
          <p14:tracePt t="24754" x="1835150" y="5100638"/>
          <p14:tracePt t="24762" x="1865313" y="5132388"/>
          <p14:tracePt t="24772" x="1935163" y="5162550"/>
          <p14:tracePt t="24779" x="1989138" y="5186363"/>
          <p14:tracePt t="24779" x="2005013" y="5202238"/>
          <p14:tracePt t="24787" x="2090738" y="5216525"/>
          <p14:tracePt t="24795" x="2190750" y="5248275"/>
          <p14:tracePt t="24804" x="2306638" y="5286375"/>
          <p14:tracePt t="24804" x="2322513" y="5286375"/>
          <p14:tracePt t="24812" x="2446338" y="5302250"/>
          <p14:tracePt t="24813" x="2462213" y="5318125"/>
          <p14:tracePt t="24821" x="2562225" y="5318125"/>
          <p14:tracePt t="24837" x="2833688" y="5356225"/>
          <p14:tracePt t="24845" x="2971800" y="5372100"/>
          <p14:tracePt t="24854" x="3073400" y="5372100"/>
          <p14:tracePt t="24854" x="3103563" y="5372100"/>
          <p14:tracePt t="24862" x="3205163" y="5372100"/>
          <p14:tracePt t="24871" x="3328988" y="5356225"/>
          <p14:tracePt t="24879" x="3429000" y="5340350"/>
          <p14:tracePt t="24879" x="3444875" y="5340350"/>
          <p14:tracePt t="24887" x="3530600" y="5326063"/>
          <p14:tracePt t="24895" x="3598863" y="5294313"/>
          <p14:tracePt t="24904" x="3646488" y="5278438"/>
          <p14:tracePt t="24920" x="3676650" y="5208588"/>
          <p14:tracePt t="24929" x="3668713" y="5154613"/>
          <p14:tracePt t="24937" x="3622675" y="5108575"/>
          <p14:tracePt t="24945" x="3568700" y="5070475"/>
          <p14:tracePt t="24954" x="3482975" y="5038725"/>
          <p14:tracePt t="24955" x="3468688" y="5022850"/>
          <p14:tracePt t="24963" x="3351213" y="4984750"/>
          <p14:tracePt t="24979" x="3111500" y="4954588"/>
          <p14:tracePt t="24987" x="2979738" y="4938713"/>
          <p14:tracePt t="24995" x="2841625" y="4922838"/>
          <p14:tracePt t="25004" x="2686050" y="4922838"/>
          <p14:tracePt t="25004" x="2670175" y="4922838"/>
          <p14:tracePt t="25012" x="2516188" y="4922838"/>
          <p14:tracePt t="25020" x="2384425" y="4922838"/>
          <p14:tracePt t="25029" x="2268538" y="4930775"/>
          <p14:tracePt t="25037" x="2144713" y="4946650"/>
          <p14:tracePt t="25046" x="2043113" y="4960938"/>
          <p14:tracePt t="25046" x="2043113" y="4976813"/>
          <p14:tracePt t="25054" x="1973263" y="5000625"/>
          <p14:tracePt t="25054" x="1958975" y="5016500"/>
          <p14:tracePt t="25062" x="1911350" y="5030788"/>
          <p14:tracePt t="25070" x="1873250" y="5046663"/>
          <p14:tracePt t="25079" x="1873250" y="5084763"/>
          <p14:tracePt t="25079" x="1857375" y="5084763"/>
          <p14:tracePt t="25087" x="1857375" y="5100638"/>
          <p14:tracePt t="25104" x="1889125" y="5132388"/>
          <p14:tracePt t="25120" x="1951038" y="5162550"/>
          <p14:tracePt t="25129" x="2005013" y="5186363"/>
          <p14:tracePt t="25129" x="2020888" y="5186363"/>
          <p14:tracePt t="25137" x="2074863" y="5202238"/>
          <p14:tracePt t="25145" x="2120900" y="5202238"/>
          <p14:tracePt t="25154" x="2206625" y="5216525"/>
          <p14:tracePt t="25162" x="2276475" y="5232400"/>
          <p14:tracePt t="25171" x="2360613" y="5232400"/>
          <p14:tracePt t="25171" x="2376488" y="5232400"/>
          <p14:tracePt t="25179" x="2430463" y="5232400"/>
          <p14:tracePt t="25179" x="2446338" y="5232400"/>
          <p14:tracePt t="25187" x="2492375" y="5232400"/>
          <p14:tracePt t="25196" x="2562225" y="5232400"/>
          <p14:tracePt t="25204" x="2616200" y="5232400"/>
          <p14:tracePt t="25204" x="2632075" y="5232400"/>
          <p14:tracePt t="25212" x="2678113" y="5232400"/>
          <p14:tracePt t="25220" x="2717800" y="5232400"/>
          <p14:tracePt t="25229" x="2732088" y="5232400"/>
          <p14:tracePt t="25283" x="2732088" y="5224463"/>
          <p14:tracePt t="25290" x="2724150" y="5224463"/>
          <p14:tracePt t="25296" x="2709863" y="5208588"/>
          <p14:tracePt t="25304" x="2686050" y="5194300"/>
          <p14:tracePt t="25312" x="2670175" y="5194300"/>
          <p14:tracePt t="25320" x="2655888" y="5170488"/>
          <p14:tracePt t="25329" x="2640013" y="5170488"/>
          <p14:tracePt t="25337" x="2624138" y="5154613"/>
          <p14:tracePt t="25438" x="2624138" y="5140325"/>
          <p14:tracePt t="25470" x="2624138" y="5124450"/>
          <p14:tracePt t="25496" x="2632075" y="5124450"/>
          <p14:tracePt t="25550" x="2632075" y="5108575"/>
          <p14:tracePt t="25578" x="2647950" y="5108575"/>
          <p14:tracePt t="25588" x="2662238" y="5108575"/>
          <p14:tracePt t="25596" x="2678113" y="5108575"/>
          <p14:tracePt t="25602" x="2701925" y="5108575"/>
          <p14:tracePt t="25607" x="2717800" y="5108575"/>
          <p14:tracePt t="25621" x="2747963" y="5108575"/>
          <p14:tracePt t="25629" x="2786063" y="5108575"/>
          <p14:tracePt t="25637" x="2801938" y="5108575"/>
          <p14:tracePt t="25654" x="2847975" y="5108575"/>
          <p14:tracePt t="25671" x="2863850" y="5108575"/>
          <p14:tracePt t="25679" x="2887663" y="5108575"/>
          <p14:tracePt t="25687" x="2903538" y="5108575"/>
          <p14:tracePt t="25715" x="2903538" y="5084763"/>
          <p14:tracePt t="25720" x="2917825" y="5084763"/>
          <p14:tracePt t="25734" x="2917825" y="5070475"/>
          <p14:tracePt t="25750" x="2917825" y="5054600"/>
          <p14:tracePt t="25764" x="2917825" y="5038725"/>
          <p14:tracePt t="25779" x="2933700" y="5022850"/>
          <p14:tracePt t="25792" x="2933700" y="5008563"/>
          <p14:tracePt t="25795" x="2933700" y="4984750"/>
          <p14:tracePt t="25805" x="2933700" y="4968875"/>
          <p14:tracePt t="25834" x="2933700" y="4954588"/>
          <p14:tracePt t="25874" x="2925763" y="4938713"/>
          <p14:tracePt t="25880" x="2909888" y="4938713"/>
          <p14:tracePt t="25885" x="2895600" y="4938713"/>
          <p14:tracePt t="25890" x="2871788" y="4938713"/>
          <p14:tracePt t="25897" x="2855913" y="4938713"/>
          <p14:tracePt t="25897" x="2855913" y="4922838"/>
          <p14:tracePt t="25904" x="2841625" y="4922838"/>
          <p14:tracePt t="25921" x="2771775" y="4922838"/>
          <p14:tracePt t="25929" x="2740025" y="4922838"/>
          <p14:tracePt t="25937" x="2724150" y="4899025"/>
          <p14:tracePt t="25946" x="2686050" y="4899025"/>
          <p14:tracePt t="25954" x="2655888" y="4899025"/>
          <p14:tracePt t="25955" x="2640013" y="4899025"/>
          <p14:tracePt t="25963" x="2600325" y="4899025"/>
          <p14:tracePt t="25970" x="2586038" y="4899025"/>
          <p14:tracePt t="25979" x="2554288" y="4914900"/>
          <p14:tracePt t="25987" x="2516188" y="4914900"/>
          <p14:tracePt t="26004" x="2484438" y="4930775"/>
          <p14:tracePt t="26012" x="2454275" y="4930775"/>
          <p14:tracePt t="26020" x="2454275" y="4946650"/>
          <p14:tracePt t="26029" x="2438400" y="4946650"/>
          <p14:tracePt t="26052" x="2414588" y="4946650"/>
          <p14:tracePt t="26183" x="2430463" y="4946650"/>
          <p14:tracePt t="26195" x="2446338" y="4946650"/>
          <p14:tracePt t="26206" x="2462213" y="4946650"/>
          <p14:tracePt t="26213" x="2476500" y="4946650"/>
          <p14:tracePt t="26220" x="2492375" y="4946650"/>
          <p14:tracePt t="26224" x="2516188" y="4946650"/>
          <p14:tracePt t="26231" x="2532063" y="4946650"/>
          <p14:tracePt t="26237" x="2546350" y="4946650"/>
          <p14:tracePt t="26245" x="2578100" y="4946650"/>
          <p14:tracePt t="26254" x="2616200" y="4946650"/>
          <p14:tracePt t="26262" x="2662238" y="4946650"/>
          <p14:tracePt t="26271" x="2701925" y="4946650"/>
          <p14:tracePt t="26279" x="2717800" y="4946650"/>
          <p14:tracePt t="26279" x="2732088" y="4946650"/>
          <p14:tracePt t="26287" x="2747963" y="4946650"/>
          <p14:tracePt t="26296" x="2786063" y="4946650"/>
          <p14:tracePt t="26304" x="2801938" y="4946650"/>
          <p14:tracePt t="26313" x="2817813" y="4946650"/>
          <p14:tracePt t="26329" x="2833688" y="4946650"/>
          <p14:tracePt t="26343" x="2847975" y="4946650"/>
          <p14:tracePt t="26353" x="2863850" y="4946650"/>
          <p14:tracePt t="26362" x="2887663" y="4946650"/>
          <p14:tracePt t="26370" x="2903538" y="4946650"/>
          <p14:tracePt t="26387" x="2949575" y="4946650"/>
          <p14:tracePt t="26396" x="2971800" y="4946650"/>
          <p14:tracePt t="26404" x="2987675" y="4938713"/>
          <p14:tracePt t="26412" x="3003550" y="4938713"/>
          <p14:tracePt t="26460" x="3003550" y="4922838"/>
          <p14:tracePt t="26470" x="3003550" y="4899025"/>
          <p14:tracePt t="26479" x="2995613" y="4899025"/>
          <p14:tracePt t="26479" x="2995613" y="4884738"/>
          <p14:tracePt t="26487" x="2979738" y="4868863"/>
          <p14:tracePt t="26495" x="2957513" y="4852988"/>
          <p14:tracePt t="26504" x="2925763" y="4852988"/>
          <p14:tracePt t="26504" x="2909888" y="4837113"/>
          <p14:tracePt t="26512" x="2871788" y="4837113"/>
          <p14:tracePt t="26529" x="2724150" y="4799013"/>
          <p14:tracePt t="26537" x="2670175" y="4799013"/>
          <p14:tracePt t="26546" x="2600325" y="4799013"/>
          <p14:tracePt t="26554" x="2516188" y="4799013"/>
          <p14:tracePt t="26562" x="2414588" y="4799013"/>
          <p14:tracePt t="26571" x="2314575" y="4830763"/>
          <p14:tracePt t="26579" x="2214563" y="4845050"/>
          <p14:tracePt t="26579" x="2198688" y="4860925"/>
          <p14:tracePt t="26587" x="2112963" y="4876800"/>
          <p14:tracePt t="26595" x="2028825" y="4914900"/>
          <p14:tracePt t="26605" x="1943100" y="4946650"/>
          <p14:tracePt t="26605" x="1927225" y="4946650"/>
          <p14:tracePt t="26612" x="1857375" y="4960938"/>
          <p14:tracePt t="26620" x="1773238" y="4976813"/>
          <p14:tracePt t="26629" x="1725613" y="4976813"/>
          <p14:tracePt t="26637" x="1703388" y="5000625"/>
          <p14:tracePt t="26680" x="1719263" y="5000625"/>
          <p14:tracePt t="26684" x="1733550" y="5000625"/>
          <p14:tracePt t="26688" x="1749425" y="5000625"/>
          <p14:tracePt t="26696" x="1781175" y="5000625"/>
          <p14:tracePt t="26713" x="1905000" y="5016500"/>
          <p14:tracePt t="26720" x="1989138" y="5030788"/>
          <p14:tracePt t="26729" x="2090738" y="5062538"/>
          <p14:tracePt t="26729" x="2105025" y="5062538"/>
          <p14:tracePt t="26738" x="2206625" y="5116513"/>
          <p14:tracePt t="26745" x="2344738" y="5146675"/>
          <p14:tracePt t="26754" x="2462213" y="5202238"/>
          <p14:tracePt t="26754" x="2476500" y="5202238"/>
          <p14:tracePt t="26762" x="2593975" y="5232400"/>
          <p14:tracePt t="26771" x="2732088" y="5270500"/>
          <p14:tracePt t="26779" x="2863850" y="5270500"/>
          <p14:tracePt t="26779" x="2863850" y="5286375"/>
          <p14:tracePt t="26787" x="2987675" y="5286375"/>
          <p14:tracePt t="26804" x="3189288" y="5286375"/>
          <p14:tracePt t="26813" x="3259138" y="5286375"/>
          <p14:tracePt t="26814" x="3275013" y="5286375"/>
          <p14:tracePt t="26820" x="3328988" y="5278438"/>
          <p14:tracePt t="26837" x="3460750" y="5224463"/>
          <p14:tracePt t="26846" x="3514725" y="5194300"/>
          <p14:tracePt t="26854" x="3544888" y="5154613"/>
          <p14:tracePt t="26854" x="3560763" y="5154613"/>
          <p14:tracePt t="26862" x="3598863" y="5124450"/>
          <p14:tracePt t="26871" x="3614738" y="5084763"/>
          <p14:tracePt t="26879" x="3660775" y="5054600"/>
          <p14:tracePt t="26888" x="3700463" y="5022850"/>
          <p14:tracePt t="26895" x="3700463" y="5008563"/>
          <p14:tracePt t="26904" x="3684588" y="5008563"/>
          <p14:tracePt t="26912" x="3668713" y="4984750"/>
          <p14:tracePt t="26920" x="3638550" y="4968875"/>
          <p14:tracePt t="26929" x="3598863" y="4968875"/>
          <p14:tracePt t="26946" x="3468688" y="4954588"/>
          <p14:tracePt t="26954" x="3398838" y="4954588"/>
          <p14:tracePt t="26954" x="3382963" y="4954588"/>
          <p14:tracePt t="26962" x="3313113" y="4954588"/>
          <p14:tracePt t="26971" x="3213100" y="4960938"/>
          <p14:tracePt t="26979" x="3143250" y="4976813"/>
          <p14:tracePt t="26980" x="3127375" y="4976813"/>
          <p14:tracePt t="26996" x="2995613" y="5016500"/>
          <p14:tracePt t="27004" x="2925763" y="5046663"/>
          <p14:tracePt t="27012" x="2895600" y="5062538"/>
          <p14:tracePt t="27020" x="2855913" y="5100638"/>
          <p14:tracePt t="27029" x="2841625" y="5132388"/>
          <p14:tracePt t="27037" x="2841625" y="5186363"/>
          <p14:tracePt t="27045" x="2841625" y="5216525"/>
          <p14:tracePt t="27054" x="2841625" y="5286375"/>
          <p14:tracePt t="27062" x="2887663" y="5356225"/>
          <p14:tracePt t="27071" x="2949575" y="5418138"/>
          <p14:tracePt t="27087" x="3135313" y="5588000"/>
          <p14:tracePt t="27096" x="3259138" y="5673725"/>
          <p14:tracePt t="27104" x="3359150" y="5773738"/>
          <p14:tracePt t="27104" x="3375025" y="5789613"/>
          <p14:tracePt t="27112" x="3514725" y="5897563"/>
          <p14:tracePt t="27121" x="3630613" y="5999163"/>
          <p14:tracePt t="27129" x="3746500" y="6099175"/>
          <p14:tracePt t="27129" x="3762375" y="6099175"/>
          <p14:tracePt t="27138" x="3870325" y="6200775"/>
          <p14:tracePt t="27145" x="3970338" y="6284913"/>
          <p14:tracePt t="27154" x="4032250" y="6370638"/>
          <p14:tracePt t="27162" x="4102100" y="6454775"/>
          <p14:tracePt t="27179" x="4187825" y="6626225"/>
          <p14:tracePt t="27187" x="4203700" y="6710363"/>
          <p14:tracePt t="27195" x="4241800" y="6772275"/>
          <p14:tracePt t="27204" x="4257675" y="6842125"/>
          <p14:tracePt t="27656" x="0" y="0"/>
        </p14:tracePtLst>
        <p14:tracePtLst>
          <p14:tracePt t="70282" x="3498850" y="6834188"/>
          <p14:tracePt t="70283" x="3482975" y="6819900"/>
          <p14:tracePt t="70285" x="3436938" y="6780213"/>
          <p14:tracePt t="70286" x="3413125" y="6764338"/>
          <p14:tracePt t="70289" x="3367088" y="6734175"/>
          <p14:tracePt t="70298" x="3127375" y="6578600"/>
          <p14:tracePt t="70299" x="3081338" y="6564313"/>
          <p14:tracePt t="70306" x="2871788" y="6424613"/>
          <p14:tracePt t="70323" x="2368550" y="6122988"/>
          <p14:tracePt t="70323" x="2352675" y="6107113"/>
          <p14:tracePt t="70331" x="2112963" y="5967413"/>
          <p14:tracePt t="70339" x="1927225" y="5851525"/>
          <p14:tracePt t="70340" x="1897063" y="5835650"/>
          <p14:tracePt t="70340" x="1857375" y="5821363"/>
          <p14:tracePt t="70348" x="1741488" y="5751513"/>
          <p14:tracePt t="70356" x="1587500" y="5681663"/>
          <p14:tracePt t="70373" x="1401763" y="5595938"/>
          <p14:tracePt t="70383" x="1354138" y="5580063"/>
          <p14:tracePt t="70390" x="1354138" y="5565775"/>
          <p14:tracePt t="70398" x="1331913" y="5565775"/>
          <p14:tracePt t="70414" x="1331913" y="5549900"/>
          <p14:tracePt t="70423" x="1346200" y="5549900"/>
          <p14:tracePt t="70432" x="1362075" y="5526088"/>
          <p14:tracePt t="70439" x="1377950" y="5511800"/>
          <p14:tracePt t="70448" x="1393825" y="5511800"/>
          <p14:tracePt t="70464" x="1431925" y="5511800"/>
          <p14:tracePt t="70473" x="1447800" y="5511800"/>
          <p14:tracePt t="70481" x="1463675" y="5511800"/>
          <p14:tracePt t="70489" x="1477963" y="5511800"/>
          <p14:tracePt t="70499" x="1509713" y="5511800"/>
          <p14:tracePt t="70506" x="1563688" y="5511800"/>
          <p14:tracePt t="70514" x="1649413" y="5511800"/>
          <p14:tracePt t="70523" x="1733550" y="5511800"/>
          <p14:tracePt t="70531" x="1819275" y="5511800"/>
          <p14:tracePt t="70539" x="1919288" y="5511800"/>
          <p14:tracePt t="70556" x="2090738" y="5495925"/>
          <p14:tracePt t="70557" x="2105025" y="5495925"/>
          <p14:tracePt t="70564" x="2174875" y="5495925"/>
          <p14:tracePt t="70572" x="2220913" y="5495925"/>
          <p14:tracePt t="70581" x="2276475" y="5495925"/>
          <p14:tracePt t="70589" x="2290763" y="5495925"/>
          <p14:tracePt t="70610" x="2282825" y="5495925"/>
          <p14:tracePt t="70614" x="2268538" y="5495925"/>
          <p14:tracePt t="70623" x="2182813" y="5495925"/>
          <p14:tracePt t="70631" x="2058988" y="5503863"/>
          <p14:tracePt t="70648" x="1703388" y="5518150"/>
          <p14:tracePt t="70656" x="1517650" y="5541963"/>
          <p14:tracePt t="70664" x="1385888" y="5541963"/>
          <p14:tracePt t="70673" x="1230313" y="5557838"/>
          <p14:tracePt t="70681" x="1098550" y="5557838"/>
          <p14:tracePt t="70681" x="1060450" y="5557838"/>
          <p14:tracePt t="70698" x="858838" y="5557838"/>
          <p14:tracePt t="70706" x="828675" y="5557838"/>
          <p14:tracePt t="70714" x="812800" y="5557838"/>
          <p14:tracePt t="70734" x="820738" y="5557838"/>
          <p14:tracePt t="70737" x="836613" y="5557838"/>
          <p14:tracePt t="70741" x="850900" y="5557838"/>
          <p14:tracePt t="70747" x="890588" y="5573713"/>
          <p14:tracePt t="70756" x="952500" y="5573713"/>
          <p14:tracePt t="70757" x="968375" y="5588000"/>
          <p14:tracePt t="70765" x="1052513" y="5603875"/>
          <p14:tracePt t="70772" x="1122363" y="5627688"/>
          <p14:tracePt t="70789" x="1277938" y="5641975"/>
          <p14:tracePt t="70798" x="1346200" y="5657850"/>
          <p14:tracePt t="70806" x="1431925" y="5673725"/>
          <p14:tracePt t="70814" x="1493838" y="5673725"/>
          <p14:tracePt t="70823" x="1563688" y="5689600"/>
          <p14:tracePt t="70839" x="1633538" y="5689600"/>
          <p14:tracePt t="70848" x="1649413" y="56896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BD2D45B-25AA-1F5C-1AA3-DEB003C3A6E1}"/>
              </a:ext>
            </a:extLst>
          </p:cNvPr>
          <p:cNvSpPr txBox="1"/>
          <p:nvPr/>
        </p:nvSpPr>
        <p:spPr>
          <a:xfrm>
            <a:off x="309244" y="954425"/>
            <a:ext cx="5295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TREATMENTS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327EABA-881C-DB23-1CAE-D0D69B9646A2}"/>
              </a:ext>
            </a:extLst>
          </p:cNvPr>
          <p:cNvSpPr txBox="1"/>
          <p:nvPr/>
        </p:nvSpPr>
        <p:spPr>
          <a:xfrm>
            <a:off x="309243" y="1698918"/>
            <a:ext cx="5786757" cy="4330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Surgery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is the primary curative treatment.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5-Fluorouracil (5-FU) Chemotherapy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as main systemic treatment since the 1990s.</a:t>
            </a: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Intravenous or oral administration</a:t>
            </a: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Blockage DNA and RNA synthesis</a:t>
            </a: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One of the most effective treatments</a:t>
            </a: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Could be administrated with other drugs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Some patients could develop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resistance to 5-FU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US" b="1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3FE15A3E-DF23-48F7-AC35-8D0E05BD2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7"/>
          <a:stretch/>
        </p:blipFill>
        <p:spPr bwMode="auto">
          <a:xfrm>
            <a:off x="6798063" y="954425"/>
            <a:ext cx="4157914" cy="489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08741E3-9220-F4E8-C008-D72CE7817DF6}"/>
              </a:ext>
            </a:extLst>
          </p:cNvPr>
          <p:cNvSpPr txBox="1"/>
          <p:nvPr/>
        </p:nvSpPr>
        <p:spPr>
          <a:xfrm>
            <a:off x="6798063" y="5844526"/>
            <a:ext cx="3485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 err="1">
                <a:latin typeface="Lato Light" panose="020F0502020204030203" pitchFamily="34" charset="0"/>
                <a:cs typeface="Lato Light" panose="020F0502020204030203" pitchFamily="34" charset="0"/>
              </a:rPr>
              <a:t>Fig</a:t>
            </a:r>
            <a:r>
              <a:rPr lang="es-ES" sz="1000" b="1" dirty="0">
                <a:latin typeface="Lato Light" panose="020F0502020204030203" pitchFamily="34" charset="0"/>
                <a:cs typeface="Lato Light" panose="020F0502020204030203" pitchFamily="34" charset="0"/>
              </a:rPr>
              <a:t> 2</a:t>
            </a:r>
            <a:r>
              <a:rPr lang="en-US" sz="1000" b="1" dirty="0">
                <a:latin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5-Fluorouracil metabolism. Image extracted from</a:t>
            </a:r>
            <a:r>
              <a:rPr lang="en-US" sz="1000" b="1" i="1" dirty="0">
                <a:latin typeface="Lato Light" panose="020F0502020204030203" pitchFamily="34" charset="0"/>
                <a:cs typeface="Lato Light" panose="020F0502020204030203" pitchFamily="34" charset="0"/>
              </a:rPr>
              <a:t>: </a:t>
            </a:r>
            <a:r>
              <a:rPr lang="en-US" sz="10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Lato Light" panose="020F0502020204030203" pitchFamily="34" charset="0"/>
                <a:cs typeface="Lato Light" panose="020F0502020204030203" pitchFamily="34" charset="0"/>
              </a:rPr>
              <a:t>5-Fluorouracil: mechanisms of action and clinical strategies</a:t>
            </a:r>
            <a:r>
              <a:rPr lang="en-US" sz="1000" i="1" dirty="0">
                <a:solidFill>
                  <a:srgbClr val="222222"/>
                </a:solidFill>
                <a:highlight>
                  <a:srgbClr val="FFFFFF"/>
                </a:highlight>
                <a:latin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ca-E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Lato Light" panose="020F0502020204030203" pitchFamily="34" charset="0"/>
                <a:cs typeface="Lato Light" panose="020F0502020204030203" pitchFamily="34" charset="0"/>
                <a:hlinkClick r:id="rId5"/>
              </a:rPr>
              <a:t>https://doi.org/10.1038/nrc1074</a:t>
            </a:r>
            <a:r>
              <a:rPr lang="en-US" sz="1000" i="1" dirty="0">
                <a:solidFill>
                  <a:srgbClr val="222222"/>
                </a:solidFill>
                <a:highlight>
                  <a:srgbClr val="FFFFFF"/>
                </a:highlight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endParaRPr lang="en-US" sz="1000" b="1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49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609"/>
    </mc:Choice>
    <mc:Fallback xmlns="">
      <p:transition spd="slow" advTm="100609"/>
    </mc:Fallback>
  </mc:AlternateContent>
  <p:extLst>
    <p:ext uri="{3A86A75C-4F4B-4683-9AE1-C65F6400EC91}">
      <p14:laserTraceLst xmlns:p14="http://schemas.microsoft.com/office/powerpoint/2010/main">
        <p14:tracePtLst>
          <p14:tracePt t="20" x="1663700" y="5689600"/>
          <p14:tracePt t="32" x="1679575" y="5689600"/>
          <p14:tracePt t="85" x="1803400" y="5665788"/>
          <p14:tracePt t="185" x="2532063" y="5278438"/>
          <p14:tracePt t="187" x="2546350" y="5256213"/>
          <p14:tracePt t="194" x="2616200" y="5194300"/>
          <p14:tracePt t="203" x="2678113" y="5124450"/>
          <p14:tracePt t="211" x="2747963" y="5070475"/>
          <p14:tracePt t="221" x="2817813" y="4968875"/>
          <p14:tracePt t="221" x="2833688" y="4968875"/>
          <p14:tracePt t="228" x="2863850" y="4899025"/>
          <p14:tracePt t="229" x="2887663" y="4899025"/>
          <p14:tracePt t="229" x="2887663" y="4884738"/>
          <p14:tracePt t="245" x="3003550" y="4752975"/>
          <p14:tracePt t="246" x="3019425" y="4737100"/>
          <p14:tracePt t="253" x="3057525" y="4683125"/>
          <p14:tracePt t="254" x="3089275" y="4667250"/>
          <p14:tracePt t="261" x="3135313" y="4583113"/>
          <p14:tracePt t="271" x="3205163" y="4497388"/>
          <p14:tracePt t="278" x="3275013" y="4411663"/>
          <p14:tracePt t="295" x="3390900" y="4171950"/>
          <p14:tracePt t="303" x="3429000" y="4086225"/>
          <p14:tracePt t="312" x="3460750" y="3986213"/>
          <p14:tracePt t="320" x="3475038" y="3940175"/>
          <p14:tracePt t="328" x="3490913" y="3870325"/>
          <p14:tracePt t="337" x="3514725" y="3800475"/>
          <p14:tracePt t="345" x="3514725" y="3754438"/>
          <p14:tracePt t="354" x="3514725" y="3668713"/>
          <p14:tracePt t="355" x="3498850" y="3652838"/>
          <p14:tracePt t="361" x="3482975" y="3584575"/>
          <p14:tracePt t="370" x="3452813" y="3529013"/>
          <p14:tracePt t="386" x="3382963" y="3429000"/>
          <p14:tracePt t="395" x="3367088" y="3429000"/>
          <p14:tracePt t="403" x="3351213" y="3429000"/>
          <p14:tracePt t="411" x="3328988" y="3429000"/>
          <p14:tracePt t="421" x="3297238" y="3460750"/>
          <p14:tracePt t="421" x="3282950" y="3475038"/>
          <p14:tracePt t="437" x="3213100" y="3676650"/>
          <p14:tracePt t="445" x="3181350" y="3832225"/>
          <p14:tracePt t="453" x="3165475" y="3962400"/>
          <p14:tracePt t="461" x="3143250" y="4117975"/>
          <p14:tracePt t="462" x="3143250" y="4133850"/>
          <p14:tracePt t="469" x="3143250" y="4249738"/>
          <p14:tracePt t="478" x="3173413" y="4403725"/>
          <p14:tracePt t="479" x="3173413" y="4419600"/>
          <p14:tracePt t="486" x="3205163" y="4543425"/>
          <p14:tracePt t="494" x="3259138" y="4675188"/>
          <p14:tracePt t="503" x="3305175" y="4814888"/>
          <p14:tracePt t="511" x="3375025" y="4930775"/>
          <p14:tracePt t="512" x="3390900" y="4946650"/>
          <p14:tracePt t="528" x="3560763" y="5202238"/>
          <p14:tracePt t="536" x="3646488" y="5318125"/>
          <p14:tracePt t="545" x="3730625" y="5456238"/>
          <p14:tracePt t="554" x="3800475" y="5588000"/>
          <p14:tracePt t="561" x="3846513" y="5673725"/>
          <p14:tracePt t="578" x="3948113" y="5897563"/>
          <p14:tracePt t="586" x="3986213" y="5975350"/>
          <p14:tracePt t="594" x="4002088" y="6045200"/>
          <p14:tracePt t="603" x="4032250" y="6099175"/>
          <p14:tracePt t="611" x="4056063" y="6145213"/>
          <p14:tracePt t="612" x="4056063" y="6169025"/>
          <p14:tracePt t="620" x="4071938" y="6200775"/>
          <p14:tracePt t="621" x="4087813" y="6215063"/>
          <p14:tracePt t="628" x="4087813" y="6269038"/>
          <p14:tracePt t="636" x="4102100" y="6316663"/>
          <p14:tracePt t="644" x="4117975" y="6386513"/>
          <p14:tracePt t="653" x="4117975" y="6454775"/>
          <p14:tracePt t="661" x="4117975" y="6516688"/>
          <p14:tracePt t="669" x="4117975" y="6572250"/>
          <p14:tracePt t="678" x="4117975" y="6626225"/>
          <p14:tracePt t="686" x="4117975" y="6672263"/>
          <p14:tracePt t="694" x="4141788" y="6688138"/>
          <p14:tracePt t="751" x="4141788" y="6710363"/>
          <p14:tracePt t="761" x="4157663" y="6742113"/>
          <p14:tracePt t="770" x="4157663" y="6772275"/>
          <p14:tracePt t="778" x="4171950" y="6788150"/>
          <p14:tracePt t="786" x="4187825" y="6826250"/>
          <p14:tracePt t="794" x="4203700" y="6842125"/>
          <p14:tracePt t="803" x="4219575" y="6842125"/>
          <p14:tracePt t="1362" x="0" y="0"/>
        </p14:tracePtLst>
        <p14:tracePtLst>
          <p14:tracePt t="8497" x="4164013" y="6819900"/>
          <p14:tracePt t="8499" x="4141788" y="6764338"/>
          <p14:tracePt t="8503" x="4125913" y="6696075"/>
          <p14:tracePt t="8512" x="4079875" y="6494463"/>
          <p14:tracePt t="8512" x="4064000" y="6462713"/>
          <p14:tracePt t="8513" x="4064000" y="6440488"/>
          <p14:tracePt t="8520" x="4010025" y="6254750"/>
          <p14:tracePt t="8520" x="3994150" y="6223000"/>
          <p14:tracePt t="8521" x="3994150" y="6192838"/>
          <p14:tracePt t="8529" x="3956050" y="5867400"/>
          <p14:tracePt t="8537" x="3924300" y="5464175"/>
          <p14:tracePt t="8537" x="3924300" y="5410200"/>
          <p14:tracePt t="8545" x="3870325" y="5070475"/>
          <p14:tracePt t="8553" x="3824288" y="4768850"/>
          <p14:tracePt t="8562" x="3754438" y="4527550"/>
          <p14:tracePt t="8570" x="3684588" y="4327525"/>
          <p14:tracePt t="8579" x="3622675" y="4071938"/>
          <p14:tracePt t="8587" x="3568700" y="3886200"/>
          <p14:tracePt t="8603" x="3413125" y="3514725"/>
          <p14:tracePt t="8611" x="3351213" y="3382963"/>
          <p14:tracePt t="8620" x="3251200" y="3259138"/>
          <p14:tracePt t="8621" x="3227388" y="3243263"/>
          <p14:tracePt t="8628" x="3165475" y="3157538"/>
          <p14:tracePt t="8637" x="3057525" y="3057525"/>
          <p14:tracePt t="8653" x="2909888" y="2887663"/>
          <p14:tracePt t="8654" x="2895600" y="2871788"/>
          <p14:tracePt t="8663" x="2825750" y="2817813"/>
          <p14:tracePt t="8664" x="2825750" y="2801938"/>
          <p14:tracePt t="8670" x="2786063" y="2786063"/>
          <p14:tracePt t="8678" x="2740025" y="2755900"/>
          <p14:tracePt t="8688" x="2724150" y="2716213"/>
          <p14:tracePt t="8695" x="2709863" y="2701925"/>
          <p14:tracePt t="8704" x="2686050" y="2686050"/>
          <p14:tracePt t="8714" x="2670175" y="2686050"/>
          <p14:tracePt t="8720" x="2670175" y="2670175"/>
          <p14:tracePt t="8730" x="2670175" y="2647950"/>
          <p14:tracePt t="8745" x="2670175" y="2616200"/>
          <p14:tracePt t="8753" x="2670175" y="2586038"/>
          <p14:tracePt t="8754" x="2670175" y="2570163"/>
          <p14:tracePt t="8762" x="2670175" y="2516188"/>
          <p14:tracePt t="8770" x="2670175" y="2462213"/>
          <p14:tracePt t="8778" x="2670175" y="2414588"/>
          <p14:tracePt t="8795" x="2670175" y="2376488"/>
          <p14:tracePt t="8852" x="2670175" y="2360613"/>
          <p14:tracePt t="8859" x="2678113" y="2360613"/>
          <p14:tracePt t="8863" x="2701925" y="2360613"/>
          <p14:tracePt t="8870" x="2717800" y="2344738"/>
          <p14:tracePt t="8878" x="2786063" y="2330450"/>
          <p14:tracePt t="8886" x="2833688" y="2314575"/>
          <p14:tracePt t="8895" x="2887663" y="2298700"/>
          <p14:tracePt t="8903" x="2933700" y="2274888"/>
          <p14:tracePt t="8912" x="2971800" y="2260600"/>
          <p14:tracePt t="8920" x="3003550" y="2260600"/>
          <p14:tracePt t="8936" x="3033713" y="2260600"/>
          <p14:tracePt t="8947" x="3057525" y="2260600"/>
          <p14:tracePt t="9007" x="3073400" y="2260600"/>
          <p14:tracePt t="9030" x="3089275" y="2260600"/>
          <p14:tracePt t="9212" x="3081338" y="2260600"/>
          <p14:tracePt t="9224" x="3057525" y="2260600"/>
          <p14:tracePt t="9235" x="3041650" y="2260600"/>
          <p14:tracePt t="9247" x="3027363" y="2260600"/>
          <p14:tracePt t="9254" x="3011488" y="2260600"/>
          <p14:tracePt t="9261" x="2995613" y="2260600"/>
          <p14:tracePt t="9270" x="2979738" y="2260600"/>
          <p14:tracePt t="9278" x="2941638" y="2260600"/>
          <p14:tracePt t="9286" x="2925763" y="2260600"/>
          <p14:tracePt t="9295" x="2909888" y="2260600"/>
          <p14:tracePt t="9312" x="2855913" y="2260600"/>
          <p14:tracePt t="9320" x="2841625" y="2260600"/>
          <p14:tracePt t="9328" x="2825750" y="2260600"/>
          <p14:tracePt t="9336" x="2809875" y="2260600"/>
          <p14:tracePt t="9353" x="2771775" y="2260600"/>
          <p14:tracePt t="9363" x="2755900" y="2260600"/>
          <p14:tracePt t="9375" x="2740025" y="2260600"/>
          <p14:tracePt t="9486" x="2740025" y="2268538"/>
          <p14:tracePt t="9498" x="2747963" y="2268538"/>
          <p14:tracePt t="9507" x="2763838" y="2268538"/>
          <p14:tracePt t="9513" x="2786063" y="2268538"/>
          <p14:tracePt t="9520" x="2801938" y="2290763"/>
          <p14:tracePt t="9528" x="2847975" y="2290763"/>
          <p14:tracePt t="9545" x="2971800" y="2306638"/>
          <p14:tracePt t="9553" x="3033713" y="2322513"/>
          <p14:tracePt t="9562" x="3119438" y="2322513"/>
          <p14:tracePt t="9578" x="3289300" y="2338388"/>
          <p14:tracePt t="9587" x="3375025" y="2338388"/>
          <p14:tracePt t="9595" x="3460750" y="2352675"/>
          <p14:tracePt t="9603" x="3530600" y="2352675"/>
          <p14:tracePt t="9612" x="3576638" y="2352675"/>
          <p14:tracePt t="9620" x="3646488" y="2352675"/>
          <p14:tracePt t="9637" x="3746500" y="2352675"/>
          <p14:tracePt t="9645" x="3800475" y="2352675"/>
          <p14:tracePt t="9653" x="3832225" y="2352675"/>
          <p14:tracePt t="9662" x="3886200" y="2352675"/>
          <p14:tracePt t="9670" x="3932238" y="2352675"/>
          <p14:tracePt t="9687" x="4017963" y="2344738"/>
          <p14:tracePt t="9695" x="4056063" y="2330450"/>
          <p14:tracePt t="9703" x="4102100" y="2330450"/>
          <p14:tracePt t="9712" x="4141788" y="2314575"/>
          <p14:tracePt t="9720" x="4187825" y="2298700"/>
          <p14:tracePt t="9728" x="4219575" y="2274888"/>
          <p14:tracePt t="9736" x="4257675" y="2260600"/>
          <p14:tracePt t="9745" x="4287838" y="2244725"/>
          <p14:tracePt t="9753" x="4303713" y="2244725"/>
          <p14:tracePt t="9762" x="4343400" y="2228850"/>
          <p14:tracePt t="9779" x="4373563" y="2212975"/>
          <p14:tracePt t="9779" x="4373563" y="2190750"/>
          <p14:tracePt t="9786" x="4389438" y="2174875"/>
          <p14:tracePt t="9795" x="4411663" y="2159000"/>
          <p14:tracePt t="9803" x="4427538" y="2144713"/>
          <p14:tracePt t="9811" x="4443413" y="2128838"/>
          <p14:tracePt t="9828" x="4459288" y="2105025"/>
          <p14:tracePt t="9854" x="4459288" y="2089150"/>
          <p14:tracePt t="9872" x="4473575" y="2089150"/>
          <p14:tracePt t="9881" x="4473575" y="2074863"/>
          <p14:tracePt t="9895" x="4473575" y="2058988"/>
          <p14:tracePt t="9915" x="4473575" y="2043113"/>
          <p14:tracePt t="9928" x="4473575" y="2027238"/>
          <p14:tracePt t="9936" x="4473575" y="2005013"/>
          <p14:tracePt t="9946" x="4473575" y="1989138"/>
          <p14:tracePt t="9954" x="4467225" y="1973263"/>
          <p14:tracePt t="9962" x="4435475" y="1958975"/>
          <p14:tracePt t="9970" x="4381500" y="1943100"/>
          <p14:tracePt t="9978" x="4311650" y="1903413"/>
          <p14:tracePt t="9987" x="4225925" y="1873250"/>
          <p14:tracePt t="9988" x="4211638" y="1873250"/>
          <p14:tracePt t="9996" x="4125913" y="1835150"/>
          <p14:tracePt t="10012" x="3978275" y="1787525"/>
          <p14:tracePt t="10020" x="3894138" y="1773238"/>
          <p14:tracePt t="10028" x="3792538" y="1733550"/>
          <p14:tracePt t="10037" x="3684588" y="1717675"/>
          <p14:tracePt t="10045" x="3568700" y="1717675"/>
          <p14:tracePt t="10062" x="3313113" y="1703388"/>
          <p14:tracePt t="10063" x="3297238" y="1703388"/>
          <p14:tracePt t="10070" x="3165475" y="1703388"/>
          <p14:tracePt t="10078" x="3027363" y="1711325"/>
          <p14:tracePt t="10087" x="2871788" y="1749425"/>
          <p14:tracePt t="10095" x="2740025" y="1795463"/>
          <p14:tracePt t="10104" x="2624138" y="1849438"/>
          <p14:tracePt t="10104" x="2600325" y="1849438"/>
          <p14:tracePt t="10111" x="2516188" y="1897063"/>
          <p14:tracePt t="10112" x="2500313" y="1897063"/>
          <p14:tracePt t="10120" x="2438400" y="1951038"/>
          <p14:tracePt t="10128" x="2368550" y="1997075"/>
          <p14:tracePt t="10129" x="2352675" y="1997075"/>
          <p14:tracePt t="10136" x="2314575" y="2051050"/>
          <p14:tracePt t="10153" x="2268538" y="2120900"/>
          <p14:tracePt t="10162" x="2268538" y="2136775"/>
          <p14:tracePt t="10170" x="2268538" y="2151063"/>
          <p14:tracePt t="10178" x="2290763" y="2182813"/>
          <p14:tracePt t="10187" x="2322513" y="2206625"/>
          <p14:tracePt t="10203" x="2516188" y="2236788"/>
          <p14:tracePt t="10211" x="2632075" y="2252663"/>
          <p14:tracePt t="10212" x="2647950" y="2252663"/>
          <p14:tracePt t="10220" x="2786063" y="2268538"/>
          <p14:tracePt t="10228" x="2917825" y="2306638"/>
          <p14:tracePt t="10229" x="2949575" y="2306638"/>
          <p14:tracePt t="10237" x="3119438" y="2322513"/>
          <p14:tracePt t="10245" x="3305175" y="2338388"/>
          <p14:tracePt t="10253" x="3514725" y="2338388"/>
          <p14:tracePt t="10262" x="3746500" y="2338388"/>
          <p14:tracePt t="10270" x="3970338" y="2330450"/>
          <p14:tracePt t="10278" x="4157663" y="2314575"/>
          <p14:tracePt t="10295" x="4489450" y="2274888"/>
          <p14:tracePt t="10303" x="4613275" y="2260600"/>
          <p14:tracePt t="10311" x="4714875" y="2244725"/>
          <p14:tracePt t="10320" x="4783138" y="2212975"/>
          <p14:tracePt t="10328" x="4799013" y="2190750"/>
          <p14:tracePt t="10337" x="4814888" y="2159000"/>
          <p14:tracePt t="10345" x="4814888" y="2128838"/>
          <p14:tracePt t="10353" x="4806950" y="2074863"/>
          <p14:tracePt t="10362" x="4768850" y="2027238"/>
          <p14:tracePt t="10370" x="4721225" y="1989138"/>
          <p14:tracePt t="10378" x="4652963" y="1958975"/>
          <p14:tracePt t="10379" x="4637088" y="1958975"/>
          <p14:tracePt t="10386" x="4567238" y="1943100"/>
          <p14:tracePt t="10387" x="4551363" y="1919288"/>
          <p14:tracePt t="10395" x="4451350" y="1903413"/>
          <p14:tracePt t="10403" x="4335463" y="1889125"/>
          <p14:tracePt t="10411" x="4211638" y="1873250"/>
          <p14:tracePt t="10412" x="4195763" y="1873250"/>
          <p14:tracePt t="10420" x="4064000" y="1857375"/>
          <p14:tracePt t="10428" x="3908425" y="1857375"/>
          <p14:tracePt t="10437" x="3738563" y="1857375"/>
          <p14:tracePt t="10445" x="3584575" y="1865313"/>
          <p14:tracePt t="10453" x="3452813" y="1881188"/>
          <p14:tracePt t="10462" x="3297238" y="1911350"/>
          <p14:tracePt t="10470" x="3197225" y="1935163"/>
          <p14:tracePt t="10479" x="3111500" y="1965325"/>
          <p14:tracePt t="10479" x="3095625" y="1965325"/>
          <p14:tracePt t="10486" x="3041650" y="1997075"/>
          <p14:tracePt t="10495" x="3011488" y="2020888"/>
          <p14:tracePt t="10503" x="2995613" y="2035175"/>
          <p14:tracePt t="10511" x="2979738" y="2051050"/>
          <p14:tracePt t="10520" x="2979738" y="2082800"/>
          <p14:tracePt t="10528" x="2987675" y="2105025"/>
          <p14:tracePt t="10529" x="3003550" y="2120900"/>
          <p14:tracePt t="10536" x="3033713" y="2136775"/>
          <p14:tracePt t="10537" x="3057525" y="2136775"/>
          <p14:tracePt t="10545" x="3119438" y="2166938"/>
          <p14:tracePt t="10553" x="3219450" y="2182813"/>
          <p14:tracePt t="10562" x="3359150" y="2220913"/>
          <p14:tracePt t="10570" x="3490913" y="2236788"/>
          <p14:tracePt t="10578" x="3660775" y="2236788"/>
          <p14:tracePt t="10587" x="3846513" y="2252663"/>
          <p14:tracePt t="10595" x="4056063" y="2252663"/>
          <p14:tracePt t="10603" x="4257675" y="2252663"/>
          <p14:tracePt t="10612" x="4459288" y="2244725"/>
          <p14:tracePt t="10620" x="4613275" y="2212975"/>
          <p14:tracePt t="10628" x="4760913" y="2190750"/>
          <p14:tracePt t="10637" x="4884738" y="2159000"/>
          <p14:tracePt t="10645" x="4954588" y="2128838"/>
          <p14:tracePt t="10653" x="4984750" y="2089150"/>
          <p14:tracePt t="10662" x="5000625" y="2043113"/>
          <p14:tracePt t="10670" x="5000625" y="2027238"/>
          <p14:tracePt t="10678" x="5000625" y="1989138"/>
          <p14:tracePt t="10687" x="4976813" y="1958975"/>
          <p14:tracePt t="10695" x="4892675" y="1919288"/>
          <p14:tracePt t="10703" x="4791075" y="1903413"/>
          <p14:tracePt t="10704" x="4768850" y="1889125"/>
          <p14:tracePt t="10712" x="4652963" y="1889125"/>
          <p14:tracePt t="10728" x="4381500" y="1873250"/>
          <p14:tracePt t="10736" x="4225925" y="1873250"/>
          <p14:tracePt t="10737" x="4195763" y="1873250"/>
          <p14:tracePt t="10745" x="4010025" y="1873250"/>
          <p14:tracePt t="10753" x="3854450" y="1881188"/>
          <p14:tracePt t="10762" x="3684588" y="1911350"/>
          <p14:tracePt t="10770" x="3584575" y="1951038"/>
          <p14:tracePt t="10778" x="3522663" y="1981200"/>
          <p14:tracePt t="10787" x="3468688" y="2020888"/>
          <p14:tracePt t="10795" x="3452813" y="2051050"/>
          <p14:tracePt t="10812" x="3460750" y="2136775"/>
          <p14:tracePt t="10820" x="3514725" y="2166938"/>
          <p14:tracePt t="10828" x="3598863" y="2220913"/>
          <p14:tracePt t="10837" x="3730625" y="2268538"/>
          <p14:tracePt t="10845" x="3870325" y="2306638"/>
          <p14:tracePt t="10853" x="4017963" y="2322513"/>
          <p14:tracePt t="10854" x="4032250" y="2338388"/>
          <p14:tracePt t="10862" x="4171950" y="2352675"/>
          <p14:tracePt t="10862" x="4187825" y="2352675"/>
          <p14:tracePt t="10870" x="4373563" y="2352675"/>
          <p14:tracePt t="10878" x="4529138" y="2352675"/>
          <p14:tracePt t="10887" x="4683125" y="2352675"/>
          <p14:tracePt t="10895" x="4783138" y="2344738"/>
          <p14:tracePt t="10904" x="4868863" y="2298700"/>
          <p14:tracePt t="10912" x="4900613" y="2260600"/>
          <p14:tracePt t="10920" x="4914900" y="2190750"/>
          <p14:tracePt t="10928" x="4914900" y="2144713"/>
          <p14:tracePt t="10937" x="4892675" y="2089150"/>
          <p14:tracePt t="10953" x="4768850" y="2005013"/>
          <p14:tracePt t="10962" x="4683125" y="1973263"/>
          <p14:tracePt t="10970" x="4605338" y="1958975"/>
          <p14:tracePt t="10978" x="4497388" y="1958975"/>
          <p14:tracePt t="10979" x="4481513" y="1958975"/>
          <p14:tracePt t="10987" x="4381500" y="1958975"/>
          <p14:tracePt t="10987" x="4365625" y="1943100"/>
          <p14:tracePt t="10995" x="4265613" y="1943100"/>
          <p14:tracePt t="11003" x="4141788" y="1951038"/>
          <p14:tracePt t="11012" x="4025900" y="1965325"/>
          <p14:tracePt t="11021" x="3940175" y="1997075"/>
          <p14:tracePt t="11028" x="3894138" y="2020888"/>
          <p14:tracePt t="11036" x="3854450" y="2051050"/>
          <p14:tracePt t="11045" x="3840163" y="2082800"/>
          <p14:tracePt t="11053" x="3840163" y="2120900"/>
          <p14:tracePt t="11062" x="3846513" y="2151063"/>
          <p14:tracePt t="11070" x="3870325" y="2206625"/>
          <p14:tracePt t="11078" x="3916363" y="2236788"/>
          <p14:tracePt t="11079" x="3932238" y="2252663"/>
          <p14:tracePt t="11087" x="4002088" y="2268538"/>
          <p14:tracePt t="11095" x="4087813" y="2306638"/>
          <p14:tracePt t="11103" x="4171950" y="2338388"/>
          <p14:tracePt t="11104" x="4187825" y="2338388"/>
          <p14:tracePt t="11111" x="4273550" y="2352675"/>
          <p14:tracePt t="11120" x="4389438" y="2352675"/>
          <p14:tracePt t="11128" x="4473575" y="2352675"/>
          <p14:tracePt t="11137" x="4575175" y="2352675"/>
          <p14:tracePt t="11145" x="4659313" y="2352675"/>
          <p14:tracePt t="11153" x="4729163" y="2330450"/>
          <p14:tracePt t="11154" x="4745038" y="2330450"/>
          <p14:tracePt t="11162" x="4783138" y="2314575"/>
          <p14:tracePt t="11170" x="4814888" y="2274888"/>
          <p14:tracePt t="11178" x="4814888" y="2260600"/>
          <p14:tracePt t="11187" x="4830763" y="2228850"/>
          <p14:tracePt t="11195" x="4830763" y="2212975"/>
          <p14:tracePt t="11203" x="4822825" y="2174875"/>
          <p14:tracePt t="11212" x="4791075" y="2128838"/>
          <p14:tracePt t="11220" x="4737100" y="2105025"/>
          <p14:tracePt t="11228" x="4667250" y="2074863"/>
          <p14:tracePt t="11237" x="4583113" y="2043113"/>
          <p14:tracePt t="11245" x="4497388" y="2027238"/>
          <p14:tracePt t="11253" x="4411663" y="2027238"/>
          <p14:tracePt t="11262" x="4311650" y="2005013"/>
          <p14:tracePt t="11270" x="4225925" y="2005013"/>
          <p14:tracePt t="11278" x="4141788" y="2005013"/>
          <p14:tracePt t="11279" x="4125913" y="2005013"/>
          <p14:tracePt t="11287" x="4040188" y="2005013"/>
          <p14:tracePt t="11295" x="3956050" y="2020888"/>
          <p14:tracePt t="11303" x="3908425" y="2035175"/>
          <p14:tracePt t="11312" x="3854450" y="2066925"/>
          <p14:tracePt t="11320" x="3824288" y="2082800"/>
          <p14:tracePt t="11329" x="3808413" y="2105025"/>
          <p14:tracePt t="11337" x="3792538" y="2136775"/>
          <p14:tracePt t="11345" x="3792538" y="2151063"/>
          <p14:tracePt t="11353" x="3770313" y="2182813"/>
          <p14:tracePt t="11362" x="3770313" y="2206625"/>
          <p14:tracePt t="11378" x="3770313" y="2220913"/>
          <p14:tracePt t="11395" x="3784600" y="2220913"/>
          <p14:tracePt t="11474" x="3770313" y="2220913"/>
          <p14:tracePt t="11480" x="3754438" y="2220913"/>
          <p14:tracePt t="11486" x="3738563" y="2212975"/>
          <p14:tracePt t="11495" x="3708400" y="2190750"/>
          <p14:tracePt t="11503" x="3654425" y="2174875"/>
          <p14:tracePt t="11513" x="3598863" y="2159000"/>
          <p14:tracePt t="11528" x="3522663" y="2128838"/>
          <p14:tracePt t="11529" x="3498850" y="2128838"/>
          <p14:tracePt t="11536" x="3452813" y="2105025"/>
          <p14:tracePt t="11545" x="3382963" y="2105025"/>
          <p14:tracePt t="11553" x="3313113" y="2089150"/>
          <p14:tracePt t="11562" x="3227388" y="2074863"/>
          <p14:tracePt t="11570" x="3165475" y="2074863"/>
          <p14:tracePt t="11578" x="3111500" y="2058988"/>
          <p14:tracePt t="11587" x="3027363" y="2058988"/>
          <p14:tracePt t="11595" x="2957513" y="2043113"/>
          <p14:tracePt t="11604" x="2909888" y="2043113"/>
          <p14:tracePt t="11604" x="2895600" y="2043113"/>
          <p14:tracePt t="11611" x="2841625" y="2043113"/>
          <p14:tracePt t="11620" x="2809875" y="2043113"/>
          <p14:tracePt t="11628" x="2755900" y="2043113"/>
          <p14:tracePt t="11637" x="2724150" y="2051050"/>
          <p14:tracePt t="11645" x="2709863" y="2066925"/>
          <p14:tracePt t="11653" x="2686050" y="2066925"/>
          <p14:tracePt t="11662" x="2686050" y="2082800"/>
          <p14:tracePt t="11670" x="2670175" y="2082800"/>
          <p14:tracePt t="11680" x="2670175" y="2105025"/>
          <p14:tracePt t="11694" x="2678113" y="2105025"/>
          <p14:tracePt t="11703" x="2701925" y="2120900"/>
          <p14:tracePt t="11712" x="2747963" y="2120900"/>
          <p14:tracePt t="11720" x="2801938" y="2136775"/>
          <p14:tracePt t="11728" x="2863850" y="2136775"/>
          <p14:tracePt t="11729" x="2887663" y="2136775"/>
          <p14:tracePt t="11737" x="2971800" y="2151063"/>
          <p14:tracePt t="11745" x="3089275" y="2151063"/>
          <p14:tracePt t="11753" x="3219450" y="2151063"/>
          <p14:tracePt t="11762" x="3375025" y="2166938"/>
          <p14:tracePt t="11763" x="3390900" y="2166938"/>
          <p14:tracePt t="11770" x="3475038" y="2166938"/>
          <p14:tracePt t="11778" x="3598863" y="2166938"/>
          <p14:tracePt t="11787" x="3716338" y="2159000"/>
          <p14:tracePt t="11795" x="3784600" y="2144713"/>
          <p14:tracePt t="11803" x="3832225" y="2105025"/>
          <p14:tracePt t="11812" x="3846513" y="2058988"/>
          <p14:tracePt t="11820" x="3870325" y="2027238"/>
          <p14:tracePt t="11828" x="3854450" y="1973263"/>
          <p14:tracePt t="11837" x="3808413" y="1919288"/>
          <p14:tracePt t="11853" x="3598863" y="1819275"/>
          <p14:tracePt t="11862" x="3452813" y="1787525"/>
          <p14:tracePt t="11870" x="3282950" y="1757363"/>
          <p14:tracePt t="11878" x="3095625" y="1733550"/>
          <p14:tracePt t="11887" x="2895600" y="1717675"/>
          <p14:tracePt t="11895" x="2670175" y="1717675"/>
          <p14:tracePt t="11903" x="2484438" y="1717675"/>
          <p14:tracePt t="11904" x="2470150" y="1717675"/>
          <p14:tracePt t="11911" x="2268538" y="1717675"/>
          <p14:tracePt t="11920" x="2082800" y="1749425"/>
          <p14:tracePt t="11928" x="1911350" y="1795463"/>
          <p14:tracePt t="11937" x="1741488" y="1849438"/>
          <p14:tracePt t="11945" x="1601788" y="1897063"/>
          <p14:tracePt t="11962" x="1401763" y="2020888"/>
          <p14:tracePt t="11970" x="1370013" y="2066925"/>
          <p14:tracePt t="11978" x="1354138" y="2105025"/>
          <p14:tracePt t="11995" x="1362075" y="2166938"/>
          <p14:tracePt t="12003" x="1393825" y="2182813"/>
          <p14:tracePt t="12012" x="1463675" y="2206625"/>
          <p14:tracePt t="12021" x="1531938" y="2206625"/>
          <p14:tracePt t="12021" x="1547813" y="2206625"/>
          <p14:tracePt t="12028" x="1633538" y="2206625"/>
          <p14:tracePt t="12037" x="1733550" y="2206625"/>
          <p14:tracePt t="12045" x="1849438" y="2206625"/>
          <p14:tracePt t="12053" x="1935163" y="2206625"/>
          <p14:tracePt t="12054" x="1951038" y="2206625"/>
          <p14:tracePt t="12062" x="2035175" y="2174875"/>
          <p14:tracePt t="12070" x="2090738" y="2159000"/>
          <p14:tracePt t="12079" x="2120900" y="2128838"/>
          <p14:tracePt t="12079" x="2136775" y="2105025"/>
          <p14:tracePt t="12086" x="2159000" y="2074863"/>
          <p14:tracePt t="12095" x="2159000" y="2027238"/>
          <p14:tracePt t="12104" x="2144713" y="1973263"/>
          <p14:tracePt t="12112" x="2097088" y="1903413"/>
          <p14:tracePt t="12120" x="2028825" y="1857375"/>
          <p14:tracePt t="12137" x="1757363" y="1773238"/>
          <p14:tracePt t="12145" x="1625600" y="1757363"/>
          <p14:tracePt t="12153" x="1470025" y="1733550"/>
          <p14:tracePt t="12162" x="1300163" y="1717675"/>
          <p14:tracePt t="12171" x="1130300" y="1717675"/>
          <p14:tracePt t="12178" x="1014413" y="1717675"/>
          <p14:tracePt t="12187" x="858838" y="1725613"/>
          <p14:tracePt t="12195" x="788988" y="1765300"/>
          <p14:tracePt t="12203" x="727075" y="1795463"/>
          <p14:tracePt t="12212" x="704850" y="1849438"/>
          <p14:tracePt t="12228" x="688975" y="1911350"/>
          <p14:tracePt t="12229" x="688975" y="1935163"/>
          <p14:tracePt t="12237" x="719138" y="1965325"/>
          <p14:tracePt t="12245" x="766763" y="2020888"/>
          <p14:tracePt t="12253" x="836613" y="2051050"/>
          <p14:tracePt t="12262" x="906463" y="2082800"/>
          <p14:tracePt t="12270" x="990600" y="2120900"/>
          <p14:tracePt t="12278" x="1092200" y="2136775"/>
          <p14:tracePt t="12279" x="1106488" y="2136775"/>
          <p14:tracePt t="12286" x="1208088" y="2136775"/>
          <p14:tracePt t="12287" x="1222375" y="2136775"/>
          <p14:tracePt t="12295" x="1323975" y="2151063"/>
          <p14:tracePt t="12304" x="1447800" y="2151063"/>
          <p14:tracePt t="12304" x="1463675" y="2151063"/>
          <p14:tracePt t="12312" x="1579563" y="2144713"/>
          <p14:tracePt t="12320" x="1679575" y="2128838"/>
          <p14:tracePt t="12328" x="1749425" y="2105025"/>
          <p14:tracePt t="12337" x="1803400" y="2074863"/>
          <p14:tracePt t="12345" x="1803400" y="2058988"/>
          <p14:tracePt t="12353" x="1819275" y="2027238"/>
          <p14:tracePt t="12362" x="1811338" y="1989138"/>
          <p14:tracePt t="12371" x="1773238" y="1943100"/>
          <p14:tracePt t="12378" x="1725613" y="1919288"/>
          <p14:tracePt t="12387" x="1657350" y="1889125"/>
          <p14:tracePt t="12395" x="1571625" y="1873250"/>
          <p14:tracePt t="12403" x="1470025" y="1873250"/>
          <p14:tracePt t="12404" x="1455738" y="1873250"/>
          <p14:tracePt t="12412" x="1354138" y="1857375"/>
          <p14:tracePt t="12420" x="1230313" y="1857375"/>
          <p14:tracePt t="12428" x="1098550" y="1835150"/>
          <p14:tracePt t="12437" x="960438" y="1835150"/>
          <p14:tracePt t="12445" x="858838" y="1849438"/>
          <p14:tracePt t="12462" x="704850" y="1935163"/>
          <p14:tracePt t="12470" x="673100" y="1981200"/>
          <p14:tracePt t="12478" x="673100" y="2035175"/>
          <p14:tracePt t="12487" x="673100" y="2066925"/>
          <p14:tracePt t="12487" x="673100" y="2082800"/>
          <p14:tracePt t="12495" x="696913" y="2136775"/>
          <p14:tracePt t="12504" x="766763" y="2182813"/>
          <p14:tracePt t="12512" x="836613" y="2220913"/>
          <p14:tracePt t="12512" x="836613" y="2236788"/>
          <p14:tracePt t="12520" x="936625" y="2268538"/>
          <p14:tracePt t="12528" x="1052513" y="2290763"/>
          <p14:tracePt t="12537" x="1176338" y="2322513"/>
          <p14:tracePt t="12545" x="1292225" y="2322513"/>
          <p14:tracePt t="12553" x="1431925" y="2322513"/>
          <p14:tracePt t="12562" x="1547813" y="2322513"/>
          <p14:tracePt t="12571" x="1649413" y="2314575"/>
          <p14:tracePt t="12571" x="1663700" y="2314575"/>
          <p14:tracePt t="12578" x="1733550" y="2274888"/>
          <p14:tracePt t="12587" x="1803400" y="2228850"/>
          <p14:tracePt t="12595" x="1819275" y="2174875"/>
          <p14:tracePt t="12603" x="1835150" y="2105025"/>
          <p14:tracePt t="12612" x="1827213" y="2043113"/>
          <p14:tracePt t="12620" x="1773238" y="1973263"/>
          <p14:tracePt t="12628" x="1703388" y="1919288"/>
          <p14:tracePt t="12637" x="1601788" y="1873250"/>
          <p14:tracePt t="12653" x="1354138" y="1819275"/>
          <p14:tracePt t="12662" x="1200150" y="1803400"/>
          <p14:tracePt t="12670" x="1044575" y="1803400"/>
          <p14:tracePt t="12678" x="928688" y="1803400"/>
          <p14:tracePt t="12687" x="812800" y="1803400"/>
          <p14:tracePt t="12695" x="704850" y="1835150"/>
          <p14:tracePt t="12704" x="642938" y="1865313"/>
          <p14:tracePt t="12712" x="588963" y="1897063"/>
          <p14:tracePt t="12720" x="588963" y="1935163"/>
          <p14:tracePt t="12729" x="588963" y="1965325"/>
          <p14:tracePt t="12737" x="619125" y="2020888"/>
          <p14:tracePt t="12745" x="665163" y="2066925"/>
          <p14:tracePt t="12753" x="750888" y="2082800"/>
          <p14:tracePt t="12762" x="850900" y="2120900"/>
          <p14:tracePt t="12770" x="952500" y="2136775"/>
          <p14:tracePt t="12771" x="968375" y="2136775"/>
          <p14:tracePt t="12778" x="1052513" y="2151063"/>
          <p14:tracePt t="12795" x="1277938" y="2151063"/>
          <p14:tracePt t="12803" x="1377950" y="2151063"/>
          <p14:tracePt t="12812" x="1493838" y="2128838"/>
          <p14:tracePt t="12820" x="1579563" y="2105025"/>
          <p14:tracePt t="12837" x="1703388" y="2005013"/>
          <p14:tracePt t="12845" x="1703388" y="1958975"/>
          <p14:tracePt t="12853" x="1703388" y="1903413"/>
          <p14:tracePt t="12854" x="1703388" y="1889125"/>
          <p14:tracePt t="12862" x="1671638" y="1835150"/>
          <p14:tracePt t="12863" x="1657350" y="1835150"/>
          <p14:tracePt t="12870" x="1601788" y="1787525"/>
          <p14:tracePt t="12878" x="1517650" y="1757363"/>
          <p14:tracePt t="12887" x="1416050" y="1717675"/>
          <p14:tracePt t="12895" x="1331913" y="1703388"/>
          <p14:tracePt t="12904" x="1200150" y="1703388"/>
          <p14:tracePt t="12912" x="1084263" y="1703388"/>
          <p14:tracePt t="12920" x="974725" y="1711325"/>
          <p14:tracePt t="12937" x="812800" y="1811338"/>
          <p14:tracePt t="12945" x="774700" y="1865313"/>
          <p14:tracePt t="12953" x="758825" y="1911350"/>
          <p14:tracePt t="12962" x="758825" y="1981200"/>
          <p14:tracePt t="12978" x="866775" y="2066925"/>
          <p14:tracePt t="12979" x="890588" y="2066925"/>
          <p14:tracePt t="12987" x="968375" y="2105025"/>
          <p14:tracePt t="12995" x="1106488" y="2136775"/>
          <p14:tracePt t="13003" x="1238250" y="2151063"/>
          <p14:tracePt t="13012" x="1393825" y="2166938"/>
          <p14:tracePt t="13020" x="1563688" y="2182813"/>
          <p14:tracePt t="13028" x="1749425" y="2182813"/>
          <p14:tracePt t="13029" x="1765300" y="2182813"/>
          <p14:tracePt t="13037" x="1935163" y="2182813"/>
          <p14:tracePt t="13037" x="1951038" y="2182813"/>
          <p14:tracePt t="13045" x="2105025" y="2182813"/>
          <p14:tracePt t="13053" x="2260600" y="2182813"/>
          <p14:tracePt t="13063" x="2406650" y="2174875"/>
          <p14:tracePt t="13070" x="2492375" y="2144713"/>
          <p14:tracePt t="13079" x="2562225" y="2105025"/>
          <p14:tracePt t="13087" x="2593975" y="2058988"/>
          <p14:tracePt t="13095" x="2616200" y="2027238"/>
          <p14:tracePt t="13103" x="2616200" y="1973263"/>
          <p14:tracePt t="13120" x="2516188" y="1903413"/>
          <p14:tracePt t="13128" x="2454275" y="1889125"/>
          <p14:tracePt t="13137" x="2368550" y="1873250"/>
          <p14:tracePt t="13145" x="2298700" y="1873250"/>
          <p14:tracePt t="13154" x="2214563" y="1873250"/>
          <p14:tracePt t="13162" x="2166938" y="1881188"/>
          <p14:tracePt t="13170" x="2128838" y="1911350"/>
          <p14:tracePt t="13178" x="2097088" y="1965325"/>
          <p14:tracePt t="13187" x="2097088" y="2020888"/>
          <p14:tracePt t="13195" x="2097088" y="2066925"/>
          <p14:tracePt t="13203" x="2136775" y="2120900"/>
          <p14:tracePt t="13212" x="2206625" y="2151063"/>
          <p14:tracePt t="13213" x="2220913" y="2166938"/>
          <p14:tracePt t="13220" x="2290763" y="2182813"/>
          <p14:tracePt t="13228" x="2406650" y="2220913"/>
          <p14:tracePt t="13237" x="2546350" y="2236788"/>
          <p14:tracePt t="13245" x="2678113" y="2252663"/>
          <p14:tracePt t="13262" x="3019425" y="2290763"/>
          <p14:tracePt t="13270" x="3205163" y="2306638"/>
          <p14:tracePt t="13278" x="3406775" y="2322513"/>
          <p14:tracePt t="13287" x="3646488" y="2322513"/>
          <p14:tracePt t="13295" x="3832225" y="2338388"/>
          <p14:tracePt t="13303" x="4002088" y="2338388"/>
          <p14:tracePt t="13304" x="4032250" y="2338388"/>
          <p14:tracePt t="13312" x="4171950" y="2338388"/>
          <p14:tracePt t="13320" x="4287838" y="2330450"/>
          <p14:tracePt t="13328" x="4389438" y="2314575"/>
          <p14:tracePt t="13337" x="4459288" y="2298700"/>
          <p14:tracePt t="13345" x="4489450" y="2260600"/>
          <p14:tracePt t="13356" x="4513263" y="2260600"/>
          <p14:tracePt t="13362" x="4513263" y="2244725"/>
          <p14:tracePt t="13375" x="4497388" y="2244725"/>
          <p14:tracePt t="13378" x="4497388" y="2228850"/>
          <p14:tracePt t="13387" x="4451350" y="2228850"/>
          <p14:tracePt t="13395" x="4381500" y="2212975"/>
          <p14:tracePt t="13403" x="4335463" y="2212975"/>
          <p14:tracePt t="13404" x="4311650" y="2212975"/>
          <p14:tracePt t="13412" x="4265613" y="2212975"/>
          <p14:tracePt t="13420" x="4211638" y="2212975"/>
          <p14:tracePt t="13428" x="4179888" y="2212975"/>
          <p14:tracePt t="13437" x="4141788" y="2212975"/>
          <p14:tracePt t="13438" x="4125913" y="2212975"/>
          <p14:tracePt t="13445" x="4095750" y="2212975"/>
          <p14:tracePt t="13453" x="4040188" y="2220913"/>
          <p14:tracePt t="13462" x="3978275" y="2220913"/>
          <p14:tracePt t="13470" x="3908425" y="2220913"/>
          <p14:tracePt t="13478" x="3854450" y="2220913"/>
          <p14:tracePt t="13495" x="3684588" y="2220913"/>
          <p14:tracePt t="13504" x="3584575" y="2220913"/>
          <p14:tracePt t="13511" x="3522663" y="2220913"/>
          <p14:tracePt t="13512" x="3498850" y="2220913"/>
          <p14:tracePt t="13520" x="3452813" y="2220913"/>
          <p14:tracePt t="13528" x="3382963" y="2220913"/>
          <p14:tracePt t="13537" x="3328988" y="2220913"/>
          <p14:tracePt t="13545" x="3297238" y="2220913"/>
          <p14:tracePt t="13553" x="3267075" y="2220913"/>
          <p14:tracePt t="13562" x="3227388" y="2220913"/>
          <p14:tracePt t="13690" x="3243263" y="2220913"/>
          <p14:tracePt t="13696" x="3259138" y="2220913"/>
          <p14:tracePt t="13698" x="3259138" y="2212975"/>
          <p14:tracePt t="13704" x="3289300" y="2212975"/>
          <p14:tracePt t="13712" x="3328988" y="2212975"/>
          <p14:tracePt t="13728" x="3406775" y="2212975"/>
          <p14:tracePt t="13737" x="3460750" y="2190750"/>
          <p14:tracePt t="13745" x="3514725" y="2174875"/>
          <p14:tracePt t="13754" x="3544888" y="2159000"/>
          <p14:tracePt t="13762" x="3576638" y="2159000"/>
          <p14:tracePt t="13778" x="3614738" y="2128838"/>
          <p14:tracePt t="13787" x="3614738" y="2105025"/>
          <p14:tracePt t="13795" x="3614738" y="2089150"/>
          <p14:tracePt t="13803" x="3614738" y="2058988"/>
          <p14:tracePt t="13812" x="3584575" y="2027238"/>
          <p14:tracePt t="13820" x="3552825" y="2005013"/>
          <p14:tracePt t="13828" x="3482975" y="1989138"/>
          <p14:tracePt t="13837" x="3413125" y="1989138"/>
          <p14:tracePt t="13845" x="3328988" y="1973263"/>
          <p14:tracePt t="13853" x="3251200" y="1973263"/>
          <p14:tracePt t="13854" x="3227388" y="1973263"/>
          <p14:tracePt t="13870" x="3027363" y="1973263"/>
          <p14:tracePt t="13878" x="2941638" y="1981200"/>
          <p14:tracePt t="13879" x="2925763" y="1981200"/>
          <p14:tracePt t="13887" x="2841625" y="2020888"/>
          <p14:tracePt t="13895" x="2771775" y="2051050"/>
          <p14:tracePt t="13904" x="2709863" y="2082800"/>
          <p14:tracePt t="13912" x="2686050" y="2120900"/>
          <p14:tracePt t="13920" x="2686050" y="2151063"/>
          <p14:tracePt t="13928" x="2686050" y="2166938"/>
          <p14:tracePt t="13937" x="2717800" y="2206625"/>
          <p14:tracePt t="13945" x="2786063" y="2220913"/>
          <p14:tracePt t="13962" x="3003550" y="2252663"/>
          <p14:tracePt t="13970" x="3103563" y="2268538"/>
          <p14:tracePt t="13978" x="3243263" y="2290763"/>
          <p14:tracePt t="13987" x="3375025" y="2290763"/>
          <p14:tracePt t="13988" x="3406775" y="2290763"/>
          <p14:tracePt t="13996" x="3560763" y="2306638"/>
          <p14:tracePt t="14012" x="3846513" y="2306638"/>
          <p14:tracePt t="14020" x="3970338" y="2298700"/>
          <p14:tracePt t="14021" x="3986213" y="2274888"/>
          <p14:tracePt t="14028" x="4056063" y="2260600"/>
          <p14:tracePt t="14029" x="4071938" y="2260600"/>
          <p14:tracePt t="14037" x="4117975" y="2228850"/>
          <p14:tracePt t="14045" x="4141788" y="2190750"/>
          <p14:tracePt t="14062" x="4157663" y="2105025"/>
          <p14:tracePt t="14070" x="4125913" y="2058988"/>
          <p14:tracePt t="14078" x="4064000" y="2005013"/>
          <p14:tracePt t="14087" x="3978275" y="1958975"/>
          <p14:tracePt t="14103" x="3770313" y="1889125"/>
          <p14:tracePt t="14104" x="3754438" y="1889125"/>
          <p14:tracePt t="14112" x="3638550" y="1873250"/>
          <p14:tracePt t="14120" x="3552825" y="1873250"/>
          <p14:tracePt t="14129" x="3452813" y="1873250"/>
          <p14:tracePt t="14137" x="3367088" y="1873250"/>
          <p14:tracePt t="14145" x="3282950" y="1873250"/>
          <p14:tracePt t="14155" x="3213100" y="1897063"/>
          <p14:tracePt t="14162" x="3181350" y="1911350"/>
          <p14:tracePt t="14170" x="3143250" y="1935163"/>
          <p14:tracePt t="14178" x="3127375" y="1965325"/>
          <p14:tracePt t="14187" x="3111500" y="1981200"/>
          <p14:tracePt t="14204" x="3111500" y="2035175"/>
          <p14:tracePt t="14204" x="3119438" y="2035175"/>
          <p14:tracePt t="14212" x="3119438" y="2051050"/>
          <p14:tracePt t="14220" x="3135313" y="2066925"/>
          <p14:tracePt t="14229" x="3157538" y="2082800"/>
          <p14:tracePt t="14245" x="3189288" y="2120900"/>
          <p14:tracePt t="14255" x="3205163" y="2120900"/>
          <p14:tracePt t="14263" x="3205163" y="2136775"/>
          <p14:tracePt t="14404" x="3205163" y="2128838"/>
          <p14:tracePt t="14410" x="3197225" y="2128838"/>
          <p14:tracePt t="14416" x="3197225" y="2105025"/>
          <p14:tracePt t="14420" x="3165475" y="2105025"/>
          <p14:tracePt t="14428" x="3127375" y="2089150"/>
          <p14:tracePt t="14437" x="3081338" y="2074863"/>
          <p14:tracePt t="14445" x="3027363" y="2074863"/>
          <p14:tracePt t="14453" x="2979738" y="2058988"/>
          <p14:tracePt t="14462" x="2925763" y="2058988"/>
          <p14:tracePt t="14470" x="2871788" y="2058988"/>
          <p14:tracePt t="14479" x="2809875" y="2058988"/>
          <p14:tracePt t="14487" x="2755900" y="2058988"/>
          <p14:tracePt t="14495" x="2724150" y="2058988"/>
          <p14:tracePt t="14504" x="2686050" y="2058988"/>
          <p14:tracePt t="14512" x="2670175" y="2066925"/>
          <p14:tracePt t="14520" x="2655888" y="2066925"/>
          <p14:tracePt t="14535" x="2655888" y="2082800"/>
          <p14:tracePt t="14563" x="2655888" y="2105025"/>
          <p14:tracePt t="14576" x="2662238" y="2105025"/>
          <p14:tracePt t="14586" x="2678113" y="2105025"/>
          <p14:tracePt t="14592" x="2701925" y="2105025"/>
          <p14:tracePt t="14597" x="2717800" y="2105025"/>
          <p14:tracePt t="14603" x="2732088" y="2105025"/>
          <p14:tracePt t="14620" x="2847975" y="2105025"/>
          <p14:tracePt t="14628" x="2917825" y="2105025"/>
          <p14:tracePt t="14637" x="3003550" y="2105025"/>
          <p14:tracePt t="14645" x="3089275" y="2105025"/>
          <p14:tracePt t="14654" x="3173413" y="2105025"/>
          <p14:tracePt t="14670" x="3328988" y="2058988"/>
          <p14:tracePt t="14678" x="3375025" y="2043113"/>
          <p14:tracePt t="14687" x="3406775" y="2027238"/>
          <p14:tracePt t="14695" x="3429000" y="2005013"/>
          <p14:tracePt t="14704" x="3429000" y="1973263"/>
          <p14:tracePt t="14712" x="3429000" y="1958975"/>
          <p14:tracePt t="14720" x="3413125" y="1919288"/>
          <p14:tracePt t="14728" x="3367088" y="1919288"/>
          <p14:tracePt t="14729" x="3367088" y="1903413"/>
          <p14:tracePt t="14737" x="3313113" y="1903413"/>
          <p14:tracePt t="14745" x="3251200" y="1903413"/>
          <p14:tracePt t="14763" x="3127375" y="1903413"/>
          <p14:tracePt t="14771" x="3081338" y="1903413"/>
          <p14:tracePt t="14771" x="3057525" y="1911350"/>
          <p14:tracePt t="14778" x="3027363" y="1935163"/>
          <p14:tracePt t="14779" x="3011488" y="1935163"/>
          <p14:tracePt t="14787" x="2957513" y="1981200"/>
          <p14:tracePt t="14795" x="2925763" y="2020888"/>
          <p14:tracePt t="14812" x="2855913" y="2105025"/>
          <p14:tracePt t="14820" x="2841625" y="2151063"/>
          <p14:tracePt t="14828" x="2841625" y="2206625"/>
          <p14:tracePt t="14837" x="2841625" y="2236788"/>
          <p14:tracePt t="14853" x="2887663" y="2306638"/>
          <p14:tracePt t="14862" x="2917825" y="2322513"/>
          <p14:tracePt t="14870" x="2971800" y="2338388"/>
          <p14:tracePt t="14878" x="3019425" y="2338388"/>
          <p14:tracePt t="14887" x="3073400" y="2352675"/>
          <p14:tracePt t="14904" x="3119438" y="2352675"/>
          <p14:tracePt t="14912" x="3157538" y="2344738"/>
          <p14:tracePt t="14920" x="3173413" y="2330450"/>
          <p14:tracePt t="14928" x="3189288" y="2314575"/>
          <p14:tracePt t="14937" x="3189288" y="2274888"/>
          <p14:tracePt t="14946" x="3189288" y="2228850"/>
          <p14:tracePt t="14953" x="3181350" y="2174875"/>
          <p14:tracePt t="14962" x="3127375" y="2105025"/>
          <p14:tracePt t="14971" x="3027363" y="2043113"/>
          <p14:tracePt t="14978" x="2941638" y="2005013"/>
          <p14:tracePt t="14995" x="2655888" y="1943100"/>
          <p14:tracePt t="15003" x="2500313" y="1919288"/>
          <p14:tracePt t="15012" x="2368550" y="1903413"/>
          <p14:tracePt t="15020" x="2244725" y="1903413"/>
          <p14:tracePt t="15029" x="2128838" y="1903413"/>
          <p14:tracePt t="15029" x="2112963" y="1903413"/>
          <p14:tracePt t="15037" x="2028825" y="1911350"/>
          <p14:tracePt t="15045" x="1973263" y="1935163"/>
          <p14:tracePt t="15054" x="1943100" y="1951038"/>
          <p14:tracePt t="15062" x="1927225" y="1965325"/>
          <p14:tracePt t="15079" x="1927225" y="1981200"/>
          <p14:tracePt t="15087" x="1951038" y="1981200"/>
          <p14:tracePt t="15095" x="2035175" y="1997075"/>
          <p14:tracePt t="15104" x="2120900" y="2020888"/>
          <p14:tracePt t="15104" x="2136775" y="2020888"/>
          <p14:tracePt t="15112" x="2260600" y="2035175"/>
          <p14:tracePt t="15120" x="2376488" y="2051050"/>
          <p14:tracePt t="15137" x="2732088" y="2051050"/>
          <p14:tracePt t="15145" x="2917825" y="2066925"/>
          <p14:tracePt t="15153" x="3089275" y="2066925"/>
          <p14:tracePt t="15154" x="3119438" y="2066925"/>
          <p14:tracePt t="15162" x="3289300" y="2066925"/>
          <p14:tracePt t="15171" x="3406775" y="2058988"/>
          <p14:tracePt t="15171" x="3429000" y="2043113"/>
          <p14:tracePt t="15178" x="3514725" y="2027238"/>
          <p14:tracePt t="15179" x="3530600" y="2027238"/>
          <p14:tracePt t="15187" x="3576638" y="2005013"/>
          <p14:tracePt t="15195" x="3614738" y="1989138"/>
          <p14:tracePt t="15203" x="3614738" y="1973263"/>
          <p14:tracePt t="15216" x="3598863" y="1973263"/>
          <p14:tracePt t="15229" x="3522663" y="1943100"/>
          <p14:tracePt t="15245" x="3297238" y="1919288"/>
          <p14:tracePt t="15253" x="3165475" y="1919288"/>
          <p14:tracePt t="15262" x="3011488" y="1919288"/>
          <p14:tracePt t="15279" x="2740025" y="1935163"/>
          <p14:tracePt t="15279" x="2724150" y="1935163"/>
          <p14:tracePt t="15287" x="2600325" y="1965325"/>
          <p14:tracePt t="15295" x="2516188" y="1981200"/>
          <p14:tracePt t="15304" x="2454275" y="1997075"/>
          <p14:tracePt t="15304" x="2454275" y="2020888"/>
          <p14:tracePt t="15312" x="2400300" y="2035175"/>
          <p14:tracePt t="15320" x="2384425" y="2066925"/>
          <p14:tracePt t="15328" x="2384425" y="2105025"/>
          <p14:tracePt t="15337" x="2384425" y="2136775"/>
          <p14:tracePt t="15345" x="2384425" y="2166938"/>
          <p14:tracePt t="15353" x="2392363" y="2206625"/>
          <p14:tracePt t="15370" x="2446338" y="2290763"/>
          <p14:tracePt t="15378" x="2462213" y="2306638"/>
          <p14:tracePt t="15387" x="2492375" y="2338388"/>
          <p14:tracePt t="15395" x="2516188" y="2352675"/>
          <p14:tracePt t="15405" x="2516188" y="2376488"/>
          <p14:tracePt t="15420" x="2532063" y="2376488"/>
          <p14:tracePt t="15511" x="2532063" y="2360613"/>
          <p14:tracePt t="15514" x="2516188" y="2360613"/>
          <p14:tracePt t="15520" x="2516188" y="2344738"/>
          <p14:tracePt t="15528" x="2470150" y="2330450"/>
          <p14:tracePt t="15537" x="2438400" y="2314575"/>
          <p14:tracePt t="15546" x="2368550" y="2298700"/>
          <p14:tracePt t="15562" x="2228850" y="2228850"/>
          <p14:tracePt t="15570" x="2166938" y="2212975"/>
          <p14:tracePt t="15578" x="2097088" y="2190750"/>
          <p14:tracePt t="15579" x="2082800" y="2190750"/>
          <p14:tracePt t="15587" x="2012950" y="2174875"/>
          <p14:tracePt t="15595" x="1958975" y="2159000"/>
          <p14:tracePt t="15604" x="1897063" y="2144713"/>
          <p14:tracePt t="15612" x="1857375" y="2144713"/>
          <p14:tracePt t="15620" x="1827213" y="2144713"/>
          <p14:tracePt t="15683" x="1835150" y="2144713"/>
          <p14:tracePt t="15689" x="1849438" y="2144713"/>
          <p14:tracePt t="15703" x="1905000" y="2144713"/>
          <p14:tracePt t="15704" x="1919288" y="2144713"/>
          <p14:tracePt t="15712" x="1973263" y="2144713"/>
          <p14:tracePt t="15720" x="2035175" y="2144713"/>
          <p14:tracePt t="15728" x="2136775" y="2144713"/>
          <p14:tracePt t="15737" x="2220913" y="2144713"/>
          <p14:tracePt t="15745" x="2322513" y="2128838"/>
          <p14:tracePt t="15746" x="2344738" y="2128838"/>
          <p14:tracePt t="15753" x="2446338" y="2128838"/>
          <p14:tracePt t="15754" x="2462213" y="2128838"/>
          <p14:tracePt t="15762" x="2578100" y="2128838"/>
          <p14:tracePt t="15770" x="2701925" y="2105025"/>
          <p14:tracePt t="15778" x="2801938" y="2105025"/>
          <p14:tracePt t="15795" x="2971800" y="2074863"/>
          <p14:tracePt t="15803" x="3019425" y="2058988"/>
          <p14:tracePt t="15812" x="3033713" y="2043113"/>
          <p14:tracePt t="15820" x="3057525" y="2027238"/>
          <p14:tracePt t="15837" x="3057525" y="2005013"/>
          <p14:tracePt t="15854" x="2995613" y="1973263"/>
          <p14:tracePt t="15854" x="2979738" y="1973263"/>
          <p14:tracePt t="15862" x="2925763" y="1973263"/>
          <p14:tracePt t="15870" x="2841625" y="1973263"/>
          <p14:tracePt t="15879" x="2771775" y="1973263"/>
          <p14:tracePt t="15887" x="2709863" y="1973263"/>
          <p14:tracePt t="15895" x="2640013" y="1973263"/>
          <p14:tracePt t="15904" x="2570163" y="1973263"/>
          <p14:tracePt t="15904" x="2554288" y="1973263"/>
          <p14:tracePt t="15912" x="2484438" y="1981200"/>
          <p14:tracePt t="15920" x="2438400" y="1981200"/>
          <p14:tracePt t="15937" x="2400300" y="1997075"/>
          <p14:tracePt t="15975" x="2400300" y="2020888"/>
          <p14:tracePt t="15980" x="2406650" y="2020888"/>
          <p14:tracePt t="15990" x="2446338" y="2035175"/>
          <p14:tracePt t="15995" x="2462213" y="2051050"/>
          <p14:tracePt t="16004" x="2492375" y="2051050"/>
          <p14:tracePt t="16004" x="2516188" y="2066925"/>
          <p14:tracePt t="16012" x="2546350" y="2066925"/>
          <p14:tracePt t="16029" x="2616200" y="2105025"/>
          <p14:tracePt t="16029" x="2632075" y="2105025"/>
          <p14:tracePt t="16045" x="2647950" y="2120900"/>
          <p14:tracePt t="16106" x="2640013" y="2120900"/>
          <p14:tracePt t="16116" x="2640013" y="2136775"/>
          <p14:tracePt t="16122" x="2624138" y="2136775"/>
          <p14:tracePt t="16128" x="2600325" y="2136775"/>
          <p14:tracePt t="16137" x="2586038" y="2136775"/>
          <p14:tracePt t="16145" x="2554288" y="2151063"/>
          <p14:tracePt t="16153" x="2500313" y="2151063"/>
          <p14:tracePt t="16170" x="2414588" y="2166938"/>
          <p14:tracePt t="16178" x="2384425" y="2182813"/>
          <p14:tracePt t="16187" x="2352675" y="2182813"/>
          <p14:tracePt t="16195" x="2314575" y="2206625"/>
          <p14:tracePt t="16204" x="2268538" y="2206625"/>
          <p14:tracePt t="16204" x="2268538" y="2220913"/>
          <p14:tracePt t="16212" x="2228850" y="2236788"/>
          <p14:tracePt t="16220" x="2182813" y="2252663"/>
          <p14:tracePt t="16229" x="2144713" y="2290763"/>
          <p14:tracePt t="16237" x="2097088" y="2322513"/>
          <p14:tracePt t="16245" x="2043113" y="2352675"/>
          <p14:tracePt t="16253" x="2012950" y="2392363"/>
          <p14:tracePt t="16262" x="1958975" y="2422525"/>
          <p14:tracePt t="16270" x="1927225" y="2454275"/>
          <p14:tracePt t="16279" x="1911350" y="2476500"/>
          <p14:tracePt t="16287" x="1873250" y="2492375"/>
          <p14:tracePt t="16295" x="1857375" y="2492375"/>
          <p14:tracePt t="16304" x="1857375" y="2508250"/>
          <p14:tracePt t="16312" x="1843088" y="2508250"/>
          <p14:tracePt t="16320" x="1843088" y="2524125"/>
          <p14:tracePt t="16328" x="1827213" y="2524125"/>
          <p14:tracePt t="16337" x="1827213" y="2538413"/>
          <p14:tracePt t="16345" x="1811338" y="2538413"/>
          <p14:tracePt t="16354" x="1811338" y="2562225"/>
          <p14:tracePt t="16362" x="1787525" y="2578100"/>
          <p14:tracePt t="16370" x="1773238" y="2578100"/>
          <p14:tracePt t="16378" x="1773238" y="2592388"/>
          <p14:tracePt t="16387" x="1757363" y="2592388"/>
          <p14:tracePt t="16482" x="1765300" y="2592388"/>
          <p14:tracePt t="16485" x="1765300" y="2608263"/>
          <p14:tracePt t="16530" x="1781175" y="2608263"/>
          <p14:tracePt t="16547" x="1803400" y="2608263"/>
          <p14:tracePt t="16556" x="1803400" y="2624138"/>
          <p14:tracePt t="16559" x="1819275" y="2624138"/>
          <p14:tracePt t="16569" x="1835150" y="2624138"/>
          <p14:tracePt t="16577" x="1849438" y="2647950"/>
          <p14:tracePt t="16581" x="1865313" y="2647950"/>
          <p14:tracePt t="16596" x="1935163" y="2678113"/>
          <p14:tracePt t="16604" x="1989138" y="2693988"/>
          <p14:tracePt t="16612" x="2035175" y="2724150"/>
          <p14:tracePt t="16620" x="2090738" y="2747963"/>
          <p14:tracePt t="16628" x="2136775" y="2763838"/>
          <p14:tracePt t="16638" x="2190750" y="2778125"/>
          <p14:tracePt t="16654" x="2306638" y="2794000"/>
          <p14:tracePt t="16654" x="2322513" y="2794000"/>
          <p14:tracePt t="16662" x="2376488" y="2794000"/>
          <p14:tracePt t="16670" x="2446338" y="2794000"/>
          <p14:tracePt t="16679" x="2492375" y="2809875"/>
          <p14:tracePt t="16679" x="2516188" y="2809875"/>
          <p14:tracePt t="16687" x="2578100" y="2809875"/>
          <p14:tracePt t="16695" x="2647950" y="2809875"/>
          <p14:tracePt t="16712" x="2786063" y="2809875"/>
          <p14:tracePt t="16720" x="2847975" y="2833688"/>
          <p14:tracePt t="16729" x="2887663" y="2833688"/>
          <p14:tracePt t="16729" x="2903538" y="2833688"/>
          <p14:tracePt t="16737" x="2949575" y="2833688"/>
          <p14:tracePt t="16746" x="2987675" y="2833688"/>
          <p14:tracePt t="16754" x="3003550" y="2833688"/>
          <p14:tracePt t="16800" x="3019425" y="2833688"/>
          <p14:tracePt t="16813" x="3033713" y="2833688"/>
          <p14:tracePt t="16825" x="3057525" y="2817813"/>
          <p14:tracePt t="16832" x="3073400" y="2817813"/>
          <p14:tracePt t="16841" x="3089275" y="2817813"/>
          <p14:tracePt t="16849" x="3103563" y="2817813"/>
          <p14:tracePt t="16858" x="3119438" y="2817813"/>
          <p14:tracePt t="16865" x="3135313" y="2817813"/>
          <p14:tracePt t="16878" x="3173413" y="2833688"/>
          <p14:tracePt t="16887" x="3205163" y="2833688"/>
          <p14:tracePt t="16895" x="3243263" y="2847975"/>
          <p14:tracePt t="16903" x="3275013" y="2847975"/>
          <p14:tracePt t="16912" x="3305175" y="2863850"/>
          <p14:tracePt t="16920" x="3344863" y="2863850"/>
          <p14:tracePt t="16937" x="3375025" y="2879725"/>
          <p14:tracePt t="16977" x="3390900" y="2879725"/>
          <p14:tracePt t="16990" x="3406775" y="2879725"/>
          <p14:tracePt t="16997" x="3429000" y="2879725"/>
          <p14:tracePt t="17003" x="3444875" y="2879725"/>
          <p14:tracePt t="17005" x="3444875" y="2895600"/>
          <p14:tracePt t="17012" x="3475038" y="2895600"/>
          <p14:tracePt t="17029" x="3560763" y="2895600"/>
          <p14:tracePt t="17029" x="3560763" y="2917825"/>
          <p14:tracePt t="17037" x="3614738" y="2917825"/>
          <p14:tracePt t="17045" x="3646488" y="2917825"/>
          <p14:tracePt t="17053" x="3676650" y="2917825"/>
          <p14:tracePt t="17062" x="3716338" y="2933700"/>
          <p14:tracePt t="17070" x="3746500" y="2933700"/>
          <p14:tracePt t="17079" x="3762375" y="2933700"/>
          <p14:tracePt t="17112" x="3784600" y="2933700"/>
          <p14:tracePt t="17127" x="3784600" y="2917825"/>
          <p14:tracePt t="17141" x="3784600" y="2901950"/>
          <p14:tracePt t="17148" x="3784600" y="2887663"/>
          <p14:tracePt t="17152" x="3784600" y="2871788"/>
          <p14:tracePt t="17162" x="3754438" y="2817813"/>
          <p14:tracePt t="17170" x="3708400" y="2771775"/>
          <p14:tracePt t="17179" x="3638550" y="2701925"/>
          <p14:tracePt t="17179" x="3622675" y="2701925"/>
          <p14:tracePt t="17187" x="3522663" y="2616200"/>
          <p14:tracePt t="17195" x="3382963" y="2530475"/>
          <p14:tracePt t="17212" x="2995613" y="2360613"/>
          <p14:tracePt t="17220" x="2771775" y="2298700"/>
          <p14:tracePt t="17229" x="2538413" y="2244725"/>
          <p14:tracePt t="17229" x="2500313" y="2244725"/>
          <p14:tracePt t="17237" x="2298700" y="2228850"/>
          <p14:tracePt t="17245" x="2082800" y="2228850"/>
          <p14:tracePt t="17262" x="1725613" y="2252663"/>
          <p14:tracePt t="17279" x="1470025" y="2352675"/>
          <p14:tracePt t="17287" x="1401763" y="2392363"/>
          <p14:tracePt t="17295" x="1370013" y="2422525"/>
          <p14:tracePt t="17304" x="1370013" y="2454275"/>
          <p14:tracePt t="17312" x="1370013" y="2476500"/>
          <p14:tracePt t="17320" x="1377950" y="2492375"/>
          <p14:tracePt t="17328" x="1431925" y="2492375"/>
          <p14:tracePt t="17337" x="1477963" y="2508250"/>
          <p14:tracePt t="17354" x="1593850" y="2508250"/>
          <p14:tracePt t="17354" x="1617663" y="2508250"/>
          <p14:tracePt t="17362" x="1679575" y="2500313"/>
          <p14:tracePt t="17370" x="1765300" y="2462213"/>
          <p14:tracePt t="17378" x="1819275" y="2414588"/>
          <p14:tracePt t="17387" x="1835150" y="2376488"/>
          <p14:tracePt t="17395" x="1835150" y="2330450"/>
          <p14:tracePt t="17403" x="1827213" y="2298700"/>
          <p14:tracePt t="17420" x="1687513" y="2212975"/>
          <p14:tracePt t="17428" x="1601788" y="2190750"/>
          <p14:tracePt t="17429" x="1587500" y="2190750"/>
          <p14:tracePt t="17437" x="1485900" y="2159000"/>
          <p14:tracePt t="17454" x="1230313" y="2105025"/>
          <p14:tracePt t="17462" x="1130300" y="2105025"/>
          <p14:tracePt t="17470" x="1030288" y="2105025"/>
          <p14:tracePt t="17479" x="912813" y="2105025"/>
          <p14:tracePt t="17479" x="890588" y="2105025"/>
          <p14:tracePt t="17495" x="704850" y="2120900"/>
          <p14:tracePt t="17503" x="642938" y="2136775"/>
          <p14:tracePt t="17512" x="588963" y="2151063"/>
          <p14:tracePt t="17520" x="573088" y="2166938"/>
          <p14:tracePt t="17529" x="573088" y="2182813"/>
          <p14:tracePt t="17546" x="573088" y="2206625"/>
          <p14:tracePt t="17562" x="635000" y="2236788"/>
          <p14:tracePt t="17570" x="681038" y="2252663"/>
          <p14:tracePt t="17579" x="750888" y="2252663"/>
          <p14:tracePt t="17587" x="820738" y="2252663"/>
          <p14:tracePt t="17595" x="890588" y="2252663"/>
          <p14:tracePt t="17603" x="952500" y="2252663"/>
          <p14:tracePt t="17612" x="1022350" y="2252663"/>
          <p14:tracePt t="17620" x="1076325" y="2244725"/>
          <p14:tracePt t="17637" x="1138238" y="2159000"/>
          <p14:tracePt t="17645" x="1176338" y="2105025"/>
          <p14:tracePt t="17654" x="1192213" y="2058988"/>
          <p14:tracePt t="17662" x="1208088" y="2005013"/>
          <p14:tracePt t="17670" x="1208088" y="1958975"/>
          <p14:tracePt t="17687" x="1184275" y="1873250"/>
          <p14:tracePt t="17695" x="1146175" y="1835150"/>
          <p14:tracePt t="17704" x="1098550" y="1819275"/>
          <p14:tracePt t="17704" x="1084263" y="1819275"/>
          <p14:tracePt t="17712" x="1030288" y="1803400"/>
          <p14:tracePt t="17729" x="874713" y="1803400"/>
          <p14:tracePt t="17737" x="828675" y="1811338"/>
          <p14:tracePt t="17746" x="758825" y="1849438"/>
          <p14:tracePt t="17754" x="704850" y="1897063"/>
          <p14:tracePt t="17762" x="673100" y="1965325"/>
          <p14:tracePt t="17779" x="657225" y="2066925"/>
          <p14:tracePt t="17787" x="665163" y="2120900"/>
          <p14:tracePt t="17795" x="719138" y="2151063"/>
          <p14:tracePt t="17803" x="804863" y="2182813"/>
          <p14:tracePt t="17813" x="920750" y="2220913"/>
          <p14:tracePt t="17813" x="936625" y="2236788"/>
          <p14:tracePt t="17820" x="1052513" y="2252663"/>
          <p14:tracePt t="17829" x="1176338" y="2268538"/>
          <p14:tracePt t="17829" x="1192213" y="2268538"/>
          <p14:tracePt t="17837" x="1323975" y="2290763"/>
          <p14:tracePt t="17845" x="1463675" y="2290763"/>
          <p14:tracePt t="17854" x="1579563" y="2274888"/>
          <p14:tracePt t="17854" x="1593850" y="2274888"/>
          <p14:tracePt t="17870" x="1749425" y="2190750"/>
          <p14:tracePt t="17879" x="1765300" y="2128838"/>
          <p14:tracePt t="17887" x="1781175" y="2058988"/>
          <p14:tracePt t="17895" x="1757363" y="1989138"/>
          <p14:tracePt t="17904" x="1671638" y="1919288"/>
          <p14:tracePt t="17920" x="1470025" y="1819275"/>
          <p14:tracePt t="17929" x="1370013" y="1803400"/>
          <p14:tracePt t="17929" x="1354138" y="1803400"/>
          <p14:tracePt t="17937" x="1246188" y="1803400"/>
          <p14:tracePt t="17946" x="1146175" y="1803400"/>
          <p14:tracePt t="17954" x="1060450" y="1811338"/>
          <p14:tracePt t="17962" x="998538" y="1849438"/>
          <p14:tracePt t="17970" x="960438" y="1897063"/>
          <p14:tracePt t="17979" x="944563" y="1951038"/>
          <p14:tracePt t="17979" x="928688" y="1965325"/>
          <p14:tracePt t="17987" x="928688" y="2020888"/>
          <p14:tracePt t="17995" x="968375" y="2082800"/>
          <p14:tracePt t="18012" x="1106488" y="2151063"/>
          <p14:tracePt t="18020" x="1192213" y="2182813"/>
          <p14:tracePt t="18029" x="1292225" y="2206625"/>
          <p14:tracePt t="18029" x="1308100" y="2220913"/>
          <p14:tracePt t="18037" x="1431925" y="2220913"/>
          <p14:tracePt t="18045" x="1547813" y="2236788"/>
          <p14:tracePt t="18062" x="1765300" y="2236788"/>
          <p14:tracePt t="18070" x="1835150" y="2236788"/>
          <p14:tracePt t="18079" x="1889125" y="2212975"/>
          <p14:tracePt t="18088" x="1905000" y="2174875"/>
          <p14:tracePt t="18104" x="1905000" y="2105025"/>
          <p14:tracePt t="18104" x="1897063" y="2089150"/>
          <p14:tracePt t="18112" x="1843088" y="2058988"/>
          <p14:tracePt t="18120" x="1773238" y="2005013"/>
          <p14:tracePt t="18129" x="1687513" y="1973263"/>
          <p14:tracePt t="18129" x="1671638" y="1973263"/>
          <p14:tracePt t="18137" x="1571625" y="1943100"/>
          <p14:tracePt t="18154" x="1354138" y="1919288"/>
          <p14:tracePt t="18154" x="1331913" y="1919288"/>
          <p14:tracePt t="18162" x="1230313" y="1903413"/>
          <p14:tracePt t="18170" x="1146175" y="1911350"/>
          <p14:tracePt t="18179" x="1084263" y="1935163"/>
          <p14:tracePt t="18179" x="1060450" y="1935163"/>
          <p14:tracePt t="18187" x="1030288" y="1981200"/>
          <p14:tracePt t="18196" x="1014413" y="2020888"/>
          <p14:tracePt t="18204" x="1014413" y="2066925"/>
          <p14:tracePt t="18212" x="1022350" y="2120900"/>
          <p14:tracePt t="18220" x="1092200" y="2166938"/>
          <p14:tracePt t="18229" x="1176338" y="2220913"/>
          <p14:tracePt t="18237" x="1292225" y="2268538"/>
          <p14:tracePt t="18246" x="1408113" y="2322513"/>
          <p14:tracePt t="18246" x="1431925" y="2322513"/>
          <p14:tracePt t="18254" x="1547813" y="2352675"/>
          <p14:tracePt t="18254" x="1579563" y="2376488"/>
          <p14:tracePt t="18262" x="1733550" y="2406650"/>
          <p14:tracePt t="18270" x="1865313" y="2438400"/>
          <p14:tracePt t="18279" x="2051050" y="2476500"/>
          <p14:tracePt t="18295" x="2290763" y="2492375"/>
          <p14:tracePt t="18304" x="2376488" y="2508250"/>
          <p14:tracePt t="18304" x="2392363" y="2508250"/>
          <p14:tracePt t="18312" x="2446338" y="2508250"/>
          <p14:tracePt t="18320" x="2476500" y="2500313"/>
          <p14:tracePt t="18337" x="2492375" y="2462213"/>
          <p14:tracePt t="18346" x="2492375" y="2446338"/>
          <p14:tracePt t="18354" x="2484438" y="2430463"/>
          <p14:tracePt t="18362" x="2470150" y="2400300"/>
          <p14:tracePt t="18370" x="2414588" y="2376488"/>
          <p14:tracePt t="18379" x="2384425" y="2360613"/>
          <p14:tracePt t="18379" x="2368550" y="2360613"/>
          <p14:tracePt t="18387" x="2330450" y="2344738"/>
          <p14:tracePt t="18395" x="2298700" y="2330450"/>
          <p14:tracePt t="18404" x="2282825" y="2330450"/>
          <p14:tracePt t="18404" x="2268538" y="2330450"/>
          <p14:tracePt t="18416" x="2244725" y="2330450"/>
          <p14:tracePt t="18443" x="2244725" y="2338388"/>
          <p14:tracePt t="18467" x="2260600" y="2352675"/>
          <p14:tracePt t="18473" x="2276475" y="2352675"/>
          <p14:tracePt t="18481" x="2290763" y="2376488"/>
          <p14:tracePt t="18487" x="2322513" y="2392363"/>
          <p14:tracePt t="18495" x="2360613" y="2406650"/>
          <p14:tracePt t="18504" x="2392363" y="2422525"/>
          <p14:tracePt t="18504" x="2406650" y="2422525"/>
          <p14:tracePt t="18512" x="2446338" y="2438400"/>
          <p14:tracePt t="18520" x="2492375" y="2454275"/>
          <p14:tracePt t="18529" x="2562225" y="2476500"/>
          <p14:tracePt t="18537" x="2632075" y="2492375"/>
          <p14:tracePt t="18546" x="2717800" y="2524125"/>
          <p14:tracePt t="18553" x="2801938" y="2538413"/>
          <p14:tracePt t="18562" x="2903538" y="2562225"/>
          <p14:tracePt t="18570" x="2987675" y="2578100"/>
          <p14:tracePt t="18579" x="3073400" y="2592388"/>
          <p14:tracePt t="18579" x="3089275" y="2592388"/>
          <p14:tracePt t="18587" x="3173413" y="2592388"/>
          <p14:tracePt t="18596" x="3243263" y="2592388"/>
          <p14:tracePt t="18604" x="3289300" y="2592388"/>
          <p14:tracePt t="18604" x="3305175" y="2592388"/>
          <p14:tracePt t="18620" x="3429000" y="2592388"/>
          <p14:tracePt t="18629" x="3490913" y="2608263"/>
          <p14:tracePt t="18637" x="3560763" y="2608263"/>
          <p14:tracePt t="18645" x="3614738" y="2608263"/>
          <p14:tracePt t="18654" x="3676650" y="2624138"/>
          <p14:tracePt t="18662" x="3746500" y="2624138"/>
          <p14:tracePt t="18670" x="3800475" y="2647950"/>
          <p14:tracePt t="18671" x="3816350" y="2647950"/>
          <p14:tracePt t="18679" x="3886200" y="2662238"/>
          <p14:tracePt t="18687" x="3932238" y="2662238"/>
          <p14:tracePt t="18695" x="3986213" y="2678113"/>
          <p14:tracePt t="18712" x="4087813" y="2693988"/>
          <p14:tracePt t="18720" x="4102100" y="2693988"/>
          <p14:tracePt t="18729" x="4117975" y="2693988"/>
          <p14:tracePt t="18737" x="4141788" y="2693988"/>
          <p14:tracePt t="18746" x="4157663" y="2693988"/>
          <p14:tracePt t="18762" x="4171950" y="2693988"/>
          <p14:tracePt t="18770" x="4187825" y="2693988"/>
          <p14:tracePt t="18781" x="4203700" y="2693988"/>
          <p14:tracePt t="18790" x="4219575" y="2693988"/>
          <p14:tracePt t="18804" x="4241800" y="2693988"/>
          <p14:tracePt t="18812" x="4257675" y="2693988"/>
          <p14:tracePt t="18820" x="4273550" y="2693988"/>
          <p14:tracePt t="18829" x="4287838" y="2693988"/>
          <p14:tracePt t="18837" x="4303713" y="2693988"/>
          <p14:tracePt t="18854" x="4327525" y="2693988"/>
          <p14:tracePt t="18901" x="4343400" y="2693988"/>
          <p14:tracePt t="18905" x="4343400" y="2686050"/>
          <p14:tracePt t="18916" x="4343400" y="2670175"/>
          <p14:tracePt t="18933" x="4343400" y="2647950"/>
          <p14:tracePt t="18951" x="4343400" y="2632075"/>
          <p14:tracePt t="18969" x="4343400" y="2616200"/>
          <p14:tracePt t="18983" x="4343400" y="2600325"/>
          <p14:tracePt t="18995" x="4335463" y="2600325"/>
          <p14:tracePt t="19003" x="4335463" y="2586038"/>
          <p14:tracePt t="19026" x="4311650" y="2586038"/>
          <p14:tracePt t="19040" x="4295775" y="2586038"/>
          <p14:tracePt t="19051" x="4281488" y="2586038"/>
          <p14:tracePt t="19058" x="4281488" y="2592388"/>
          <p14:tracePt t="19062" x="4265613" y="2608263"/>
          <p14:tracePt t="19070" x="4225925" y="2647950"/>
          <p14:tracePt t="19079" x="4211638" y="2709863"/>
          <p14:tracePt t="19087" x="4195763" y="2747963"/>
          <p14:tracePt t="19095" x="4195763" y="2794000"/>
          <p14:tracePt t="19104" x="4195763" y="2833688"/>
          <p14:tracePt t="19112" x="4203700" y="2863850"/>
          <p14:tracePt t="19120" x="4219575" y="2879725"/>
          <p14:tracePt t="19137" x="4241800" y="2917825"/>
          <p14:tracePt t="19191" x="4241800" y="2901950"/>
          <p14:tracePt t="19202" x="4241800" y="2887663"/>
          <p14:tracePt t="19214" x="4241800" y="2871788"/>
          <p14:tracePt t="19229" x="4241800" y="2855913"/>
          <p14:tracePt t="19260" x="4257675" y="2855913"/>
          <p14:tracePt t="19274" x="4273550" y="2855913"/>
          <p14:tracePt t="19281" x="4273550" y="2863850"/>
          <p14:tracePt t="19282" x="4287838" y="2863850"/>
          <p14:tracePt t="19287" x="4287838" y="2879725"/>
          <p14:tracePt t="19295" x="4303713" y="2895600"/>
          <p14:tracePt t="19304" x="4327525" y="2933700"/>
          <p14:tracePt t="19636" x="4311650" y="2933700"/>
          <p14:tracePt t="19649" x="4311650" y="2917825"/>
          <p14:tracePt t="19675" x="4295775" y="2917825"/>
          <p14:tracePt t="19695" x="4295775" y="2933700"/>
          <p14:tracePt t="19822" x="4281488" y="2933700"/>
          <p14:tracePt t="19879" x="4265613" y="2933700"/>
          <p14:tracePt t="19890" x="4249738" y="2933700"/>
          <p14:tracePt t="19897" x="4225925" y="2933700"/>
          <p14:tracePt t="19904" x="4211638" y="2933700"/>
          <p14:tracePt t="19912" x="4195763" y="2917825"/>
          <p14:tracePt t="19920" x="4179888" y="2917825"/>
          <p14:tracePt t="19929" x="4164013" y="2917825"/>
          <p14:tracePt t="19937" x="4141788" y="2901950"/>
          <p14:tracePt t="19946" x="4110038" y="2887663"/>
          <p14:tracePt t="19954" x="4079875" y="2871788"/>
          <p14:tracePt t="19962" x="4040188" y="2840038"/>
          <p14:tracePt t="19979" x="3908425" y="2755900"/>
          <p14:tracePt t="19988" x="3824288" y="2716213"/>
          <p14:tracePt t="19995" x="3722688" y="2686050"/>
          <p14:tracePt t="20004" x="3598863" y="2647950"/>
          <p14:tracePt t="20012" x="3498850" y="2632075"/>
          <p14:tracePt t="20029" x="3297238" y="2616200"/>
          <p14:tracePt t="20045" x="3227388" y="2616200"/>
          <p14:tracePt t="20065" x="3227388" y="2624138"/>
          <p14:tracePt t="20077" x="3227388" y="2647950"/>
          <p14:tracePt t="20079" x="3243263" y="2647950"/>
          <p14:tracePt t="20087" x="3275013" y="2647950"/>
          <p14:tracePt t="20095" x="3328988" y="2662238"/>
          <p14:tracePt t="20104" x="3390900" y="2678113"/>
          <p14:tracePt t="20104" x="3406775" y="2678113"/>
          <p14:tracePt t="20121" x="3576638" y="2693988"/>
          <p14:tracePt t="20121" x="3598863" y="2693988"/>
          <p14:tracePt t="20129" x="3676650" y="2693988"/>
          <p14:tracePt t="20129" x="3700463" y="2693988"/>
          <p14:tracePt t="20137" x="3816350" y="2709863"/>
          <p14:tracePt t="20146" x="3932238" y="2709863"/>
          <p14:tracePt t="20146" x="3948113" y="2709863"/>
          <p14:tracePt t="20154" x="4071938" y="2709863"/>
          <p14:tracePt t="20154" x="4087813" y="2709863"/>
          <p14:tracePt t="20170" x="4343400" y="2670175"/>
          <p14:tracePt t="20179" x="4473575" y="2632075"/>
          <p14:tracePt t="20179" x="4489450" y="2632075"/>
          <p14:tracePt t="20187" x="4597400" y="2586038"/>
          <p14:tracePt t="20195" x="4699000" y="2516188"/>
          <p14:tracePt t="20212" x="4783138" y="2376488"/>
          <p14:tracePt t="20220" x="4783138" y="2330450"/>
          <p14:tracePt t="20229" x="4783138" y="2260600"/>
          <p14:tracePt t="20237" x="4752975" y="2212975"/>
          <p14:tracePt t="20245" x="4683125" y="2159000"/>
          <p14:tracePt t="20262" x="4467225" y="2058988"/>
          <p14:tracePt t="20274" x="4249738" y="2027238"/>
          <p14:tracePt t="20280" x="4125913" y="1989138"/>
          <p14:tracePt t="20287" x="3978275" y="1973263"/>
          <p14:tracePt t="20295" x="3824288" y="1958975"/>
          <p14:tracePt t="20312" x="3536950" y="1965325"/>
          <p14:tracePt t="20320" x="3413125" y="1997075"/>
          <p14:tracePt t="20329" x="3328988" y="2051050"/>
          <p14:tracePt t="20337" x="3297238" y="2082800"/>
          <p14:tracePt t="20346" x="3282950" y="2136775"/>
          <p14:tracePt t="20354" x="3282950" y="2166938"/>
          <p14:tracePt t="20354" x="3282950" y="2182813"/>
          <p14:tracePt t="20362" x="3289300" y="2236788"/>
          <p14:tracePt t="20370" x="3344863" y="2290763"/>
          <p14:tracePt t="20379" x="3406775" y="2352675"/>
          <p14:tracePt t="20387" x="3475038" y="2392363"/>
          <p14:tracePt t="20404" x="3646488" y="2454275"/>
          <p14:tracePt t="20412" x="3730625" y="2476500"/>
          <p14:tracePt t="20420" x="3800475" y="2492375"/>
          <p14:tracePt t="20429" x="3870325" y="2508250"/>
          <p14:tracePt t="20437" x="3916363" y="2508250"/>
          <p14:tracePt t="20445" x="3970338" y="2508250"/>
          <p14:tracePt t="20454" x="3986213" y="2508250"/>
          <p14:tracePt t="20454" x="4002088" y="2508250"/>
          <p14:tracePt t="20462" x="4017963" y="2508250"/>
          <p14:tracePt t="20470" x="4056063" y="2508250"/>
          <p14:tracePt t="20479" x="4056063" y="2500313"/>
          <p14:tracePt t="20487" x="4071938" y="2484438"/>
          <p14:tracePt t="20495" x="4071938" y="2462213"/>
          <p14:tracePt t="20504" x="4071938" y="2430463"/>
          <p14:tracePt t="20512" x="4071938" y="2400300"/>
          <p14:tracePt t="20520" x="4064000" y="2360613"/>
          <p14:tracePt t="20529" x="4025900" y="2314575"/>
          <p14:tracePt t="20546" x="3940175" y="2274888"/>
          <p14:tracePt t="20554" x="3894138" y="2260600"/>
          <p14:tracePt t="20562" x="3824288" y="2244725"/>
          <p14:tracePt t="20570" x="3770313" y="2244725"/>
          <p14:tracePt t="20579" x="3708400" y="2228850"/>
          <p14:tracePt t="20579" x="3684588" y="2228850"/>
          <p14:tracePt t="20587" x="3622675" y="2228850"/>
          <p14:tracePt t="20595" x="3568700" y="2228850"/>
          <p14:tracePt t="20604" x="3498850" y="2228850"/>
          <p14:tracePt t="20604" x="3498850" y="2236788"/>
          <p14:tracePt t="20612" x="3452813" y="2236788"/>
          <p14:tracePt t="20620" x="3398838" y="2268538"/>
          <p14:tracePt t="20629" x="3367088" y="2290763"/>
          <p14:tracePt t="20629" x="3351213" y="2306638"/>
          <p14:tracePt t="20637" x="3328988" y="2322513"/>
          <p14:tracePt t="20645" x="3297238" y="2352675"/>
          <p14:tracePt t="20654" x="3282950" y="2392363"/>
          <p14:tracePt t="20662" x="3267075" y="2422525"/>
          <p14:tracePt t="20670" x="3267075" y="2454275"/>
          <p14:tracePt t="20687" x="3251200" y="2492375"/>
          <p14:tracePt t="20696" x="3251200" y="2508250"/>
          <p14:tracePt t="20704" x="3259138" y="2524125"/>
          <p14:tracePt t="20712" x="3275013" y="2538413"/>
          <p14:tracePt t="20720" x="3305175" y="2538413"/>
          <p14:tracePt t="20729" x="3328988" y="2562225"/>
          <p14:tracePt t="20737" x="3359150" y="2562225"/>
          <p14:tracePt t="20746" x="3375025" y="2562225"/>
          <p14:tracePt t="20754" x="3390900" y="2562225"/>
          <p14:tracePt t="20815" x="3382963" y="2562225"/>
          <p14:tracePt t="20824" x="3367088" y="2562225"/>
          <p14:tracePt t="20829" x="3367088" y="2546350"/>
          <p14:tracePt t="20837" x="3313113" y="2530475"/>
          <p14:tracePt t="20845" x="3267075" y="2516188"/>
          <p14:tracePt t="20854" x="3197225" y="2500313"/>
          <p14:tracePt t="20854" x="3197225" y="2484438"/>
          <p14:tracePt t="20862" x="3111500" y="2462213"/>
          <p14:tracePt t="20871" x="3041650" y="2446338"/>
          <p14:tracePt t="20871" x="3027363" y="2446338"/>
          <p14:tracePt t="20879" x="2957513" y="2430463"/>
          <p14:tracePt t="20887" x="2895600" y="2414588"/>
          <p14:tracePt t="20895" x="2825750" y="2400300"/>
          <p14:tracePt t="20904" x="2771775" y="2376488"/>
          <p14:tracePt t="20912" x="2709863" y="2360613"/>
          <p14:tracePt t="20921" x="2640013" y="2344738"/>
          <p14:tracePt t="20929" x="2570163" y="2330450"/>
          <p14:tracePt t="20929" x="2554288" y="2330450"/>
          <p14:tracePt t="20937" x="2484438" y="2314575"/>
          <p14:tracePt t="20945" x="2400300" y="2298700"/>
          <p14:tracePt t="20954" x="2314575" y="2274888"/>
          <p14:tracePt t="20954" x="2298700" y="2274888"/>
          <p14:tracePt t="20962" x="2214563" y="2260600"/>
          <p14:tracePt t="20970" x="2128838" y="2244725"/>
          <p14:tracePt t="20979" x="2058988" y="2244725"/>
          <p14:tracePt t="20987" x="1997075" y="2244725"/>
          <p14:tracePt t="20995" x="1927225" y="2244725"/>
          <p14:tracePt t="21004" x="1873250" y="2244725"/>
          <p14:tracePt t="21012" x="1827213" y="2252663"/>
          <p14:tracePt t="21020" x="1773238" y="2268538"/>
          <p14:tracePt t="21029" x="1725613" y="2290763"/>
          <p14:tracePt t="21037" x="1657350" y="2322513"/>
          <p14:tracePt t="21045" x="1601788" y="2338388"/>
          <p14:tracePt t="21054" x="1517650" y="2338388"/>
          <p14:tracePt t="21062" x="1431925" y="2338388"/>
          <p14:tracePt t="21070" x="1316038" y="2338388"/>
          <p14:tracePt t="21079" x="1230313" y="2338388"/>
          <p14:tracePt t="21079" x="1216025" y="2338388"/>
          <p14:tracePt t="21087" x="1114425" y="2338388"/>
          <p14:tracePt t="21095" x="998538" y="2330450"/>
          <p14:tracePt t="21104" x="874713" y="2298700"/>
          <p14:tracePt t="21112" x="774700" y="2274888"/>
          <p14:tracePt t="21121" x="673100" y="2260600"/>
          <p14:tracePt t="21121" x="657225" y="2260600"/>
          <p14:tracePt t="21129" x="588963" y="2244725"/>
          <p14:tracePt t="21137" x="519113" y="2244725"/>
          <p14:tracePt t="21146" x="487363" y="2244725"/>
          <p14:tracePt t="21154" x="457200" y="2244725"/>
          <p14:tracePt t="21191" x="457200" y="2252663"/>
          <p14:tracePt t="21208" x="457200" y="2268538"/>
          <p14:tracePt t="21213" x="433388" y="2268538"/>
          <p14:tracePt t="21274" x="433388" y="2290763"/>
          <p14:tracePt t="21281" x="449263" y="2290763"/>
          <p14:tracePt t="21286" x="465138" y="2290763"/>
          <p14:tracePt t="21288" x="465138" y="2306638"/>
          <p14:tracePt t="21296" x="511175" y="2306638"/>
          <p14:tracePt t="21304" x="581025" y="2338388"/>
          <p14:tracePt t="21304" x="595313" y="2338388"/>
          <p14:tracePt t="21312" x="681038" y="2352675"/>
          <p14:tracePt t="21320" x="820738" y="2392363"/>
          <p14:tracePt t="21329" x="952500" y="2422525"/>
          <p14:tracePt t="21337" x="1122363" y="2454275"/>
          <p14:tracePt t="21354" x="1477963" y="2508250"/>
          <p14:tracePt t="21362" x="1633538" y="2538413"/>
          <p14:tracePt t="21370" x="1803400" y="2538413"/>
          <p14:tracePt t="21379" x="1973263" y="2538413"/>
          <p14:tracePt t="21379" x="1989138" y="2538413"/>
          <p14:tracePt t="21387" x="2136775" y="2538413"/>
          <p14:tracePt t="21395" x="2306638" y="2538413"/>
          <p14:tracePt t="21404" x="2446338" y="2516188"/>
          <p14:tracePt t="21404" x="2476500" y="2516188"/>
          <p14:tracePt t="21412" x="2616200" y="2462213"/>
          <p14:tracePt t="21420" x="2701925" y="2414588"/>
          <p14:tracePt t="21429" x="2747963" y="2344738"/>
          <p14:tracePt t="21429" x="2747963" y="2330450"/>
          <p14:tracePt t="21437" x="2763838" y="2274888"/>
          <p14:tracePt t="21446" x="2786063" y="2190750"/>
          <p14:tracePt t="21454" x="2740025" y="2128838"/>
          <p14:tracePt t="21454" x="2740025" y="2105025"/>
          <p14:tracePt t="21462" x="2670175" y="2058988"/>
          <p14:tracePt t="21470" x="2554288" y="2005013"/>
          <p14:tracePt t="21479" x="2414588" y="1973263"/>
          <p14:tracePt t="21495" x="2128838" y="1958975"/>
          <p14:tracePt t="21504" x="1997075" y="1958975"/>
          <p14:tracePt t="21512" x="1843088" y="1965325"/>
          <p14:tracePt t="21520" x="1725613" y="1997075"/>
          <p14:tracePt t="21529" x="1571625" y="2051050"/>
          <p14:tracePt t="21537" x="1455738" y="2105025"/>
          <p14:tracePt t="21546" x="1354138" y="2151063"/>
          <p14:tracePt t="21546" x="1331913" y="2151063"/>
          <p14:tracePt t="21554" x="1246188" y="2206625"/>
          <p14:tracePt t="21562" x="1200150" y="2252663"/>
          <p14:tracePt t="21570" x="1160463" y="2290763"/>
          <p14:tracePt t="21579" x="1160463" y="2338388"/>
          <p14:tracePt t="21587" x="1160463" y="2376488"/>
          <p14:tracePt t="21595" x="1176338" y="2422525"/>
          <p14:tracePt t="21604" x="1208088" y="2454275"/>
          <p14:tracePt t="21604" x="1222375" y="2476500"/>
          <p14:tracePt t="21612" x="1292225" y="2508250"/>
          <p14:tracePt t="21621" x="1362075" y="2538413"/>
          <p14:tracePt t="21629" x="1463675" y="2578100"/>
          <p14:tracePt t="21637" x="1579563" y="2592388"/>
          <p14:tracePt t="21645" x="1719263" y="2608263"/>
          <p14:tracePt t="21654" x="1849438" y="2608263"/>
          <p14:tracePt t="21662" x="1973263" y="2608263"/>
          <p14:tracePt t="21663" x="1989138" y="2608263"/>
          <p14:tracePt t="21664" x="2005013" y="2608263"/>
          <p14:tracePt t="21670" x="2090738" y="2608263"/>
          <p14:tracePt t="21679" x="2206625" y="2600325"/>
          <p14:tracePt t="21687" x="2290763" y="2586038"/>
          <p14:tracePt t="21695" x="2344738" y="2530475"/>
          <p14:tracePt t="21704" x="2360613" y="2500313"/>
          <p14:tracePt t="21704" x="2360613" y="2484438"/>
          <p14:tracePt t="21712" x="2360613" y="2430463"/>
          <p14:tracePt t="21720" x="2360613" y="2400300"/>
          <p14:tracePt t="21729" x="2330450" y="2330450"/>
          <p14:tracePt t="21737" x="2268538" y="2274888"/>
          <p14:tracePt t="21746" x="2198688" y="2228850"/>
          <p14:tracePt t="21746" x="2182813" y="2228850"/>
          <p14:tracePt t="21754" x="2112963" y="2190750"/>
          <p14:tracePt t="21754" x="2082800" y="2174875"/>
          <p14:tracePt t="21762" x="1973263" y="2159000"/>
          <p14:tracePt t="21770" x="1873250" y="2128838"/>
          <p14:tracePt t="21779" x="1773238" y="2128838"/>
          <p14:tracePt t="21779" x="1757363" y="2105025"/>
          <p14:tracePt t="21787" x="1671638" y="2105025"/>
          <p14:tracePt t="21795" x="1571625" y="2105025"/>
          <p14:tracePt t="21804" x="1485900" y="2105025"/>
          <p14:tracePt t="21804" x="1485900" y="2120900"/>
          <p14:tracePt t="21813" x="1416050" y="2136775"/>
          <p14:tracePt t="21813" x="1401763" y="2151063"/>
          <p14:tracePt t="21820" x="1385888" y="2166938"/>
          <p14:tracePt t="21829" x="1354138" y="2206625"/>
          <p14:tracePt t="21837" x="1354138" y="2236788"/>
          <p14:tracePt t="21845" x="1354138" y="2252663"/>
          <p14:tracePt t="21854" x="1354138" y="2290763"/>
          <p14:tracePt t="21862" x="1377950" y="2322513"/>
          <p14:tracePt t="21870" x="1393825" y="2338388"/>
          <p14:tracePt t="21879" x="1447800" y="2376488"/>
          <p14:tracePt t="21879" x="1463675" y="2376488"/>
          <p14:tracePt t="21887" x="1509713" y="2406650"/>
          <p14:tracePt t="21895" x="1579563" y="2422525"/>
          <p14:tracePt t="21904" x="1649413" y="2438400"/>
          <p14:tracePt t="21912" x="1719263" y="2454275"/>
          <p14:tracePt t="21921" x="1803400" y="2476500"/>
          <p14:tracePt t="21929" x="1889125" y="2476500"/>
          <p14:tracePt t="21929" x="1905000" y="2476500"/>
          <p14:tracePt t="21937" x="1989138" y="2476500"/>
          <p14:tracePt t="21946" x="2090738" y="2476500"/>
          <p14:tracePt t="21962" x="2244725" y="2476500"/>
          <p14:tracePt t="21970" x="2306638" y="2476500"/>
          <p14:tracePt t="21979" x="2344738" y="2462213"/>
          <p14:tracePt t="21979" x="2360613" y="2462213"/>
          <p14:tracePt t="21987" x="2392363" y="2430463"/>
          <p14:tracePt t="21996" x="2406650" y="2414588"/>
          <p14:tracePt t="21996" x="2406650" y="2400300"/>
          <p14:tracePt t="22004" x="2430463" y="2376488"/>
          <p14:tracePt t="22012" x="2430463" y="2344738"/>
          <p14:tracePt t="22020" x="2430463" y="2330450"/>
          <p14:tracePt t="22029" x="2414588" y="2314575"/>
          <p14:tracePt t="22029" x="2400300" y="2298700"/>
          <p14:tracePt t="22037" x="2368550" y="2274888"/>
          <p14:tracePt t="22045" x="2330450" y="2260600"/>
          <p14:tracePt t="22054" x="2298700" y="2244725"/>
          <p14:tracePt t="22055" x="2282825" y="2244725"/>
          <p14:tracePt t="22062" x="2228850" y="2228850"/>
          <p14:tracePt t="22070" x="2166938" y="2228850"/>
          <p14:tracePt t="22079" x="2112963" y="2228850"/>
          <p14:tracePt t="22087" x="2043113" y="2228850"/>
          <p14:tracePt t="22095" x="1997075" y="2236788"/>
          <p14:tracePt t="22104" x="1958975" y="2252663"/>
          <p14:tracePt t="22112" x="1943100" y="2290763"/>
          <p14:tracePt t="22121" x="1911350" y="2322513"/>
          <p14:tracePt t="22129" x="1897063" y="2352675"/>
          <p14:tracePt t="22137" x="1873250" y="2392363"/>
          <p14:tracePt t="22146" x="1873250" y="2422525"/>
          <p14:tracePt t="22154" x="1889125" y="2454275"/>
          <p14:tracePt t="22154" x="1905000" y="2476500"/>
          <p14:tracePt t="22162" x="1935163" y="2492375"/>
          <p14:tracePt t="22170" x="1989138" y="2508250"/>
          <p14:tracePt t="22187" x="2136775" y="2538413"/>
          <p14:tracePt t="22196" x="2244725" y="2538413"/>
          <p14:tracePt t="22204" x="2306638" y="2538413"/>
          <p14:tracePt t="22204" x="2322513" y="2538413"/>
          <p14:tracePt t="22213" x="2430463" y="2538413"/>
          <p14:tracePt t="22220" x="2492375" y="2538413"/>
          <p14:tracePt t="22229" x="2578100" y="2530475"/>
          <p14:tracePt t="22237" x="2662238" y="2500313"/>
          <p14:tracePt t="22246" x="2717800" y="2484438"/>
          <p14:tracePt t="22254" x="2747963" y="2446338"/>
          <p14:tracePt t="22262" x="2763838" y="2414588"/>
          <p14:tracePt t="22270" x="2763838" y="2400300"/>
          <p14:tracePt t="22279" x="2763838" y="2360613"/>
          <p14:tracePt t="22287" x="2755900" y="2330450"/>
          <p14:tracePt t="22296" x="2709863" y="2298700"/>
          <p14:tracePt t="22304" x="2655888" y="2274888"/>
          <p14:tracePt t="22304" x="2655888" y="2260600"/>
          <p14:tracePt t="22312" x="2586038" y="2244725"/>
          <p14:tracePt t="22321" x="2500313" y="2228850"/>
          <p14:tracePt t="22321" x="2484438" y="2228850"/>
          <p14:tracePt t="22329" x="2414588" y="2228850"/>
          <p14:tracePt t="22337" x="2330450" y="2228850"/>
          <p14:tracePt t="22346" x="2282825" y="2228850"/>
          <p14:tracePt t="22346" x="2268538" y="2228850"/>
          <p14:tracePt t="22354" x="2214563" y="2228850"/>
          <p14:tracePt t="22362" x="2198688" y="2236788"/>
          <p14:tracePt t="22371" x="2166938" y="2268538"/>
          <p14:tracePt t="22379" x="2144713" y="2290763"/>
          <p14:tracePt t="22387" x="2144713" y="2322513"/>
          <p14:tracePt t="22395" x="2144713" y="2338388"/>
          <p14:tracePt t="22404" x="2144713" y="2376488"/>
          <p14:tracePt t="22412" x="2174875" y="2392363"/>
          <p14:tracePt t="22421" x="2206625" y="2406650"/>
          <p14:tracePt t="22421" x="2206625" y="2422525"/>
          <p14:tracePt t="22429" x="2244725" y="2422525"/>
          <p14:tracePt t="22429" x="2260600" y="2438400"/>
          <p14:tracePt t="22437" x="2290763" y="2438400"/>
          <p14:tracePt t="22445" x="2322513" y="2454275"/>
          <p14:tracePt t="22454" x="2344738" y="2476500"/>
          <p14:tracePt t="22454" x="2360613" y="2476500"/>
          <p14:tracePt t="22471" x="2376488" y="2476500"/>
          <p14:tracePt t="22484" x="2392363" y="2476500"/>
          <p14:tracePt t="22496" x="2406650" y="2476500"/>
          <p14:tracePt t="22508" x="2430463" y="2476500"/>
          <p14:tracePt t="22517" x="2446338" y="2476500"/>
          <p14:tracePt t="22520" x="2446338" y="2462213"/>
          <p14:tracePt t="22529" x="2476500" y="2446338"/>
          <p14:tracePt t="22537" x="2492375" y="2430463"/>
          <p14:tracePt t="22546" x="2532063" y="2400300"/>
          <p14:tracePt t="22546" x="2532063" y="2376488"/>
          <p14:tracePt t="22562" x="2578100" y="2298700"/>
          <p14:tracePt t="22570" x="2593975" y="2260600"/>
          <p14:tracePt t="22579" x="2593975" y="2228850"/>
          <p14:tracePt t="22587" x="2593975" y="2212975"/>
          <p14:tracePt t="22608" x="2593975" y="2190750"/>
          <p14:tracePt t="22625" x="2586038" y="2190750"/>
          <p14:tracePt t="22635" x="2570163" y="2190750"/>
          <p14:tracePt t="22643" x="2554288" y="2206625"/>
          <p14:tracePt t="22654" x="2538413" y="2220913"/>
          <p14:tracePt t="22662" x="2516188" y="2236788"/>
          <p14:tracePt t="22670" x="2500313" y="2252663"/>
          <p14:tracePt t="22679" x="2484438" y="2290763"/>
          <p14:tracePt t="22687" x="2470150" y="2322513"/>
          <p14:tracePt t="22696" x="2470150" y="2352675"/>
          <p14:tracePt t="22696" x="2470150" y="2376488"/>
          <p14:tracePt t="22704" x="2476500" y="2392363"/>
          <p14:tracePt t="22704" x="2476500" y="2406650"/>
          <p14:tracePt t="22712" x="2516188" y="2422525"/>
          <p14:tracePt t="22721" x="2562225" y="2454275"/>
          <p14:tracePt t="22729" x="2616200" y="2492375"/>
          <p14:tracePt t="22729" x="2632075" y="2492375"/>
          <p14:tracePt t="22737" x="2678113" y="2508250"/>
          <p14:tracePt t="22746" x="2732088" y="2508250"/>
          <p14:tracePt t="22754" x="2801938" y="2524125"/>
          <p14:tracePt t="22762" x="2847975" y="2524125"/>
          <p14:tracePt t="22770" x="2887663" y="2516188"/>
          <p14:tracePt t="22779" x="2917825" y="2500313"/>
          <p14:tracePt t="22796" x="2949575" y="2430463"/>
          <p14:tracePt t="22804" x="2949575" y="2400300"/>
          <p14:tracePt t="22812" x="2949575" y="2360613"/>
          <p14:tracePt t="22821" x="2925763" y="2330450"/>
          <p14:tracePt t="22829" x="2871788" y="2274888"/>
          <p14:tracePt t="22829" x="2855913" y="2274888"/>
          <p14:tracePt t="22837" x="2809875" y="2244725"/>
          <p14:tracePt t="22845" x="2740025" y="2228850"/>
          <p14:tracePt t="22854" x="2670175" y="2212975"/>
          <p14:tracePt t="22862" x="2600325" y="2212975"/>
          <p14:tracePt t="22871" x="2570163" y="2212975"/>
          <p14:tracePt t="22879" x="2538413" y="2212975"/>
          <p14:tracePt t="22887" x="2538413" y="2220913"/>
          <p14:tracePt t="22895" x="2516188" y="2252663"/>
          <p14:tracePt t="22904" x="2516188" y="2268538"/>
          <p14:tracePt t="22904" x="2516188" y="2290763"/>
          <p14:tracePt t="22912" x="2516188" y="2306638"/>
          <p14:tracePt t="22920" x="2516188" y="2338388"/>
          <p14:tracePt t="22937" x="2562225" y="2392363"/>
          <p14:tracePt t="22946" x="2578100" y="2406650"/>
          <p14:tracePt t="22979" x="2578100" y="2422525"/>
          <p14:tracePt t="23065" x="2578100" y="2438400"/>
          <p14:tracePt t="23083" x="2570163" y="2438400"/>
          <p14:tracePt t="23087" x="2570163" y="2454275"/>
          <p14:tracePt t="23095" x="2554288" y="2454275"/>
          <p14:tracePt t="23104" x="2538413" y="2454275"/>
          <p14:tracePt t="23112" x="2516188" y="2476500"/>
          <p14:tracePt t="23121" x="2484438" y="2476500"/>
          <p14:tracePt t="23129" x="2470150" y="2492375"/>
          <p14:tracePt t="23137" x="2438400" y="2492375"/>
          <p14:tracePt t="23145" x="2400300" y="2508250"/>
          <p14:tracePt t="23154" x="2368550" y="2524125"/>
          <p14:tracePt t="23170" x="2330450" y="2562225"/>
          <p14:tracePt t="23179" x="2314575" y="2562225"/>
          <p14:tracePt t="23188" x="2298700" y="2592388"/>
          <p14:tracePt t="23196" x="2282825" y="2608263"/>
          <p14:tracePt t="23204" x="2268538" y="2608263"/>
          <p14:tracePt t="23204" x="2268538" y="2624138"/>
          <p14:tracePt t="23212" x="2244725" y="2647950"/>
          <p14:tracePt t="23229" x="2244725" y="2693988"/>
          <p14:tracePt t="23237" x="2228850" y="2709863"/>
          <p14:tracePt t="23246" x="2228850" y="2747963"/>
          <p14:tracePt t="23254" x="2228850" y="2778125"/>
          <p14:tracePt t="23262" x="2244725" y="2794000"/>
          <p14:tracePt t="23270" x="2260600" y="2809875"/>
          <p14:tracePt t="23279" x="2276475" y="2847975"/>
          <p14:tracePt t="23287" x="2306638" y="2863850"/>
          <p14:tracePt t="23295" x="2322513" y="2879725"/>
          <p14:tracePt t="23312" x="2360613" y="2917825"/>
          <p14:tracePt t="23321" x="2392363" y="2933700"/>
          <p14:tracePt t="23329" x="2406650" y="2933700"/>
          <p14:tracePt t="23337" x="2430463" y="2949575"/>
          <p14:tracePt t="23346" x="2446338" y="2963863"/>
          <p14:tracePt t="23354" x="2476500" y="2963863"/>
          <p14:tracePt t="23362" x="2492375" y="2979738"/>
          <p14:tracePt t="23371" x="2532063" y="2995613"/>
          <p14:tracePt t="23379" x="2546350" y="3019425"/>
          <p14:tracePt t="23388" x="2578100" y="3033713"/>
          <p14:tracePt t="23388" x="2593975" y="3033713"/>
          <p14:tracePt t="23395" x="2616200" y="3033713"/>
          <p14:tracePt t="23404" x="2632075" y="3033713"/>
          <p14:tracePt t="23412" x="2647950" y="3033713"/>
          <p14:tracePt t="23421" x="2662238" y="3033713"/>
          <p14:tracePt t="23429" x="2678113" y="3033713"/>
          <p14:tracePt t="23437" x="2701925" y="3033713"/>
          <p14:tracePt t="23454" x="2717800" y="3025775"/>
          <p14:tracePt t="23486" x="2732088" y="3025775"/>
          <p14:tracePt t="23492" x="2732088" y="3003550"/>
          <p14:tracePt t="23505" x="2747963" y="3003550"/>
          <p14:tracePt t="23518" x="2763838" y="3003550"/>
          <p14:tracePt t="23530" x="2786063" y="3003550"/>
          <p14:tracePt t="23546" x="2801938" y="3003550"/>
          <p14:tracePt t="23775" x="2817813" y="3003550"/>
          <p14:tracePt t="23789" x="2817813" y="2987675"/>
          <p14:tracePt t="23791" x="2833688" y="2987675"/>
          <p14:tracePt t="23801" x="2847975" y="2987675"/>
          <p14:tracePt t="23809" x="2863850" y="2987675"/>
          <p14:tracePt t="23813" x="2863850" y="2971800"/>
          <p14:tracePt t="23820" x="2903538" y="2971800"/>
          <p14:tracePt t="23829" x="2971800" y="2971800"/>
          <p14:tracePt t="23837" x="3019425" y="2971800"/>
          <p14:tracePt t="23854" x="3219450" y="2971800"/>
          <p14:tracePt t="23862" x="3328988" y="2979738"/>
          <p14:tracePt t="23871" x="3444875" y="2995613"/>
          <p14:tracePt t="23871" x="3460750" y="2995613"/>
          <p14:tracePt t="23879" x="3560763" y="3019425"/>
          <p14:tracePt t="23887" x="3716338" y="3033713"/>
          <p14:tracePt t="23896" x="3846513" y="3049588"/>
          <p14:tracePt t="23904" x="3986213" y="3049588"/>
          <p14:tracePt t="23904" x="4002088" y="3049588"/>
          <p14:tracePt t="23912" x="4157663" y="3065463"/>
          <p14:tracePt t="23921" x="4303713" y="3065463"/>
          <p14:tracePt t="23929" x="4427538" y="3065463"/>
          <p14:tracePt t="23929" x="4443413" y="3065463"/>
          <p14:tracePt t="23937" x="4575175" y="3065463"/>
          <p14:tracePt t="23946" x="4683125" y="3057525"/>
          <p14:tracePt t="23946" x="4699000" y="3057525"/>
          <p14:tracePt t="23954" x="4814888" y="3041650"/>
          <p14:tracePt t="23962" x="4914900" y="3041650"/>
          <p14:tracePt t="23979" x="5100638" y="3003550"/>
          <p14:tracePt t="23996" x="5224463" y="2987675"/>
          <p14:tracePt t="24004" x="5272088" y="2987675"/>
          <p14:tracePt t="24012" x="5302250" y="2971800"/>
          <p14:tracePt t="24029" x="5410200" y="2941638"/>
          <p14:tracePt t="24037" x="5441950" y="2917825"/>
          <p14:tracePt t="24046" x="5495925" y="2887663"/>
          <p14:tracePt t="24054" x="5527675" y="2871788"/>
          <p14:tracePt t="24062" x="5557838" y="2840038"/>
          <p14:tracePt t="24070" x="5595938" y="2801938"/>
          <p14:tracePt t="24079" x="5627688" y="2771775"/>
          <p14:tracePt t="24087" x="5643563" y="2732088"/>
          <p14:tracePt t="24095" x="5681663" y="2701925"/>
          <p14:tracePt t="24104" x="5697538" y="2670175"/>
          <p14:tracePt t="24112" x="5697538" y="2647950"/>
          <p14:tracePt t="24121" x="5713413" y="2616200"/>
          <p14:tracePt t="24137" x="5727700" y="2600325"/>
          <p14:tracePt t="24146" x="5727700" y="2586038"/>
          <p14:tracePt t="24154" x="5727700" y="2570163"/>
          <p14:tracePt t="24171" x="5727700" y="2530475"/>
          <p14:tracePt t="24179" x="5743575" y="2516188"/>
          <p14:tracePt t="24188" x="5743575" y="2500313"/>
          <p14:tracePt t="24195" x="5743575" y="2462213"/>
          <p14:tracePt t="24212" x="5721350" y="2430463"/>
          <p14:tracePt t="24221" x="5689600" y="2414588"/>
          <p14:tracePt t="24229" x="5635625" y="2400300"/>
          <p14:tracePt t="24237" x="5565775" y="2376488"/>
          <p14:tracePt t="24246" x="5480050" y="2360613"/>
          <p14:tracePt t="24262" x="5264150" y="2344738"/>
          <p14:tracePt t="24271" x="5124450" y="2344738"/>
          <p14:tracePt t="24271" x="5108575" y="2344738"/>
          <p14:tracePt t="24279" x="4954588" y="2344738"/>
          <p14:tracePt t="24287" x="4768850" y="2344738"/>
          <p14:tracePt t="24296" x="4583113" y="2344738"/>
          <p14:tracePt t="24296" x="4567238" y="2344738"/>
          <p14:tracePt t="24312" x="4141788" y="2376488"/>
          <p14:tracePt t="24321" x="3870325" y="2392363"/>
          <p14:tracePt t="24329" x="3722688" y="2406650"/>
          <p14:tracePt t="24329" x="3684588" y="2422525"/>
          <p14:tracePt t="24337" x="3482975" y="2438400"/>
          <p14:tracePt t="24354" x="3095625" y="2508250"/>
          <p14:tracePt t="24362" x="2941638" y="2538413"/>
          <p14:tracePt t="24371" x="2786063" y="2578100"/>
          <p14:tracePt t="24379" x="2670175" y="2608263"/>
          <p14:tracePt t="24379" x="2655888" y="2624138"/>
          <p14:tracePt t="24388" x="2570163" y="2647950"/>
          <p14:tracePt t="24396" x="2516188" y="2678113"/>
          <p14:tracePt t="24404" x="2484438" y="2693988"/>
          <p14:tracePt t="24412" x="2470150" y="2709863"/>
          <p14:tracePt t="24421" x="2470150" y="2724150"/>
          <p14:tracePt t="24429" x="2470150" y="2747963"/>
          <p14:tracePt t="24437" x="2470150" y="2763838"/>
          <p14:tracePt t="24446" x="2492375" y="2794000"/>
          <p14:tracePt t="24455" x="2516188" y="2809875"/>
          <p14:tracePt t="24462" x="2532063" y="2833688"/>
          <p14:tracePt t="24470" x="2532063" y="2847975"/>
          <p14:tracePt t="24479" x="2546350" y="2863850"/>
          <p14:tracePt t="24496" x="2546350" y="2879725"/>
          <p14:tracePt t="24504" x="2546350" y="2895600"/>
          <p14:tracePt t="24537" x="2538413" y="2895600"/>
          <p14:tracePt t="24570" x="2516188" y="2895600"/>
          <p14:tracePt t="24579" x="2500313" y="2895600"/>
          <p14:tracePt t="24588" x="2484438" y="2887663"/>
          <p14:tracePt t="24604" x="2438400" y="2855913"/>
          <p14:tracePt t="24612" x="2384425" y="2817813"/>
          <p14:tracePt t="24621" x="2352675" y="2786063"/>
          <p14:tracePt t="24637" x="2214563" y="2732088"/>
          <p14:tracePt t="24645" x="2166938" y="2716213"/>
          <p14:tracePt t="24654" x="2112963" y="2716213"/>
          <p14:tracePt t="24662" x="2043113" y="2701925"/>
          <p14:tracePt t="24671" x="1997075" y="2701925"/>
          <p14:tracePt t="24679" x="1943100" y="2701925"/>
          <p14:tracePt t="24687" x="1911350" y="2709863"/>
          <p14:tracePt t="24696" x="1873250" y="2724150"/>
          <p14:tracePt t="24704" x="1857375" y="2747963"/>
          <p14:tracePt t="24712" x="1843088" y="2778125"/>
          <p14:tracePt t="24729" x="1827213" y="2809875"/>
          <p14:tracePt t="24737" x="1827213" y="2833688"/>
          <p14:tracePt t="24747" x="1827213" y="2847975"/>
          <p14:tracePt t="24758" x="1827213" y="2863850"/>
          <p14:tracePt t="24762" x="1835150" y="2863850"/>
          <p14:tracePt t="24779" x="1905000" y="2895600"/>
          <p14:tracePt t="24787" x="1935163" y="2917825"/>
          <p14:tracePt t="24796" x="1989138" y="2933700"/>
          <p14:tracePt t="24804" x="2051050" y="2933700"/>
          <p14:tracePt t="24804" x="2051050" y="2949575"/>
          <p14:tracePt t="24812" x="2120900" y="2963863"/>
          <p14:tracePt t="24821" x="2206625" y="2979738"/>
          <p14:tracePt t="24829" x="2290763" y="2995613"/>
          <p14:tracePt t="24837" x="2376488" y="3019425"/>
          <p14:tracePt t="24845" x="2430463" y="3019425"/>
          <p14:tracePt t="24854" x="2492375" y="3033713"/>
          <p14:tracePt t="24871" x="2593975" y="3033713"/>
          <p14:tracePt t="24879" x="2616200" y="3033713"/>
          <p14:tracePt t="24887" x="2632075" y="3033713"/>
          <p14:tracePt t="24895" x="2632075" y="3025775"/>
          <p14:tracePt t="24904" x="2632075" y="3003550"/>
          <p14:tracePt t="24921" x="2600325" y="2941638"/>
          <p14:tracePt t="24921" x="2586038" y="2941638"/>
          <p14:tracePt t="24929" x="2538413" y="2901950"/>
          <p14:tracePt t="24937" x="2470150" y="2855913"/>
          <p14:tracePt t="24946" x="2368550" y="2817813"/>
          <p14:tracePt t="24954" x="2268538" y="2786063"/>
          <p14:tracePt t="24963" x="2144713" y="2755900"/>
          <p14:tracePt t="24971" x="2028825" y="2732088"/>
          <p14:tracePt t="24979" x="1943100" y="2716213"/>
          <p14:tracePt t="24988" x="1857375" y="2716213"/>
          <p14:tracePt t="24995" x="1787525" y="2724150"/>
          <p14:tracePt t="25012" x="1687513" y="2778125"/>
          <p14:tracePt t="25021" x="1671638" y="2809875"/>
          <p14:tracePt t="25029" x="1671638" y="2863850"/>
          <p14:tracePt t="25037" x="1671638" y="2917825"/>
          <p14:tracePt t="25046" x="1703388" y="2949575"/>
          <p14:tracePt t="25055" x="1749425" y="2995613"/>
          <p14:tracePt t="25062" x="1803400" y="3049588"/>
          <p14:tracePt t="25071" x="1865313" y="3081338"/>
          <p14:tracePt t="25071" x="1889125" y="3081338"/>
          <p14:tracePt t="25079" x="1935163" y="3119438"/>
          <p14:tracePt t="25079" x="1951038" y="3119438"/>
          <p14:tracePt t="25087" x="2020888" y="3149600"/>
          <p14:tracePt t="25096" x="2105025" y="3165475"/>
          <p14:tracePt t="25104" x="2174875" y="3189288"/>
          <p14:tracePt t="25112" x="2244725" y="3205163"/>
          <p14:tracePt t="25121" x="2306638" y="3219450"/>
          <p14:tracePt t="25129" x="2360613" y="3219450"/>
          <p14:tracePt t="25137" x="2406650" y="3219450"/>
          <p14:tracePt t="25154" x="2446338" y="3211513"/>
          <p14:tracePt t="25162" x="2446338" y="3173413"/>
          <p14:tracePt t="25171" x="2446338" y="3143250"/>
          <p14:tracePt t="25179" x="2446338" y="3087688"/>
          <p14:tracePt t="25188" x="2414588" y="3041650"/>
          <p14:tracePt t="25196" x="2368550" y="3003550"/>
          <p14:tracePt t="25204" x="2298700" y="2957513"/>
          <p14:tracePt t="25212" x="2214563" y="2917825"/>
          <p14:tracePt t="25221" x="2128838" y="2887663"/>
          <p14:tracePt t="25229" x="2012950" y="2855913"/>
          <p14:tracePt t="25237" x="1897063" y="2840038"/>
          <p14:tracePt t="25246" x="1787525" y="2817813"/>
          <p14:tracePt t="25246" x="1773238" y="2817813"/>
          <p14:tracePt t="25262" x="1587500" y="2817813"/>
          <p14:tracePt t="25271" x="1517650" y="2817813"/>
          <p14:tracePt t="25279" x="1431925" y="2847975"/>
          <p14:tracePt t="25296" x="1370013" y="2895600"/>
          <p14:tracePt t="25304" x="1354138" y="2933700"/>
          <p14:tracePt t="25312" x="1354138" y="2963863"/>
          <p14:tracePt t="25321" x="1354138" y="3019425"/>
          <p14:tracePt t="25329" x="1362075" y="3049588"/>
          <p14:tracePt t="25337" x="1393825" y="3081338"/>
          <p14:tracePt t="25346" x="1431925" y="3119438"/>
          <p14:tracePt t="25354" x="1463675" y="3135313"/>
          <p14:tracePt t="25355" x="1477963" y="3135313"/>
          <p14:tracePt t="25362" x="1531938" y="3149600"/>
          <p14:tracePt t="25371" x="1579563" y="3165475"/>
          <p14:tracePt t="25387" x="1719263" y="3165475"/>
          <p14:tracePt t="25404" x="1865313" y="3165475"/>
          <p14:tracePt t="25412" x="1919288" y="3165475"/>
          <p14:tracePt t="25420" x="1989138" y="3157538"/>
          <p14:tracePt t="25437" x="2090738" y="3111500"/>
          <p14:tracePt t="25446" x="2120900" y="3073400"/>
          <p14:tracePt t="25454" x="2159000" y="3003550"/>
          <p14:tracePt t="25462" x="2159000" y="2957513"/>
          <p14:tracePt t="25471" x="2159000" y="2901950"/>
          <p14:tracePt t="25479" x="2128838" y="2840038"/>
          <p14:tracePt t="25487" x="2082800" y="2771775"/>
          <p14:tracePt t="25496" x="2028825" y="2701925"/>
          <p14:tracePt t="25496" x="2012950" y="2701925"/>
          <p14:tracePt t="25504" x="1958975" y="2647950"/>
          <p14:tracePt t="25504" x="1943100" y="2647950"/>
          <p14:tracePt t="25512" x="1873250" y="2600325"/>
          <p14:tracePt t="25529" x="1725613" y="2570163"/>
          <p14:tracePt t="25537" x="1657350" y="2570163"/>
          <p14:tracePt t="25546" x="1587500" y="2570163"/>
          <p14:tracePt t="25554" x="1539875" y="2570163"/>
          <p14:tracePt t="25562" x="1485900" y="2592388"/>
          <p14:tracePt t="25571" x="1455738" y="2624138"/>
          <p14:tracePt t="25571" x="1455738" y="2647950"/>
          <p14:tracePt t="25579" x="1416050" y="2693988"/>
          <p14:tracePt t="25588" x="1401763" y="2724150"/>
          <p14:tracePt t="25595" x="1401763" y="2763838"/>
          <p14:tracePt t="25604" x="1401763" y="2794000"/>
          <p14:tracePt t="25612" x="1408113" y="2833688"/>
          <p14:tracePt t="25621" x="1447800" y="2863850"/>
          <p14:tracePt t="25621" x="1463675" y="2863850"/>
          <p14:tracePt t="25629" x="1509713" y="2879725"/>
          <p14:tracePt t="25637" x="1617663" y="2917825"/>
          <p14:tracePt t="25646" x="1733550" y="2933700"/>
          <p14:tracePt t="25654" x="1905000" y="2963863"/>
          <p14:tracePt t="25662" x="2051050" y="2995613"/>
          <p14:tracePt t="25671" x="2220913" y="3033713"/>
          <p14:tracePt t="25679" x="2476500" y="3081338"/>
          <p14:tracePt t="25687" x="2678113" y="3103563"/>
          <p14:tracePt t="25696" x="2847975" y="3119438"/>
          <p14:tracePt t="25696" x="2887663" y="3119438"/>
          <p14:tracePt t="25704" x="3057525" y="3135313"/>
          <p14:tracePt t="25704" x="3073400" y="3135313"/>
          <p14:tracePt t="25713" x="3205163" y="3149600"/>
          <p14:tracePt t="25721" x="3359150" y="3165475"/>
          <p14:tracePt t="25729" x="3444875" y="3165475"/>
          <p14:tracePt t="25729" x="3460750" y="3165475"/>
          <p14:tracePt t="25737" x="3560763" y="3165475"/>
          <p14:tracePt t="25746" x="3660775" y="3143250"/>
          <p14:tracePt t="25746" x="3676650" y="3143250"/>
          <p14:tracePt t="25754" x="3746500" y="3127375"/>
          <p14:tracePt t="25755" x="3746500" y="3111500"/>
          <p14:tracePt t="25763" x="3832225" y="3073400"/>
          <p14:tracePt t="25771" x="3902075" y="3025775"/>
          <p14:tracePt t="25779" x="3948113" y="2971800"/>
          <p14:tracePt t="25780" x="3970338" y="2971800"/>
          <p14:tracePt t="25789" x="4017963" y="2917825"/>
          <p14:tracePt t="25796" x="4071938" y="2887663"/>
          <p14:tracePt t="25805" x="4117975" y="2840038"/>
          <p14:tracePt t="25812" x="4157663" y="2817813"/>
          <p14:tracePt t="25821" x="4187825" y="2801938"/>
          <p14:tracePt t="25829" x="4219575" y="2786063"/>
          <p14:tracePt t="25837" x="4257675" y="2786063"/>
          <p14:tracePt t="25846" x="4287838" y="2786063"/>
          <p14:tracePt t="25855" x="4343400" y="2786063"/>
          <p14:tracePt t="25862" x="4389438" y="2786063"/>
          <p14:tracePt t="25871" x="4443413" y="2786063"/>
          <p14:tracePt t="25879" x="4489450" y="2786063"/>
          <p14:tracePt t="25887" x="4543425" y="2794000"/>
          <p14:tracePt t="25896" x="4597400" y="2794000"/>
          <p14:tracePt t="25904" x="4645025" y="2794000"/>
          <p14:tracePt t="25912" x="4659313" y="2786063"/>
          <p14:tracePt t="25921" x="4659313" y="2771775"/>
          <p14:tracePt t="25929" x="4659313" y="2755900"/>
          <p14:tracePt t="25937" x="4621213" y="2716213"/>
          <p14:tracePt t="25946" x="4551363" y="2686050"/>
          <p14:tracePt t="25947" x="4535488" y="2686050"/>
          <p14:tracePt t="25947" x="4521200" y="2686050"/>
          <p14:tracePt t="25954" x="4451350" y="2647950"/>
          <p14:tracePt t="25954" x="4435475" y="2647950"/>
          <p14:tracePt t="25962" x="4311650" y="2632075"/>
          <p14:tracePt t="25971" x="4179888" y="2600325"/>
          <p14:tracePt t="25971" x="4164013" y="2600325"/>
          <p14:tracePt t="25979" x="4025900" y="2586038"/>
          <p14:tracePt t="25987" x="3908425" y="2586038"/>
          <p14:tracePt t="25996" x="3808413" y="2570163"/>
          <p14:tracePt t="25996" x="3792538" y="2570163"/>
          <p14:tracePt t="26012" x="3598863" y="2578100"/>
          <p14:tracePt t="26021" x="3552825" y="2592388"/>
          <p14:tracePt t="26029" x="3498850" y="2624138"/>
          <p14:tracePt t="26037" x="3482975" y="2678113"/>
          <p14:tracePt t="26046" x="3482975" y="2709863"/>
          <p14:tracePt t="26046" x="3482975" y="2724150"/>
          <p14:tracePt t="26054" x="3482975" y="2778125"/>
          <p14:tracePt t="26062" x="3514725" y="2833688"/>
          <p14:tracePt t="26071" x="3544888" y="2879725"/>
          <p14:tracePt t="26079" x="3598863" y="2917825"/>
          <p14:tracePt t="26079" x="3598863" y="2933700"/>
          <p14:tracePt t="26087" x="3646488" y="2963863"/>
          <p14:tracePt t="26096" x="3700463" y="2979738"/>
          <p14:tracePt t="26104" x="3746500" y="2995613"/>
          <p14:tracePt t="26104" x="3762375" y="2995613"/>
          <p14:tracePt t="26112" x="3816350" y="3019425"/>
          <p14:tracePt t="26121" x="3870325" y="3019425"/>
          <p14:tracePt t="26121" x="3886200" y="3019425"/>
          <p14:tracePt t="26129" x="3932238" y="3019425"/>
          <p14:tracePt t="26138" x="4002088" y="3019425"/>
          <p14:tracePt t="26146" x="4071938" y="3003550"/>
          <p14:tracePt t="26154" x="4117975" y="2987675"/>
          <p14:tracePt t="26162" x="4157663" y="2941638"/>
          <p14:tracePt t="26171" x="4171950" y="2901950"/>
          <p14:tracePt t="26179" x="4171950" y="2871788"/>
          <p14:tracePt t="26188" x="4171950" y="2840038"/>
          <p14:tracePt t="26196" x="4125913" y="2786063"/>
          <p14:tracePt t="26204" x="4040188" y="2755900"/>
          <p14:tracePt t="26212" x="3940175" y="2716213"/>
          <p14:tracePt t="26221" x="3840163" y="2701925"/>
          <p14:tracePt t="26229" x="3722688" y="2701925"/>
          <p14:tracePt t="26237" x="3638550" y="2686050"/>
          <p14:tracePt t="26246" x="3568700" y="2686050"/>
          <p14:tracePt t="26254" x="3522663" y="2709863"/>
          <p14:tracePt t="26263" x="3482975" y="2724150"/>
          <p14:tracePt t="26271" x="3468688" y="2763838"/>
          <p14:tracePt t="26279" x="3468688" y="2778125"/>
          <p14:tracePt t="26296" x="3490913" y="2847975"/>
          <p14:tracePt t="26304" x="3560763" y="2863850"/>
          <p14:tracePt t="26304" x="3576638" y="2863850"/>
          <p14:tracePt t="26312" x="3630613" y="2895600"/>
          <p14:tracePt t="26321" x="3730625" y="2917825"/>
          <p14:tracePt t="26329" x="3816350" y="2933700"/>
          <p14:tracePt t="26337" x="3916363" y="2933700"/>
          <p14:tracePt t="26346" x="3986213" y="2933700"/>
          <p14:tracePt t="26354" x="4056063" y="2949575"/>
          <p14:tracePt t="26354" x="4071938" y="2949575"/>
          <p14:tracePt t="26362" x="4102100" y="2949575"/>
          <p14:tracePt t="26371" x="4117975" y="2941638"/>
          <p14:tracePt t="26379" x="4117975" y="2917825"/>
          <p14:tracePt t="26388" x="4117975" y="2887663"/>
          <p14:tracePt t="26396" x="4110038" y="2855913"/>
          <p14:tracePt t="26404" x="4040188" y="2817813"/>
          <p14:tracePt t="26412" x="3978275" y="2786063"/>
          <p14:tracePt t="26421" x="3894138" y="2755900"/>
          <p14:tracePt t="26421" x="3870325" y="2755900"/>
          <p14:tracePt t="26429" x="3808413" y="2755900"/>
          <p14:tracePt t="26438" x="3722688" y="2732088"/>
          <p14:tracePt t="26446" x="3654425" y="2732088"/>
          <p14:tracePt t="26454" x="3622675" y="2732088"/>
          <p14:tracePt t="26454" x="3598863" y="2732088"/>
          <p14:tracePt t="26462" x="3584575" y="2732088"/>
          <p14:tracePt t="26471" x="3568700" y="2763838"/>
          <p14:tracePt t="26479" x="3568700" y="2778125"/>
          <p14:tracePt t="26487" x="3568700" y="2809875"/>
          <p14:tracePt t="26496" x="3576638" y="2847975"/>
          <p14:tracePt t="26504" x="3630613" y="2879725"/>
          <p14:tracePt t="26504" x="3630613" y="2895600"/>
          <p14:tracePt t="26513" x="3676650" y="2917825"/>
          <p14:tracePt t="26521" x="3730625" y="2949575"/>
          <p14:tracePt t="26529" x="3784600" y="2979738"/>
          <p14:tracePt t="26537" x="3816350" y="2979738"/>
          <p14:tracePt t="26546" x="3846513" y="2995613"/>
          <p14:tracePt t="26554" x="3886200" y="3019425"/>
          <p14:tracePt t="26555" x="3902075" y="3019425"/>
          <p14:tracePt t="26562" x="3932238" y="3019425"/>
          <p14:tracePt t="26571" x="3970338" y="3019425"/>
          <p14:tracePt t="26579" x="3986213" y="3019425"/>
          <p14:tracePt t="26601" x="3986213" y="3003550"/>
          <p14:tracePt t="26612" x="3978275" y="2987675"/>
          <p14:tracePt t="26621" x="3956050" y="2971800"/>
          <p14:tracePt t="26629" x="3908425" y="2957513"/>
          <p14:tracePt t="26637" x="3870325" y="2941638"/>
          <p14:tracePt t="26646" x="3824288" y="2941638"/>
          <p14:tracePt t="26654" x="3792538" y="2917825"/>
          <p14:tracePt t="26671" x="3722688" y="2917825"/>
          <p14:tracePt t="26679" x="3684588" y="2917825"/>
          <p14:tracePt t="26687" x="3668713" y="2917825"/>
          <p14:tracePt t="26704" x="3654425" y="2917825"/>
          <p14:tracePt t="26733" x="3654425" y="2933700"/>
          <p14:tracePt t="26785" x="3660775" y="2949575"/>
          <p14:tracePt t="26791" x="3676650" y="2949575"/>
          <p14:tracePt t="26797" x="3700463" y="2949575"/>
          <p14:tracePt t="26813" x="3762375" y="2979738"/>
          <p14:tracePt t="26821" x="3816350" y="2995613"/>
          <p14:tracePt t="26829" x="3886200" y="3019425"/>
          <p14:tracePt t="26837" x="3970338" y="3033713"/>
          <p14:tracePt t="26846" x="4017963" y="3049588"/>
          <p14:tracePt t="26854" x="4087813" y="3065463"/>
          <p14:tracePt t="26862" x="4117975" y="3081338"/>
          <p14:tracePt t="26871" x="4157663" y="3081338"/>
          <p14:tracePt t="26871" x="4171950" y="3081338"/>
          <p14:tracePt t="26879" x="4187825" y="3103563"/>
          <p14:tracePt t="26918" x="4187825" y="3119438"/>
          <p14:tracePt t="26922" x="4179888" y="3119438"/>
          <p14:tracePt t="26929" x="4164013" y="3135313"/>
          <p14:tracePt t="26937" x="4125913" y="3149600"/>
          <p14:tracePt t="26946" x="4110038" y="3149600"/>
          <p14:tracePt t="26946" x="4110038" y="3165475"/>
          <p14:tracePt t="26954" x="4095750" y="3165475"/>
          <p14:tracePt t="26963" x="4079875" y="3189288"/>
          <p14:tracePt t="26970" x="4064000" y="3189288"/>
          <p14:tracePt t="26971" x="4064000" y="3205163"/>
          <p14:tracePt t="26987" x="4064000" y="3219450"/>
          <p14:tracePt t="26996" x="4040188" y="3219450"/>
          <p14:tracePt t="27004" x="4025900" y="3235325"/>
          <p14:tracePt t="27013" x="4010025" y="3235325"/>
          <p14:tracePt t="27021" x="3994150" y="3251200"/>
          <p14:tracePt t="27029" x="3978275" y="3251200"/>
          <p14:tracePt t="27037" x="3940175" y="3267075"/>
          <p14:tracePt t="27046" x="3924300" y="3289300"/>
          <p14:tracePt t="27054" x="3908425" y="3289300"/>
          <p14:tracePt t="27054" x="3894138" y="3289300"/>
          <p14:tracePt t="27062" x="3870325" y="3305175"/>
          <p14:tracePt t="27071" x="3870325" y="3321050"/>
          <p14:tracePt t="27079" x="3854450" y="3335338"/>
          <p14:tracePt t="27087" x="3840163" y="3351213"/>
          <p14:tracePt t="27096" x="3824288" y="3351213"/>
          <p14:tracePt t="27104" x="3792538" y="3375025"/>
          <p14:tracePt t="27112" x="3770313" y="3390900"/>
          <p14:tracePt t="27121" x="3738563" y="3390900"/>
          <p14:tracePt t="27122" x="3722688" y="3390900"/>
          <p14:tracePt t="27129" x="3684588" y="3390900"/>
          <p14:tracePt t="27137" x="3638550" y="3405188"/>
          <p14:tracePt t="27146" x="3552825" y="3405188"/>
          <p14:tracePt t="27154" x="3468688" y="3405188"/>
          <p14:tracePt t="27162" x="3367088" y="3405188"/>
          <p14:tracePt t="27171" x="3282950" y="3405188"/>
          <p14:tracePt t="27171" x="3267075" y="3405188"/>
          <p14:tracePt t="27179" x="3165475" y="3405188"/>
          <p14:tracePt t="27187" x="3081338" y="3405188"/>
          <p14:tracePt t="27196" x="2979738" y="3405188"/>
          <p14:tracePt t="27204" x="2909888" y="3405188"/>
          <p14:tracePt t="27204" x="2895600" y="3405188"/>
          <p14:tracePt t="27212" x="2825750" y="3405188"/>
          <p14:tracePt t="27221" x="2724150" y="3405188"/>
          <p14:tracePt t="27229" x="2640013" y="3405188"/>
          <p14:tracePt t="27237" x="2554288" y="3405188"/>
          <p14:tracePt t="27246" x="2470150" y="3421063"/>
          <p14:tracePt t="27254" x="2384425" y="3421063"/>
          <p14:tracePt t="27263" x="2298700" y="3436938"/>
          <p14:tracePt t="27271" x="2228850" y="3436938"/>
          <p14:tracePt t="27279" x="2166938" y="3436938"/>
          <p14:tracePt t="27287" x="2128838" y="3460750"/>
          <p14:tracePt t="27296" x="2097088" y="3460750"/>
          <p14:tracePt t="27304" x="2082800" y="3460750"/>
          <p14:tracePt t="27371" x="2082800" y="3475038"/>
          <p14:tracePt t="27378" x="2090738" y="3475038"/>
          <p14:tracePt t="27386" x="2105025" y="3475038"/>
          <p14:tracePt t="27390" x="2105025" y="3490913"/>
          <p14:tracePt t="27396" x="2120900" y="3490913"/>
          <p14:tracePt t="27404" x="2136775" y="3490913"/>
          <p14:tracePt t="27421" x="2206625" y="3506788"/>
          <p14:tracePt t="27421" x="2220913" y="3506788"/>
          <p14:tracePt t="27429" x="2260600" y="3522663"/>
          <p14:tracePt t="27437" x="2276475" y="3522663"/>
          <p14:tracePt t="27446" x="2290763" y="3522663"/>
          <p14:tracePt t="27462" x="2322513" y="3522663"/>
          <p14:tracePt t="27531" x="2314575" y="3522663"/>
          <p14:tracePt t="27541" x="2298700" y="3522663"/>
          <p14:tracePt t="27557" x="2282825" y="3522663"/>
          <p14:tracePt t="27564" x="2282825" y="3536950"/>
          <p14:tracePt t="27567" x="2268538" y="3536950"/>
          <p14:tracePt t="27578" x="2244725" y="3536950"/>
          <p14:tracePt t="27585" x="2228850" y="3536950"/>
          <p14:tracePt t="27596" x="2214563" y="3536950"/>
          <p14:tracePt t="27604" x="2198688" y="3536950"/>
          <p14:tracePt t="27612" x="2182813" y="3560763"/>
          <p14:tracePt t="27621" x="2166938" y="3560763"/>
          <p14:tracePt t="27629" x="2144713" y="3560763"/>
          <p14:tracePt t="27638" x="2128838" y="3560763"/>
          <p14:tracePt t="27648" x="2112963" y="3560763"/>
          <p14:tracePt t="27657" x="2097088" y="3560763"/>
          <p14:tracePt t="27664" x="2097088" y="3544888"/>
          <p14:tracePt t="27671" x="2082800" y="3544888"/>
          <p14:tracePt t="27680" x="2058988" y="3544888"/>
          <p14:tracePt t="27711" x="2043113" y="3544888"/>
          <p14:tracePt t="27869" x="2028825" y="3544888"/>
          <p14:tracePt t="27879" x="2012950" y="3544888"/>
          <p14:tracePt t="27887" x="1997075" y="3544888"/>
          <p14:tracePt t="27896" x="1943100" y="3560763"/>
          <p14:tracePt t="27904" x="1897063" y="3560763"/>
          <p14:tracePt t="27912" x="1843088" y="3560763"/>
          <p14:tracePt t="27921" x="1773238" y="3560763"/>
          <p14:tracePt t="27929" x="1703388" y="3560763"/>
          <p14:tracePt t="27937" x="1641475" y="3560763"/>
          <p14:tracePt t="27946" x="1571625" y="3544888"/>
          <p14:tracePt t="27946" x="1555750" y="3544888"/>
          <p14:tracePt t="27954" x="1485900" y="3544888"/>
          <p14:tracePt t="27963" x="1416050" y="3544888"/>
          <p14:tracePt t="27971" x="1354138" y="3529013"/>
          <p14:tracePt t="27979" x="1284288" y="3529013"/>
          <p14:tracePt t="27987" x="1246188" y="3529013"/>
          <p14:tracePt t="27996" x="1216025" y="3529013"/>
          <p14:tracePt t="28004" x="1200150" y="3529013"/>
          <p14:tracePt t="28080" x="1208088" y="3529013"/>
          <p14:tracePt t="28088" x="1222375" y="3529013"/>
          <p14:tracePt t="28094" x="1238250" y="3529013"/>
          <p14:tracePt t="28098" x="1262063" y="3529013"/>
          <p14:tracePt t="28104" x="1277938" y="3536950"/>
          <p14:tracePt t="28112" x="1362075" y="3536950"/>
          <p14:tracePt t="28121" x="1447800" y="3560763"/>
          <p14:tracePt t="28129" x="1547813" y="3576638"/>
          <p14:tracePt t="28137" x="1649413" y="3590925"/>
          <p14:tracePt t="28146" x="1749425" y="3590925"/>
          <p14:tracePt t="28154" x="1865313" y="3606800"/>
          <p14:tracePt t="28155" x="1889125" y="3606800"/>
          <p14:tracePt t="28171" x="2074863" y="3606800"/>
          <p14:tracePt t="28171" x="2090738" y="3606800"/>
          <p14:tracePt t="28179" x="2159000" y="3606800"/>
          <p14:tracePt t="28179" x="2174875" y="3606800"/>
          <p14:tracePt t="28187" x="2244725" y="3606800"/>
          <p14:tracePt t="28196" x="2276475" y="3598863"/>
          <p14:tracePt t="28213" x="2306638" y="3568700"/>
          <p14:tracePt t="28221" x="2306638" y="3529013"/>
          <p14:tracePt t="28229" x="2306638" y="3514725"/>
          <p14:tracePt t="28237" x="2282825" y="3482975"/>
          <p14:tracePt t="28246" x="2244725" y="3444875"/>
          <p14:tracePt t="28246" x="2228850" y="3429000"/>
          <p14:tracePt t="28254" x="2166938" y="3382963"/>
          <p14:tracePt t="28262" x="2082800" y="3343275"/>
          <p14:tracePt t="28271" x="1997075" y="3297238"/>
          <p14:tracePt t="28279" x="1873250" y="3227388"/>
          <p14:tracePt t="28287" x="1787525" y="3173413"/>
          <p14:tracePt t="28296" x="1703388" y="3111500"/>
          <p14:tracePt t="28296" x="1687513" y="3111500"/>
          <p14:tracePt t="28304" x="1601788" y="3041650"/>
          <p14:tracePt t="28304" x="1601788" y="3025775"/>
          <p14:tracePt t="28312" x="1501775" y="2941638"/>
          <p14:tracePt t="28321" x="1431925" y="2871788"/>
          <p14:tracePt t="28321" x="1416050" y="2855913"/>
          <p14:tracePt t="28329" x="1370013" y="2801938"/>
          <p14:tracePt t="28330" x="1354138" y="2801938"/>
          <p14:tracePt t="28337" x="1316038" y="2755900"/>
          <p14:tracePt t="28354" x="1270000" y="2716213"/>
          <p14:tracePt t="28391" x="1270000" y="2724150"/>
          <p14:tracePt t="28396" x="1277938" y="2724150"/>
          <p14:tracePt t="28457" x="1292225" y="2724150"/>
          <p14:tracePt t="28466" x="1292225" y="2716213"/>
          <p14:tracePt t="28468" x="1308100" y="2716213"/>
          <p14:tracePt t="28476" x="1308100" y="2701925"/>
          <p14:tracePt t="28488" x="1323975" y="2686050"/>
          <p14:tracePt t="28499" x="1323975" y="2670175"/>
          <p14:tracePt t="28513" x="1323975" y="2647950"/>
          <p14:tracePt t="28521" x="1323975" y="2632075"/>
          <p14:tracePt t="28523" x="1316038" y="2632075"/>
          <p14:tracePt t="28546" x="1160463" y="2586038"/>
          <p14:tracePt t="28554" x="1098550" y="2546350"/>
          <p14:tracePt t="28571" x="960438" y="2530475"/>
          <p14:tracePt t="28587" x="890588" y="2516188"/>
          <p14:tracePt t="28615" x="890588" y="2524125"/>
          <p14:tracePt t="28620" x="906463" y="2524125"/>
          <p14:tracePt t="28629" x="936625" y="2538413"/>
          <p14:tracePt t="28637" x="1022350" y="2578100"/>
          <p14:tracePt t="28646" x="1122363" y="2592388"/>
          <p14:tracePt t="28654" x="1238250" y="2624138"/>
          <p14:tracePt t="28662" x="1377950" y="2647950"/>
          <p14:tracePt t="28671" x="1509713" y="2662238"/>
          <p14:tracePt t="28672" x="1531938" y="2678113"/>
          <p14:tracePt t="28679" x="1649413" y="2678113"/>
          <p14:tracePt t="28687" x="1803400" y="2693988"/>
          <p14:tracePt t="28696" x="1919288" y="2709863"/>
          <p14:tracePt t="28696" x="1935163" y="2709863"/>
          <p14:tracePt t="28704" x="2090738" y="2709863"/>
          <p14:tracePt t="28712" x="2220913" y="2709863"/>
          <p14:tracePt t="28729" x="2462213" y="2686050"/>
          <p14:tracePt t="28737" x="2546350" y="2670175"/>
          <p14:tracePt t="28746" x="2632075" y="2647950"/>
          <p14:tracePt t="28754" x="2678113" y="2647950"/>
          <p14:tracePt t="28763" x="2678113" y="2632075"/>
          <p14:tracePt t="28800" x="2670175" y="2632075"/>
          <p14:tracePt t="28803" x="2655888" y="2632075"/>
          <p14:tracePt t="28806" x="2640013" y="2632075"/>
          <p14:tracePt t="28821" x="2516188" y="2632075"/>
          <p14:tracePt t="28822" x="2500313" y="2632075"/>
          <p14:tracePt t="28830" x="2438400" y="2632075"/>
          <p14:tracePt t="28837" x="2368550" y="2647950"/>
          <p14:tracePt t="28846" x="2314575" y="2662238"/>
          <p14:tracePt t="28854" x="2268538" y="2678113"/>
          <p14:tracePt t="28871" x="2166938" y="2747963"/>
          <p14:tracePt t="28879" x="2112963" y="2794000"/>
          <p14:tracePt t="28887" x="2082800" y="2809875"/>
          <p14:tracePt t="28896" x="2043113" y="2847975"/>
          <p14:tracePt t="28904" x="2043113" y="2879725"/>
          <p14:tracePt t="28921" x="2012950" y="2933700"/>
          <p14:tracePt t="28929" x="2012950" y="2963863"/>
          <p14:tracePt t="28937" x="1997075" y="2979738"/>
          <p14:tracePt t="28946" x="1997075" y="2995613"/>
          <p14:tracePt t="28946" x="1997075" y="3019425"/>
          <p14:tracePt t="28963" x="1973263" y="3065463"/>
          <p14:tracePt t="28971" x="1958975" y="3081338"/>
          <p14:tracePt t="28979" x="1958975" y="3135313"/>
          <p14:tracePt t="28988" x="1943100" y="3165475"/>
          <p14:tracePt t="28996" x="1943100" y="3205163"/>
          <p14:tracePt t="28996" x="1943100" y="3219450"/>
          <p14:tracePt t="29013" x="1943100" y="3289300"/>
          <p14:tracePt t="29021" x="1943100" y="3305175"/>
          <p14:tracePt t="29030" x="1943100" y="3335338"/>
          <p14:tracePt t="29037" x="1943100" y="3351213"/>
          <p14:tracePt t="29046" x="1943100" y="3390900"/>
          <p14:tracePt t="29062" x="1927225" y="3436938"/>
          <p14:tracePt t="29079" x="1911350" y="3506788"/>
          <p14:tracePt t="29088" x="1857375" y="3536950"/>
          <p14:tracePt t="29104" x="1757363" y="3646488"/>
          <p14:tracePt t="29113" x="1687513" y="3692525"/>
          <p14:tracePt t="29121" x="1601788" y="3746500"/>
          <p14:tracePt t="29129" x="1517650" y="3776663"/>
          <p14:tracePt t="29137" x="1455738" y="3792538"/>
          <p14:tracePt t="29154" x="1354138" y="3792538"/>
          <p14:tracePt t="29163" x="1316038" y="3792538"/>
          <p14:tracePt t="29171" x="1284288" y="3792538"/>
          <p14:tracePt t="29179" x="1270000" y="3784600"/>
          <p14:tracePt t="29188" x="1246188" y="3784600"/>
          <p14:tracePt t="29204" x="1230313" y="3754438"/>
          <p14:tracePt t="29215" x="1216025" y="3754438"/>
          <p14:tracePt t="29221" x="1216025" y="3730625"/>
          <p14:tracePt t="29230" x="1216025" y="3714750"/>
          <p14:tracePt t="29246" x="1200150" y="3700463"/>
          <p14:tracePt t="29262" x="1208088" y="3684588"/>
          <p14:tracePt t="29271" x="1222375" y="3684588"/>
          <p14:tracePt t="29279" x="1277938" y="3684588"/>
          <p14:tracePt t="29296" x="1431925" y="3684588"/>
          <p14:tracePt t="29296" x="1447800" y="3684588"/>
          <p14:tracePt t="29304" x="1563688" y="3692525"/>
          <p14:tracePt t="29312" x="1679575" y="3708400"/>
          <p14:tracePt t="29321" x="1803400" y="3708400"/>
          <p14:tracePt t="29322" x="1819275" y="3708400"/>
          <p14:tracePt t="29329" x="1973263" y="3730625"/>
          <p14:tracePt t="29338" x="2074863" y="3746500"/>
          <p14:tracePt t="29346" x="2190750" y="3746500"/>
          <p14:tracePt t="29346" x="2206625" y="3746500"/>
          <p14:tracePt t="29354" x="2290763" y="3746500"/>
          <p14:tracePt t="29363" x="2360613" y="3746500"/>
          <p14:tracePt t="29371" x="2392363" y="3746500"/>
          <p14:tracePt t="29379" x="2406650" y="3730625"/>
          <p14:tracePt t="29405" x="2400300" y="3730625"/>
          <p14:tracePt t="29413" x="2368550" y="3714750"/>
          <p14:tracePt t="29421" x="2298700" y="3700463"/>
          <p14:tracePt t="29430" x="2198688" y="3684588"/>
          <p14:tracePt t="29437" x="2097088" y="3668713"/>
          <p14:tracePt t="29446" x="2012950" y="3652838"/>
          <p14:tracePt t="29454" x="1911350" y="3652838"/>
          <p14:tracePt t="29462" x="1827213" y="3630613"/>
          <p14:tracePt t="29471" x="1741488" y="3630613"/>
          <p14:tracePt t="29479" x="1657350" y="3614738"/>
          <p14:tracePt t="29487" x="1587500" y="3614738"/>
          <p14:tracePt t="29496" x="1555750" y="3598863"/>
          <p14:tracePt t="29504" x="1517650" y="3598863"/>
          <p14:tracePt t="29513" x="1501775" y="3598863"/>
          <p14:tracePt t="29545" x="1501775" y="3584575"/>
          <p14:tracePt t="29566" x="1509713" y="3584575"/>
          <p14:tracePt t="29573" x="1509713" y="3568700"/>
          <p14:tracePt t="29723" x="1509713" y="3576638"/>
          <p14:tracePt t="29750" x="1509713" y="3590925"/>
          <p14:tracePt t="29880" x="1509713" y="3584575"/>
          <p14:tracePt t="29890" x="1531938" y="3584575"/>
          <p14:tracePt t="30040" x="1531938" y="3590925"/>
          <p14:tracePt t="30060" x="1547813" y="3590925"/>
          <p14:tracePt t="30074" x="1547813" y="3606800"/>
          <p14:tracePt t="30103" x="1547813" y="3622675"/>
          <p14:tracePt t="30134" x="1547813" y="3646488"/>
          <p14:tracePt t="30156" x="1563688" y="3646488"/>
          <p14:tracePt t="30187" x="1563688" y="3660775"/>
          <p14:tracePt t="30187" x="1579563" y="3660775"/>
          <p14:tracePt t="30197" x="1593850" y="3660775"/>
          <p14:tracePt t="30206" x="1617663" y="3660775"/>
          <p14:tracePt t="30209" x="1633538" y="3660775"/>
          <p14:tracePt t="30212" x="1649413" y="3660775"/>
          <p14:tracePt t="30221" x="1679575" y="3660775"/>
          <p14:tracePt t="30230" x="1719263" y="3660775"/>
          <p14:tracePt t="30246" x="1849438" y="3652838"/>
          <p14:tracePt t="30271" x="2136775" y="3652838"/>
          <p14:tracePt t="30272" x="2159000" y="3652838"/>
          <p14:tracePt t="30279" x="2276475" y="3652838"/>
          <p14:tracePt t="30287" x="2430463" y="3652838"/>
          <p14:tracePt t="30297" x="2593975" y="3630613"/>
          <p14:tracePt t="30304" x="2747963" y="3630613"/>
          <p14:tracePt t="30313" x="2887663" y="3630613"/>
          <p14:tracePt t="30321" x="3057525" y="3630613"/>
          <p14:tracePt t="30321" x="3073400" y="3630613"/>
          <p14:tracePt t="30338" x="3344863" y="3630613"/>
          <p14:tracePt t="30346" x="3460750" y="3630613"/>
          <p14:tracePt t="30346" x="3475038" y="3630613"/>
          <p14:tracePt t="30355" x="3576638" y="3630613"/>
          <p14:tracePt t="30363" x="3630613" y="3630613"/>
          <p14:tracePt t="30363" x="3646488" y="3630613"/>
          <p14:tracePt t="30371" x="3700463" y="3630613"/>
          <p14:tracePt t="30379" x="3746500" y="3614738"/>
          <p14:tracePt t="30518" x="3738563" y="3598863"/>
          <p14:tracePt t="30522" x="3722688" y="3598863"/>
          <p14:tracePt t="30529" x="3708400" y="3598863"/>
          <p14:tracePt t="30538" x="3684588" y="3584575"/>
          <p14:tracePt t="30546" x="3638550" y="3584575"/>
          <p14:tracePt t="30554" x="3584575" y="3568700"/>
          <p14:tracePt t="30563" x="3498850" y="3568700"/>
          <p14:tracePt t="30571" x="3436938" y="3544888"/>
          <p14:tracePt t="30579" x="3328988" y="3544888"/>
          <p14:tracePt t="30588" x="3227388" y="3529013"/>
          <p14:tracePt t="30596" x="3127375" y="3514725"/>
          <p14:tracePt t="30604" x="3027363" y="3498850"/>
          <p14:tracePt t="30621" x="2895600" y="3482975"/>
          <p14:tracePt t="30630" x="2841625" y="3482975"/>
          <p14:tracePt t="30638" x="2809875" y="3460750"/>
          <p14:tracePt t="30646" x="2786063" y="3460750"/>
          <p14:tracePt t="30654" x="2771775" y="3460750"/>
          <p14:tracePt t="30712" x="2786063" y="3460750"/>
          <p14:tracePt t="30790" x="2801938" y="3460750"/>
          <p14:tracePt t="30799" x="2817813" y="3460750"/>
          <p14:tracePt t="30806" x="2817813" y="3475038"/>
          <p14:tracePt t="30806" x="2833688" y="3475038"/>
          <p14:tracePt t="30812" x="2847975" y="3475038"/>
          <p14:tracePt t="30821" x="2863850" y="3490913"/>
          <p14:tracePt t="30829" x="2887663" y="3506788"/>
          <p14:tracePt t="30837" x="2903538" y="3522663"/>
          <p14:tracePt t="30854" x="2917825" y="3536950"/>
          <p14:tracePt t="30931" x="2917825" y="3560763"/>
          <p14:tracePt t="30946" x="2917825" y="3576638"/>
          <p14:tracePt t="30957" x="2917825" y="3590925"/>
          <p14:tracePt t="30968" x="2917825" y="3606800"/>
          <p14:tracePt t="30975" x="2917825" y="3622675"/>
          <p14:tracePt t="30985" x="2933700" y="3646488"/>
          <p14:tracePt t="30996" x="2949575" y="3660775"/>
          <p14:tracePt t="31004" x="2987675" y="3676650"/>
          <p14:tracePt t="31013" x="3019425" y="3676650"/>
          <p14:tracePt t="31021" x="3073400" y="3692525"/>
          <p14:tracePt t="31021" x="3089275" y="3692525"/>
          <p14:tracePt t="31029" x="3135313" y="3692525"/>
          <p14:tracePt t="31046" x="3259138" y="3708400"/>
          <p14:tracePt t="31054" x="3328988" y="3708400"/>
          <p14:tracePt t="31063" x="3406775" y="3708400"/>
          <p14:tracePt t="31071" x="3475038" y="3708400"/>
          <p14:tracePt t="31088" x="3614738" y="3708400"/>
          <p14:tracePt t="31096" x="3700463" y="3708400"/>
          <p14:tracePt t="31104" x="3762375" y="3730625"/>
          <p14:tracePt t="31112" x="3800475" y="3730625"/>
          <p14:tracePt t="31335" x="3792538" y="3730625"/>
          <p14:tracePt t="31337" x="3770313" y="3730625"/>
          <p14:tracePt t="31346" x="3708400" y="3746500"/>
          <p14:tracePt t="31346" x="3684588" y="3746500"/>
          <p14:tracePt t="31354" x="3622675" y="3746500"/>
          <p14:tracePt t="31363" x="3536950" y="3762375"/>
          <p14:tracePt t="31371" x="3436938" y="3762375"/>
          <p14:tracePt t="31379" x="3313113" y="3762375"/>
          <p14:tracePt t="31387" x="3181350" y="3762375"/>
          <p14:tracePt t="31396" x="3041650" y="3762375"/>
          <p14:tracePt t="31404" x="2871788" y="3754438"/>
          <p14:tracePt t="31421" x="2640013" y="3714750"/>
          <p14:tracePt t="31422" x="2624138" y="3714750"/>
          <p14:tracePt t="31431" x="2470150" y="3714750"/>
          <p14:tracePt t="31438" x="2384425" y="3714750"/>
          <p14:tracePt t="31446" x="2282825" y="3700463"/>
          <p14:tracePt t="31454" x="2182813" y="3700463"/>
          <p14:tracePt t="31463" x="2112963" y="3700463"/>
          <p14:tracePt t="31471" x="2043113" y="3684588"/>
          <p14:tracePt t="31479" x="2012950" y="3684588"/>
          <p14:tracePt t="31488" x="1997075" y="3684588"/>
          <p14:tracePt t="31496" x="1958975" y="3684588"/>
          <p14:tracePt t="31533" x="1973263" y="3684588"/>
          <p14:tracePt t="31539" x="1989138" y="3684588"/>
          <p14:tracePt t="31541" x="2005013" y="3684588"/>
          <p14:tracePt t="31546" x="2035175" y="3684588"/>
          <p14:tracePt t="31547" x="2051050" y="3692525"/>
          <p14:tracePt t="31554" x="2120900" y="3692525"/>
          <p14:tracePt t="31563" x="2220913" y="3708400"/>
          <p14:tracePt t="31563" x="2244725" y="3708400"/>
          <p14:tracePt t="31571" x="2344738" y="3730625"/>
          <p14:tracePt t="31572" x="2360613" y="3730625"/>
          <p14:tracePt t="31579" x="2492375" y="3746500"/>
          <p14:tracePt t="31588" x="2647950" y="3746500"/>
          <p14:tracePt t="31596" x="2817813" y="3746500"/>
          <p14:tracePt t="31597" x="2833688" y="3746500"/>
          <p14:tracePt t="31604" x="3003550" y="3746500"/>
          <p14:tracePt t="31613" x="3135313" y="3746500"/>
          <p14:tracePt t="31621" x="3275013" y="3746500"/>
          <p14:tracePt t="31629" x="3359150" y="3730625"/>
          <p14:tracePt t="31637" x="3429000" y="3700463"/>
          <p14:tracePt t="31646" x="3460750" y="3684588"/>
          <p14:tracePt t="31655" x="3460750" y="3668713"/>
          <p14:tracePt t="31663" x="3460750" y="3652838"/>
          <p14:tracePt t="31671" x="3460750" y="3630613"/>
          <p14:tracePt t="31688" x="3452813" y="3630613"/>
          <p14:tracePt t="31690" x="3452813" y="3614738"/>
          <p14:tracePt t="31698" x="3436938" y="3614738"/>
          <p14:tracePt t="31704" x="3413125" y="3614738"/>
          <p14:tracePt t="31721" x="3398838" y="3614738"/>
          <p14:tracePt t="31768" x="3406775" y="3614738"/>
          <p14:tracePt t="31773" x="3429000" y="3614738"/>
          <p14:tracePt t="31777" x="3444875" y="3614738"/>
          <p14:tracePt t="31782" x="3460750" y="3614738"/>
          <p14:tracePt t="31788" x="3475038" y="3614738"/>
          <p14:tracePt t="31796" x="3490913" y="3598863"/>
          <p14:tracePt t="31804" x="3514725" y="3598863"/>
          <p14:tracePt t="31812" x="3530600" y="3598863"/>
          <p14:tracePt t="31825" x="3530600" y="3584575"/>
          <p14:tracePt t="31836" x="3530600" y="3568700"/>
          <p14:tracePt t="31839" x="3522663" y="3568700"/>
          <p14:tracePt t="31854" x="3452813" y="3514725"/>
          <p14:tracePt t="31862" x="3398838" y="3482975"/>
          <p14:tracePt t="31871" x="3328988" y="3444875"/>
          <p14:tracePt t="31879" x="3251200" y="3413125"/>
          <p14:tracePt t="31888" x="3165475" y="3382963"/>
          <p14:tracePt t="31896" x="3057525" y="3359150"/>
          <p14:tracePt t="31904" x="2995613" y="3343275"/>
          <p14:tracePt t="31913" x="2941638" y="3343275"/>
          <p14:tracePt t="31921" x="2895600" y="3343275"/>
          <p14:tracePt t="31929" x="2855913" y="3343275"/>
          <p14:tracePt t="31938" x="2841625" y="3351213"/>
          <p14:tracePt t="31946" x="2841625" y="3375025"/>
          <p14:tracePt t="31954" x="2825750" y="3405188"/>
          <p14:tracePt t="31963" x="2825750" y="3421063"/>
          <p14:tracePt t="31963" x="2825750" y="3436938"/>
          <p14:tracePt t="31972" x="2833688" y="3460750"/>
          <p14:tracePt t="31979" x="2847975" y="3475038"/>
          <p14:tracePt t="31996" x="2917825" y="3522663"/>
          <p14:tracePt t="32004" x="2933700" y="3522663"/>
          <p14:tracePt t="32013" x="2987675" y="3536950"/>
          <p14:tracePt t="32021" x="3019425" y="3560763"/>
          <p14:tracePt t="32029" x="3073400" y="3560763"/>
          <p14:tracePt t="32037" x="3103563" y="3560763"/>
          <p14:tracePt t="32046" x="3135313" y="3560763"/>
          <p14:tracePt t="32046" x="3157538" y="3560763"/>
          <p14:tracePt t="32054" x="3173413" y="3560763"/>
          <p14:tracePt t="32062" x="3173413" y="3544888"/>
          <p14:tracePt t="32071" x="3173413" y="3529013"/>
          <p14:tracePt t="32088" x="3143250" y="3460750"/>
          <p14:tracePt t="32096" x="3095625" y="3429000"/>
          <p14:tracePt t="32104" x="3041650" y="3413125"/>
          <p14:tracePt t="32113" x="2995613" y="3413125"/>
          <p14:tracePt t="32121" x="2957513" y="3397250"/>
          <p14:tracePt t="32138" x="2855913" y="3397250"/>
          <p14:tracePt t="32146" x="2825750" y="3405188"/>
          <p14:tracePt t="32146" x="2809875" y="3405188"/>
          <p14:tracePt t="32154" x="2771775" y="3436938"/>
          <p14:tracePt t="32163" x="2740025" y="3460750"/>
          <p14:tracePt t="32171" x="2686050" y="3490913"/>
          <p14:tracePt t="32172" x="2686050" y="3506788"/>
          <p14:tracePt t="32179" x="2655888" y="3536950"/>
          <p14:tracePt t="32188" x="2640013" y="3576638"/>
          <p14:tracePt t="32196" x="2624138" y="3606800"/>
          <p14:tracePt t="32197" x="2600325" y="3622675"/>
          <p14:tracePt t="32204" x="2600325" y="3660775"/>
          <p14:tracePt t="32212" x="2586038" y="3692525"/>
          <p14:tracePt t="32229" x="2586038" y="3762375"/>
          <p14:tracePt t="32238" x="2570163" y="3776663"/>
          <p14:tracePt t="32246" x="2570163" y="3792538"/>
          <p14:tracePt t="32268" x="2570163" y="3808413"/>
          <p14:tracePt t="32276" x="2554288" y="3808413"/>
          <p14:tracePt t="32290" x="2538413" y="3808413"/>
          <p14:tracePt t="32313" x="2516188" y="3808413"/>
          <p14:tracePt t="32322" x="2516188" y="3832225"/>
          <p14:tracePt t="32329" x="2500313" y="3832225"/>
          <p14:tracePt t="32339" x="2484438" y="3832225"/>
          <p14:tracePt t="32360" x="2470150" y="3832225"/>
          <p14:tracePt t="32374" x="2454275" y="3832225"/>
          <p14:tracePt t="32379" x="2454275" y="3846513"/>
          <p14:tracePt t="32388" x="2438400" y="3846513"/>
          <p14:tracePt t="32396" x="2400300" y="3846513"/>
          <p14:tracePt t="32404" x="2352675" y="3862388"/>
          <p14:tracePt t="32413" x="2298700" y="3862388"/>
          <p14:tracePt t="32421" x="2244725" y="3862388"/>
          <p14:tracePt t="32422" x="2228850" y="3862388"/>
          <p14:tracePt t="32429" x="2182813" y="3862388"/>
          <p14:tracePt t="32437" x="2128838" y="3862388"/>
          <p14:tracePt t="32446" x="2082800" y="3862388"/>
          <p14:tracePt t="32463" x="1973263" y="3878263"/>
          <p14:tracePt t="32471" x="1943100" y="3878263"/>
          <p14:tracePt t="32472" x="1927225" y="3878263"/>
          <p14:tracePt t="32479" x="1911350" y="3878263"/>
          <p14:tracePt t="32488" x="1897063" y="3878263"/>
          <p14:tracePt t="32516" x="1897063" y="3894138"/>
          <p14:tracePt t="32522" x="1905000" y="3894138"/>
          <p14:tracePt t="32529" x="1935163" y="3894138"/>
          <p14:tracePt t="32538" x="2005013" y="3916363"/>
          <p14:tracePt t="32546" x="2105025" y="3932238"/>
          <p14:tracePt t="32554" x="2206625" y="3948113"/>
          <p14:tracePt t="32563" x="2306638" y="3948113"/>
          <p14:tracePt t="32571" x="2446338" y="3962400"/>
          <p14:tracePt t="32571" x="2462213" y="3962400"/>
          <p14:tracePt t="32579" x="2616200" y="3962400"/>
          <p14:tracePt t="32587" x="2763838" y="3978275"/>
          <p14:tracePt t="32605" x="3103563" y="4002088"/>
          <p14:tracePt t="32613" x="3275013" y="4002088"/>
          <p14:tracePt t="32621" x="3475038" y="4017963"/>
          <p14:tracePt t="32622" x="3490913" y="4017963"/>
          <p14:tracePt t="32629" x="3660775" y="4032250"/>
          <p14:tracePt t="32638" x="3816350" y="4048125"/>
          <p14:tracePt t="32654" x="4102100" y="4079875"/>
          <p14:tracePt t="32663" x="4171950" y="4079875"/>
          <p14:tracePt t="32671" x="4203700" y="4102100"/>
          <p14:tracePt t="32713" x="4195763" y="4086225"/>
          <p14:tracePt t="32718" x="4179888" y="4086225"/>
          <p14:tracePt t="32721" x="4164013" y="4086225"/>
          <p14:tracePt t="32729" x="4125913" y="4071938"/>
          <p14:tracePt t="32746" x="4010025" y="4071938"/>
          <p14:tracePt t="32754" x="3956050" y="4071938"/>
          <p14:tracePt t="32763" x="3894138" y="4071938"/>
          <p14:tracePt t="32771" x="3824288" y="4071938"/>
          <p14:tracePt t="32772" x="3808413" y="4071938"/>
          <p14:tracePt t="32779" x="3738563" y="4071938"/>
          <p14:tracePt t="32796" x="3598863" y="4071938"/>
          <p14:tracePt t="32797" x="3584575" y="4071938"/>
          <p14:tracePt t="32804" x="3522663" y="4071938"/>
          <p14:tracePt t="32813" x="3436938" y="4071938"/>
          <p14:tracePt t="32821" x="3328988" y="4071938"/>
          <p14:tracePt t="32821" x="3313113" y="4071938"/>
          <p14:tracePt t="32830" x="3227388" y="4071938"/>
          <p14:tracePt t="32838" x="3143250" y="4071938"/>
          <p14:tracePt t="32846" x="3081338" y="4071938"/>
          <p14:tracePt t="32854" x="3011488" y="4071938"/>
          <p14:tracePt t="32863" x="2957513" y="4071938"/>
          <p14:tracePt t="32871" x="2909888" y="4071938"/>
          <p14:tracePt t="32888" x="2825750" y="4071938"/>
          <p14:tracePt t="32896" x="2786063" y="4071938"/>
          <p14:tracePt t="32904" x="2755900" y="4071938"/>
          <p14:tracePt t="32913" x="2724150" y="4056063"/>
          <p14:tracePt t="32921" x="2686050" y="4056063"/>
          <p14:tracePt t="32929" x="2655888" y="4056063"/>
          <p14:tracePt t="32938" x="2600325" y="4056063"/>
          <p14:tracePt t="32946" x="2554288" y="4056063"/>
          <p14:tracePt t="32946" x="2538413" y="4056063"/>
          <p14:tracePt t="32954" x="2484438" y="4056063"/>
          <p14:tracePt t="32963" x="2414588" y="4056063"/>
          <p14:tracePt t="32971" x="2330450" y="4040188"/>
          <p14:tracePt t="32972" x="2314575" y="4040188"/>
          <p14:tracePt t="32980" x="2228850" y="4040188"/>
          <p14:tracePt t="32988" x="2128838" y="4024313"/>
          <p14:tracePt t="32996" x="2028825" y="4024313"/>
          <p14:tracePt t="33004" x="1927225" y="4002088"/>
          <p14:tracePt t="33013" x="1843088" y="4002088"/>
          <p14:tracePt t="33021" x="1757363" y="3986213"/>
          <p14:tracePt t="33022" x="1741488" y="3970338"/>
          <p14:tracePt t="33030" x="1671638" y="3970338"/>
          <p14:tracePt t="33038" x="1625600" y="3970338"/>
          <p14:tracePt t="33046" x="1571625" y="3956050"/>
          <p14:tracePt t="33054" x="1539875" y="3956050"/>
          <p14:tracePt t="33099" x="1547813" y="3956050"/>
          <p14:tracePt t="33103" x="1563688" y="3956050"/>
          <p14:tracePt t="33108" x="1579563" y="3956050"/>
          <p14:tracePt t="33121" x="1649413" y="3956050"/>
          <p14:tracePt t="33122" x="1663700" y="3956050"/>
          <p14:tracePt t="33129" x="1719263" y="3956050"/>
          <p14:tracePt t="33138" x="1803400" y="3962400"/>
          <p14:tracePt t="33146" x="1889125" y="3962400"/>
          <p14:tracePt t="33154" x="2020888" y="3962400"/>
          <p14:tracePt t="33163" x="2136775" y="3962400"/>
          <p14:tracePt t="33171" x="2306638" y="3978275"/>
          <p14:tracePt t="33172" x="2344738" y="3978275"/>
          <p14:tracePt t="33179" x="2532063" y="4002088"/>
          <p14:tracePt t="33188" x="2747963" y="4017963"/>
          <p14:tracePt t="33196" x="2971800" y="4032250"/>
          <p14:tracePt t="33197" x="2987675" y="4032250"/>
          <p14:tracePt t="33204" x="3259138" y="4048125"/>
          <p14:tracePt t="33213" x="3530600" y="4079875"/>
          <p14:tracePt t="33221" x="3816350" y="4117975"/>
          <p14:tracePt t="33222" x="3846513" y="4117975"/>
          <p14:tracePt t="33229" x="4171950" y="4148138"/>
          <p14:tracePt t="33238" x="4489450" y="4217988"/>
          <p14:tracePt t="33246" x="4830763" y="4271963"/>
          <p14:tracePt t="33247" x="4845050" y="4271963"/>
          <p14:tracePt t="33263" x="5511800" y="4389438"/>
          <p14:tracePt t="33271" x="5829300" y="4457700"/>
          <p14:tracePt t="33272" x="5867400" y="4457700"/>
          <p14:tracePt t="33280" x="6184900" y="4519613"/>
          <p14:tracePt t="33288" x="6470650" y="4589463"/>
          <p14:tracePt t="33296" x="6765925" y="4659313"/>
          <p14:tracePt t="33304" x="7051675" y="4706938"/>
          <p14:tracePt t="33313" x="7237413" y="4760913"/>
          <p14:tracePt t="33321" x="7423150" y="4791075"/>
          <p14:tracePt t="33322" x="7439025" y="4791075"/>
          <p14:tracePt t="33329" x="7578725" y="4830763"/>
          <p14:tracePt t="33338" x="7694613" y="4845050"/>
          <p14:tracePt t="33346" x="7794625" y="4845050"/>
          <p14:tracePt t="33354" x="7826375" y="4845050"/>
          <p14:tracePt t="33381" x="7826375" y="4837113"/>
          <p14:tracePt t="33384" x="7818438" y="4837113"/>
          <p14:tracePt t="33388" x="7818438" y="4814888"/>
          <p14:tracePt t="33405" x="7718425" y="4752975"/>
          <p14:tracePt t="33413" x="7648575" y="4713288"/>
          <p14:tracePt t="33421" x="7616825" y="4699000"/>
          <p14:tracePt t="33422" x="7600950" y="4699000"/>
          <p14:tracePt t="33429" x="7562850" y="4667250"/>
          <p14:tracePt t="33438" x="7516813" y="4651375"/>
          <p14:tracePt t="33446" x="7446963" y="4613275"/>
          <p14:tracePt t="33454" x="7361238" y="4583113"/>
          <p14:tracePt t="33463" x="7261225" y="4567238"/>
          <p14:tracePt t="33471" x="7159625" y="4543425"/>
          <p14:tracePt t="33479" x="7043738" y="4527550"/>
          <p14:tracePt t="33496" x="6788150" y="4497388"/>
          <p14:tracePt t="33497" x="6773863" y="4497388"/>
          <p14:tracePt t="33504" x="6634163" y="4481513"/>
          <p14:tracePt t="33512" x="6518275" y="4481513"/>
          <p14:tracePt t="33521" x="6432550" y="4481513"/>
          <p14:tracePt t="33521" x="6416675" y="4481513"/>
          <p14:tracePt t="33529" x="6346825" y="4505325"/>
          <p14:tracePt t="33546" x="6278563" y="4645025"/>
          <p14:tracePt t="33554" x="6278563" y="4729163"/>
          <p14:tracePt t="33563" x="6284913" y="4830763"/>
          <p14:tracePt t="33571" x="6354763" y="4946650"/>
          <p14:tracePt t="33579" x="6440488" y="5046663"/>
          <p14:tracePt t="33588" x="6556375" y="5146675"/>
          <p14:tracePt t="33596" x="6680200" y="5216525"/>
          <p14:tracePt t="33597" x="6696075" y="5216525"/>
          <p14:tracePt t="33605" x="6865938" y="5286375"/>
          <p14:tracePt t="33613" x="6997700" y="5332413"/>
          <p14:tracePt t="33621" x="7153275" y="5372100"/>
          <p14:tracePt t="33622" x="7167563" y="5372100"/>
          <p14:tracePt t="33638" x="7439025" y="5402263"/>
          <p14:tracePt t="33639" x="7454900" y="5402263"/>
          <p14:tracePt t="33646" x="7578725" y="5402263"/>
          <p14:tracePt t="33646" x="7594600" y="5402263"/>
          <p14:tracePt t="33654" x="7710488" y="5380038"/>
          <p14:tracePt t="33663" x="7794625" y="5340350"/>
          <p14:tracePt t="33671" x="7848600" y="5278438"/>
          <p14:tracePt t="33688" x="7864475" y="5140325"/>
          <p14:tracePt t="33696" x="7834313" y="5038725"/>
          <p14:tracePt t="33704" x="7772400" y="4954588"/>
          <p14:tracePt t="33713" x="7686675" y="4868863"/>
          <p14:tracePt t="33721" x="7600950" y="4799013"/>
          <p14:tracePt t="33722" x="7600950" y="4783138"/>
          <p14:tracePt t="33730" x="7477125" y="4713288"/>
          <p14:tracePt t="33738" x="7377113" y="4683125"/>
          <p14:tracePt t="33739" x="7361238" y="4667250"/>
          <p14:tracePt t="33740" x="7346950" y="4667250"/>
          <p14:tracePt t="33746" x="7261225" y="4629150"/>
          <p14:tracePt t="33747" x="7245350" y="4629150"/>
          <p14:tracePt t="33754" x="7105650" y="4613275"/>
          <p14:tracePt t="33763" x="6989763" y="4597400"/>
          <p14:tracePt t="33780" x="6719888" y="4597400"/>
          <p14:tracePt t="33788" x="6618288" y="4597400"/>
          <p14:tracePt t="33796" x="6548438" y="4605338"/>
          <p14:tracePt t="33797" x="6534150" y="4621213"/>
          <p14:tracePt t="33804" x="6502400" y="4659313"/>
          <p14:tracePt t="33813" x="6464300" y="4691063"/>
          <p14:tracePt t="33821" x="6464300" y="4729163"/>
          <p14:tracePt t="33829" x="6464300" y="4760913"/>
          <p14:tracePt t="33838" x="6494463" y="4814888"/>
          <p14:tracePt t="33846" x="6540500" y="4860925"/>
          <p14:tracePt t="33854" x="6626225" y="4914900"/>
          <p14:tracePt t="33863" x="6711950" y="4960938"/>
          <p14:tracePt t="33871" x="6796088" y="5000625"/>
          <p14:tracePt t="33879" x="6897688" y="5030788"/>
          <p14:tracePt t="33888" x="6967538" y="5046663"/>
          <p14:tracePt t="33896" x="7051675" y="5062538"/>
          <p14:tracePt t="33896" x="7067550" y="5062538"/>
          <p14:tracePt t="33904" x="7121525" y="5062538"/>
          <p14:tracePt t="33921" x="7183438" y="5084763"/>
          <p14:tracePt t="33941" x="7199313" y="5070475"/>
          <p14:tracePt t="33951" x="7199313" y="5054600"/>
          <p14:tracePt t="33956" x="7199313" y="5038725"/>
          <p14:tracePt t="33963" x="7191375" y="5022850"/>
          <p14:tracePt t="33971" x="7191375" y="5008563"/>
          <p14:tracePt t="33980" x="7175500" y="4968875"/>
          <p14:tracePt t="33988" x="7159625" y="4954588"/>
          <p14:tracePt t="33996" x="7145338" y="4954588"/>
          <p14:tracePt t="33996" x="7145338" y="4938713"/>
          <p14:tracePt t="34013" x="7121525" y="4922838"/>
          <p14:tracePt t="34067" x="7121525" y="4899025"/>
          <p14:tracePt t="34068" x="7137400" y="4899025"/>
          <p14:tracePt t="34072" x="7153275" y="4899025"/>
          <p14:tracePt t="34079" x="7183438" y="4899025"/>
          <p14:tracePt t="34088" x="7253288" y="4899025"/>
          <p14:tracePt t="34096" x="7339013" y="4914900"/>
          <p14:tracePt t="34105" x="7423150" y="4930775"/>
          <p14:tracePt t="34113" x="7493000" y="4946650"/>
          <p14:tracePt t="34121" x="7508875" y="4946650"/>
          <p14:tracePt t="34407" x="7524750" y="4946650"/>
          <p14:tracePt t="34421" x="7539038" y="4946650"/>
          <p14:tracePt t="34431" x="7554913" y="4946650"/>
          <p14:tracePt t="34452" x="7578725" y="4946650"/>
          <p14:tracePt t="34460" x="7594600" y="4946650"/>
          <p14:tracePt t="34471" x="7608888" y="4946650"/>
          <p14:tracePt t="34484" x="7608888" y="4960938"/>
          <p14:tracePt t="34489" x="7624763" y="4960938"/>
          <p14:tracePt t="34509" x="7640638" y="4960938"/>
          <p14:tracePt t="34513" x="7640638" y="4954588"/>
          <p14:tracePt t="34521" x="7640638" y="4938713"/>
          <p14:tracePt t="34529" x="7662863" y="4922838"/>
          <p14:tracePt t="34546" x="7662863" y="4884738"/>
          <p14:tracePt t="34554" x="7662863" y="4868863"/>
          <p14:tracePt t="34563" x="7678738" y="4852988"/>
          <p14:tracePt t="34572" x="7694613" y="4852988"/>
          <p14:tracePt t="34588" x="7710488" y="4837113"/>
          <p14:tracePt t="34596" x="7724775" y="4837113"/>
          <p14:tracePt t="34604" x="7740650" y="4837113"/>
          <p14:tracePt t="34613" x="7764463" y="4837113"/>
          <p14:tracePt t="34621" x="7764463" y="4814888"/>
          <p14:tracePt t="34629" x="7780338" y="4814888"/>
          <p14:tracePt t="34638" x="7780338" y="4799013"/>
          <p14:tracePt t="34657" x="7780338" y="4783138"/>
          <p14:tracePt t="34825" x="7780338" y="4768850"/>
          <p14:tracePt t="34837" x="7780338" y="4752975"/>
          <p14:tracePt t="35028" x="7780338" y="4737100"/>
          <p14:tracePt t="35329" x="7772400" y="4737100"/>
          <p14:tracePt t="35340" x="7748588" y="4737100"/>
          <p14:tracePt t="35444" x="7732713" y="4737100"/>
          <p14:tracePt t="35457" x="7718425" y="4737100"/>
          <p14:tracePt t="35471" x="7702550" y="4737100"/>
          <p14:tracePt t="35480" x="7686675" y="4737100"/>
          <p14:tracePt t="35487" x="7662863" y="4737100"/>
          <p14:tracePt t="35491" x="7648575" y="4737100"/>
          <p14:tracePt t="35497" x="7632700" y="4737100"/>
          <p14:tracePt t="35504" x="7600950" y="4737100"/>
          <p14:tracePt t="35513" x="7562850" y="4737100"/>
          <p14:tracePt t="35529" x="7500938" y="4737100"/>
          <p14:tracePt t="35538" x="7477125" y="4713288"/>
          <p14:tracePt t="35546" x="7446963" y="4713288"/>
          <p14:tracePt t="35554" x="7415213" y="4713288"/>
          <p14:tracePt t="35563" x="7377113" y="4713288"/>
          <p14:tracePt t="35571" x="7346950" y="4713288"/>
          <p14:tracePt t="35572" x="7331075" y="4713288"/>
          <p14:tracePt t="35579" x="7315200" y="4713288"/>
          <p14:tracePt t="35588" x="7277100" y="4713288"/>
          <p14:tracePt t="35596" x="7245350" y="4713288"/>
          <p14:tracePt t="35605" x="7207250" y="4713288"/>
          <p14:tracePt t="35621" x="7175500" y="4729163"/>
          <p14:tracePt t="35629" x="7159625" y="4729163"/>
          <p14:tracePt t="35694" x="7159625" y="4713288"/>
          <p14:tracePt t="35697" x="7167563" y="4713288"/>
          <p14:tracePt t="35713" x="7199313" y="4713288"/>
          <p14:tracePt t="35721" x="7221538" y="4713288"/>
          <p14:tracePt t="35729" x="7253288" y="4713288"/>
          <p14:tracePt t="35738" x="7307263" y="4713288"/>
          <p14:tracePt t="35746" x="7339013" y="4713288"/>
          <p14:tracePt t="35763" x="7408863" y="4699000"/>
          <p14:tracePt t="35771" x="7423150" y="4699000"/>
          <p14:tracePt t="35772" x="7439025" y="4699000"/>
          <p14:tracePt t="35779" x="7454900" y="4699000"/>
          <p14:tracePt t="35788" x="7493000" y="4699000"/>
          <p14:tracePt t="35796" x="7508875" y="4683125"/>
          <p14:tracePt t="35805" x="7554913" y="4683125"/>
          <p14:tracePt t="35830" x="7826375" y="4667250"/>
          <p14:tracePt t="35838" x="7980363" y="4651375"/>
          <p14:tracePt t="35854" x="8283575" y="4613275"/>
          <p14:tracePt t="35863" x="8475663" y="4583113"/>
          <p14:tracePt t="35871" x="8639175" y="4543425"/>
          <p14:tracePt t="35872" x="8661400" y="4543425"/>
          <p14:tracePt t="35879" x="8809038" y="4513263"/>
          <p14:tracePt t="35888" x="8964613" y="4481513"/>
          <p14:tracePt t="35905" x="9180513" y="4411663"/>
          <p14:tracePt t="35913" x="9250363" y="4395788"/>
          <p14:tracePt t="35921" x="9288463" y="4381500"/>
          <p14:tracePt t="35922" x="9304338" y="4381500"/>
          <p14:tracePt t="35930" x="9320213" y="4357688"/>
          <p14:tracePt t="35938" x="9366250" y="4357688"/>
          <p14:tracePt t="35946" x="9420225" y="4341813"/>
          <p14:tracePt t="35955" x="9474200" y="4341813"/>
          <p14:tracePt t="35963" x="9521825" y="4341813"/>
          <p14:tracePt t="35971" x="9591675" y="4341813"/>
          <p14:tracePt t="35979" x="9659938" y="4341813"/>
          <p14:tracePt t="35996" x="9777413" y="4327525"/>
          <p14:tracePt t="36005" x="9831388" y="4311650"/>
          <p14:tracePt t="36013" x="9861550" y="4311650"/>
          <p14:tracePt t="36021" x="9893300" y="4295775"/>
          <p14:tracePt t="36029" x="9909175" y="4295775"/>
          <p14:tracePt t="36062" x="9901238" y="4295775"/>
          <p14:tracePt t="36068" x="9885363" y="4295775"/>
          <p14:tracePt t="36073" x="9869488" y="4295775"/>
          <p14:tracePt t="36080" x="9853613" y="4295775"/>
          <p14:tracePt t="36088" x="9799638" y="4303713"/>
          <p14:tracePt t="36096" x="9753600" y="4319588"/>
          <p14:tracePt t="36104" x="9683750" y="4349750"/>
          <p14:tracePt t="36113" x="9598025" y="4389438"/>
          <p14:tracePt t="36121" x="9482138" y="4419600"/>
          <p14:tracePt t="36122" x="9459913" y="4419600"/>
          <p14:tracePt t="36138" x="9212263" y="4473575"/>
          <p14:tracePt t="36146" x="9040813" y="4489450"/>
          <p14:tracePt t="36155" x="8902700" y="4519613"/>
          <p14:tracePt t="36163" x="8770938" y="4519613"/>
          <p14:tracePt t="36163" x="8747125" y="4543425"/>
          <p14:tracePt t="36171" x="8631238" y="4559300"/>
          <p14:tracePt t="36172" x="8615363" y="4559300"/>
          <p14:tracePt t="36188" x="8399463" y="4605338"/>
          <p14:tracePt t="36196" x="8289925" y="4621213"/>
          <p14:tracePt t="36205" x="8189913" y="4659313"/>
          <p14:tracePt t="36213" x="8104188" y="4691063"/>
          <p14:tracePt t="36230" x="7918450" y="4745038"/>
          <p14:tracePt t="36238" x="7834313" y="4775200"/>
          <p14:tracePt t="36246" x="7748588" y="4791075"/>
          <p14:tracePt t="36254" x="7686675" y="4814888"/>
          <p14:tracePt t="36263" x="7616825" y="4830763"/>
          <p14:tracePt t="36280" x="7546975" y="4830763"/>
          <p14:tracePt t="36288" x="7532688" y="4830763"/>
          <p14:tracePt t="36296" x="7516813" y="4830763"/>
          <p14:tracePt t="36304" x="7500938" y="4830763"/>
          <p14:tracePt t="36331" x="7508875" y="4830763"/>
          <p14:tracePt t="36334" x="7524750" y="4830763"/>
          <p14:tracePt t="36340" x="7554913" y="4830763"/>
          <p14:tracePt t="36346" x="7608888" y="4830763"/>
          <p14:tracePt t="36355" x="7710488" y="4814888"/>
          <p14:tracePt t="36371" x="7980363" y="4799013"/>
          <p14:tracePt t="36380" x="8120063" y="4783138"/>
          <p14:tracePt t="36380" x="8135938" y="4783138"/>
          <p14:tracePt t="36388" x="8251825" y="4752975"/>
          <p14:tracePt t="36397" x="8391525" y="4713288"/>
          <p14:tracePt t="36397" x="8407400" y="4713288"/>
          <p14:tracePt t="36406" x="8491538" y="4683125"/>
          <p14:tracePt t="36407" x="8507413" y="4683125"/>
          <p14:tracePt t="36413" x="8537575" y="4667250"/>
          <p14:tracePt t="36421" x="8577263" y="4667250"/>
          <p14:tracePt t="36444" x="8561388" y="4667250"/>
          <p14:tracePt t="36448" x="8545513" y="4667250"/>
          <p14:tracePt t="36463" x="8461375" y="4667250"/>
          <p14:tracePt t="36472" x="8399463" y="4675188"/>
          <p14:tracePt t="36480" x="8329613" y="4706938"/>
          <p14:tracePt t="36488" x="8259763" y="4745038"/>
          <p14:tracePt t="36496" x="8205788" y="4791075"/>
          <p14:tracePt t="36497" x="8189913" y="4791075"/>
          <p14:tracePt t="36513" x="8089900" y="4876800"/>
          <p14:tracePt t="36514" x="8089900" y="4892675"/>
          <p14:tracePt t="36521" x="8074025" y="4914900"/>
          <p14:tracePt t="36522" x="8058150" y="4930775"/>
          <p14:tracePt t="36530" x="8058150" y="4946650"/>
          <p14:tracePt t="36538" x="8058150" y="4960938"/>
          <p14:tracePt t="36546" x="8058150" y="4976813"/>
          <p14:tracePt t="36563" x="8066088" y="5016500"/>
          <p14:tracePt t="36571" x="8081963" y="5030788"/>
          <p14:tracePt t="36572" x="8096250" y="5030788"/>
          <p14:tracePt t="36579" x="8120063" y="5030788"/>
          <p14:tracePt t="36588" x="8120063" y="5046663"/>
          <p14:tracePt t="36605" x="8135938" y="5062538"/>
          <p14:tracePt t="36613" x="8151813" y="5062538"/>
          <p14:tracePt t="36621" x="8166100" y="5084763"/>
          <p14:tracePt t="36639" x="8181975" y="5084763"/>
          <p14:tracePt t="36703" x="8205788" y="5084763"/>
          <p14:tracePt t="36715" x="8221663" y="5084763"/>
          <p14:tracePt t="36723" x="8235950" y="5084763"/>
          <p14:tracePt t="36727" x="8235950" y="5070475"/>
          <p14:tracePt t="36730" x="8251825" y="5070475"/>
          <p14:tracePt t="36747" x="8283575" y="5038725"/>
          <p14:tracePt t="36755" x="8321675" y="5022850"/>
          <p14:tracePt t="36763" x="8337550" y="4968875"/>
          <p14:tracePt t="36771" x="8351838" y="4938713"/>
          <p14:tracePt t="36780" x="8351838" y="4868863"/>
          <p14:tracePt t="36796" x="8351838" y="4737100"/>
          <p14:tracePt t="36805" x="8329613" y="4667250"/>
          <p14:tracePt t="36813" x="8313738" y="4613275"/>
          <p14:tracePt t="36821" x="8275638" y="4583113"/>
          <p14:tracePt t="36830" x="8243888" y="4567238"/>
          <p14:tracePt t="36846" x="8174038" y="4567238"/>
          <p14:tracePt t="36854" x="8143875" y="4567238"/>
          <p14:tracePt t="36863" x="8104188" y="4575175"/>
          <p14:tracePt t="36872" x="8058150" y="4605338"/>
          <p14:tracePt t="36888" x="7988300" y="4706938"/>
          <p14:tracePt t="36896" x="7958138" y="4760913"/>
          <p14:tracePt t="36897" x="7958138" y="4775200"/>
          <p14:tracePt t="36904" x="7934325" y="4814888"/>
          <p14:tracePt t="36913" x="7918450" y="4876800"/>
          <p14:tracePt t="36921" x="7918450" y="4930775"/>
          <p14:tracePt t="36930" x="7934325" y="4960938"/>
          <p14:tracePt t="36938" x="7950200" y="5016500"/>
          <p14:tracePt t="36946" x="7980363" y="5046663"/>
          <p14:tracePt t="36955" x="8012113" y="5084763"/>
          <p14:tracePt t="36963" x="8050213" y="5100638"/>
          <p14:tracePt t="36980" x="8135938" y="5132388"/>
          <p14:tracePt t="36989" x="8181975" y="5132388"/>
          <p14:tracePt t="36996" x="8235950" y="5132388"/>
          <p14:tracePt t="37005" x="8305800" y="5132388"/>
          <p14:tracePt t="37013" x="8351838" y="5132388"/>
          <p14:tracePt t="37031" x="8453438" y="5084763"/>
          <p14:tracePt t="37038" x="8475663" y="5054600"/>
          <p14:tracePt t="37046" x="8491538" y="5008563"/>
          <p14:tracePt t="37054" x="8491538" y="4968875"/>
          <p14:tracePt t="37063" x="8475663" y="4938713"/>
          <p14:tracePt t="37072" x="8461375" y="4922838"/>
          <p14:tracePt t="37079" x="8429625" y="4899025"/>
          <p14:tracePt t="37088" x="8375650" y="4884738"/>
          <p14:tracePt t="37096" x="8345488" y="4884738"/>
          <p14:tracePt t="37104" x="8289925" y="4884738"/>
          <p14:tracePt t="37121" x="8205788" y="4914900"/>
          <p14:tracePt t="37130" x="8189913" y="4946650"/>
          <p14:tracePt t="37138" x="8159750" y="5016500"/>
          <p14:tracePt t="37146" x="8159750" y="5084763"/>
          <p14:tracePt t="37155" x="8159750" y="5146675"/>
          <p14:tracePt t="37171" x="8205788" y="5216525"/>
          <p14:tracePt t="37180" x="8267700" y="5248275"/>
          <p14:tracePt t="37188" x="8321675" y="5286375"/>
          <p14:tracePt t="37196" x="8391525" y="5302250"/>
          <p14:tracePt t="37197" x="8407400" y="5302250"/>
          <p14:tracePt t="37205" x="8475663" y="5302250"/>
          <p14:tracePt t="37213" x="8553450" y="5318125"/>
          <p14:tracePt t="37230" x="8763000" y="5318125"/>
          <p14:tracePt t="37238" x="8847138" y="5310188"/>
          <p14:tracePt t="37246" x="8964613" y="5294313"/>
          <p14:tracePt t="37247" x="8978900" y="5294313"/>
          <p14:tracePt t="37263" x="9204325" y="5224463"/>
          <p14:tracePt t="37271" x="9320213" y="5170488"/>
          <p14:tracePt t="37279" x="9436100" y="5140325"/>
          <p14:tracePt t="37288" x="9536113" y="5084763"/>
          <p14:tracePt t="37296" x="9637713" y="5038725"/>
          <p14:tracePt t="37297" x="9637713" y="5022850"/>
          <p14:tracePt t="37305" x="9707563" y="4968875"/>
          <p14:tracePt t="37313" x="9761538" y="4922838"/>
          <p14:tracePt t="37321" x="9807575" y="4852988"/>
          <p14:tracePt t="37330" x="9847263" y="4799013"/>
          <p14:tracePt t="37338" x="9861550" y="4768850"/>
          <p14:tracePt t="37346" x="9861550" y="4752975"/>
          <p14:tracePt t="37347" x="9861550" y="4737100"/>
          <p14:tracePt t="37354" x="9877425" y="4713288"/>
          <p14:tracePt t="37371" x="9877425" y="4683125"/>
          <p14:tracePt t="37372" x="9877425" y="4667250"/>
          <p14:tracePt t="37379" x="9869488" y="4651375"/>
          <p14:tracePt t="37388" x="9869488" y="4629150"/>
          <p14:tracePt t="37405" x="9831388" y="4597400"/>
          <p14:tracePt t="37413" x="9799638" y="4583113"/>
          <p14:tracePt t="37421" x="9785350" y="4567238"/>
          <p14:tracePt t="37430" x="9769475" y="4567238"/>
          <p14:tracePt t="37438" x="9753600" y="4567238"/>
          <p14:tracePt t="37446" x="9729788" y="4543425"/>
          <p14:tracePt t="37454" x="9715500" y="4543425"/>
          <p14:tracePt t="37469" x="9699625" y="4543425"/>
          <p14:tracePt t="37473" x="9699625" y="4559300"/>
          <p14:tracePt t="37480" x="9699625" y="4575175"/>
          <p14:tracePt t="37496" x="9683750" y="4659313"/>
          <p14:tracePt t="37504" x="9683750" y="4706938"/>
          <p14:tracePt t="37513" x="9683750" y="4760913"/>
          <p14:tracePt t="37521" x="9691688" y="4791075"/>
          <p14:tracePt t="37529" x="9707563" y="4814888"/>
          <p14:tracePt t="37547" x="9745663" y="4845050"/>
          <p14:tracePt t="37555" x="9761538" y="4845050"/>
          <p14:tracePt t="37563" x="9777413" y="4845050"/>
          <p14:tracePt t="37571" x="9807575" y="4845050"/>
          <p14:tracePt t="37588" x="9847263" y="4837113"/>
          <p14:tracePt t="37596" x="9847263" y="4814888"/>
          <p14:tracePt t="37605" x="9847263" y="4783138"/>
          <p14:tracePt t="37613" x="9847263" y="4768850"/>
          <p14:tracePt t="37621" x="9847263" y="4737100"/>
          <p14:tracePt t="37622" x="9847263" y="4713288"/>
          <p14:tracePt t="37638" x="9815513" y="4667250"/>
          <p14:tracePt t="37646" x="9785350" y="4651375"/>
          <p14:tracePt t="37647" x="9785350" y="4629150"/>
          <p14:tracePt t="37654" x="9753600" y="4629150"/>
          <p14:tracePt t="37663" x="9715500" y="4613275"/>
          <p14:tracePt t="37672" x="9667875" y="4613275"/>
          <p14:tracePt t="37688" x="9613900" y="4613275"/>
          <p14:tracePt t="37696" x="9598025" y="4645025"/>
          <p14:tracePt t="37697" x="9583738" y="4645025"/>
          <p14:tracePt t="37705" x="9559925" y="4691063"/>
          <p14:tracePt t="37713" x="9544050" y="4729163"/>
          <p14:tracePt t="37730" x="9544050" y="4775200"/>
          <p14:tracePt t="37738" x="9544050" y="4791075"/>
          <p14:tracePt t="37746" x="9544050" y="4814888"/>
          <p14:tracePt t="37795" x="9529763" y="4814888"/>
          <p14:tracePt t="37802" x="9513888" y="4814888"/>
          <p14:tracePt t="37806" x="9498013" y="4814888"/>
          <p14:tracePt t="37822" x="9344025" y="4814888"/>
          <p14:tracePt t="37830" x="9226550" y="4814888"/>
          <p14:tracePt t="37838" x="9072563" y="4814888"/>
          <p14:tracePt t="37846" x="8855075" y="4814888"/>
          <p14:tracePt t="37847" x="8832850" y="4814888"/>
          <p14:tracePt t="37855" x="8561388" y="4814888"/>
          <p14:tracePt t="37871" x="7856538" y="4799013"/>
          <p14:tracePt t="37872" x="7802563" y="4799013"/>
          <p14:tracePt t="37880" x="7361238" y="4799013"/>
          <p14:tracePt t="37880" x="7315200" y="4799013"/>
          <p14:tracePt t="37888" x="6905625" y="4783138"/>
          <p14:tracePt t="37889" x="6850063" y="4783138"/>
          <p14:tracePt t="37896" x="6464300" y="4783138"/>
          <p14:tracePt t="37897" x="6416675" y="4783138"/>
          <p14:tracePt t="37905" x="5975350" y="4791075"/>
          <p14:tracePt t="37913" x="5581650" y="4814888"/>
          <p14:tracePt t="37914" x="5534025" y="4814888"/>
          <p14:tracePt t="37921" x="5178425" y="4830763"/>
          <p14:tracePt t="37922" x="5148263" y="4830763"/>
          <p14:tracePt t="37929" x="4768850" y="4830763"/>
          <p14:tracePt t="37938" x="4451350" y="4830763"/>
          <p14:tracePt t="37939" x="4411663" y="4830763"/>
          <p14:tracePt t="37946" x="4164013" y="4814888"/>
          <p14:tracePt t="37963" x="3708400" y="4783138"/>
          <p14:tracePt t="37972" x="3468688" y="4768850"/>
          <p14:tracePt t="37973" x="3452813" y="4768850"/>
          <p14:tracePt t="37980" x="3351213" y="4752975"/>
          <p14:tracePt t="37988" x="3197225" y="4752975"/>
          <p14:tracePt t="37996" x="3111500" y="4752975"/>
          <p14:tracePt t="38013" x="3041650" y="4752975"/>
          <p14:tracePt t="38021" x="3027363" y="4752975"/>
          <p14:tracePt t="38084" x="3027363" y="4760913"/>
          <p14:tracePt t="38090" x="3011488" y="4760913"/>
          <p14:tracePt t="38098" x="3011488" y="4775200"/>
          <p14:tracePt t="38104" x="2995613" y="4775200"/>
          <p14:tracePt t="38113" x="2995613" y="4814888"/>
          <p14:tracePt t="38121" x="2979738" y="4845050"/>
          <p14:tracePt t="38129" x="2957513" y="4876800"/>
          <p14:tracePt t="38138" x="2957513" y="4914900"/>
          <p14:tracePt t="38155" x="2941638" y="4976813"/>
          <p14:tracePt t="38163" x="2941638" y="5000625"/>
          <p14:tracePt t="38171" x="2941638" y="5016500"/>
          <p14:tracePt t="38180" x="2941638" y="5030788"/>
          <p14:tracePt t="38188" x="2949575" y="5030788"/>
          <p14:tracePt t="38196" x="2949575" y="5046663"/>
          <p14:tracePt t="38205" x="2971800" y="5062538"/>
          <p14:tracePt t="38224" x="2987675" y="5062538"/>
          <p14:tracePt t="38238" x="2987675" y="5084763"/>
          <p14:tracePt t="38246" x="3003550" y="5084763"/>
          <p14:tracePt t="38248" x="3003550" y="5100638"/>
          <p14:tracePt t="38254" x="3019425" y="5116513"/>
          <p14:tracePt t="38263" x="3057525" y="5132388"/>
          <p14:tracePt t="38272" x="3089275" y="5162550"/>
          <p14:tracePt t="38280" x="3135313" y="5186363"/>
          <p14:tracePt t="38296" x="3243263" y="5216525"/>
          <p14:tracePt t="38305" x="3289300" y="5232400"/>
          <p14:tracePt t="38313" x="3344863" y="5248275"/>
          <p14:tracePt t="38321" x="3375025" y="5248275"/>
          <p14:tracePt t="38330" x="3406775" y="5248275"/>
          <p14:tracePt t="38339" x="3429000" y="5248275"/>
          <p14:tracePt t="38365" x="3444875" y="5248275"/>
          <p14:tracePt t="38368" x="3444875" y="5270500"/>
          <p14:tracePt t="38382" x="3460750" y="5270500"/>
          <p14:tracePt t="38388" x="3460750" y="5286375"/>
          <p14:tracePt t="38396" x="3490913" y="5318125"/>
          <p14:tracePt t="38405" x="3530600" y="5356225"/>
          <p14:tracePt t="38413" x="3560763" y="5387975"/>
          <p14:tracePt t="38421" x="3598863" y="5434013"/>
          <p14:tracePt t="38430" x="3630613" y="5487988"/>
          <p14:tracePt t="38438" x="3646488" y="5518150"/>
          <p14:tracePt t="38446" x="3676650" y="5573713"/>
          <p14:tracePt t="38454" x="3700463" y="5603875"/>
          <p14:tracePt t="38463" x="3730625" y="5641975"/>
          <p14:tracePt t="38471" x="3746500" y="5673725"/>
          <p14:tracePt t="38480" x="3762375" y="5703888"/>
          <p14:tracePt t="38488" x="3784600" y="5727700"/>
          <p14:tracePt t="38496" x="3800475" y="5759450"/>
          <p14:tracePt t="38504" x="3816350" y="5789613"/>
          <p14:tracePt t="38513" x="3832225" y="5813425"/>
          <p14:tracePt t="38521" x="3870325" y="5843588"/>
          <p14:tracePt t="38530" x="3886200" y="5859463"/>
          <p14:tracePt t="38538" x="3902075" y="5875338"/>
          <p14:tracePt t="38546" x="3916363" y="5913438"/>
          <p14:tracePt t="38555" x="3932238" y="5945188"/>
          <p14:tracePt t="38563" x="3948113" y="5975350"/>
          <p14:tracePt t="38571" x="3986213" y="6015038"/>
          <p14:tracePt t="38588" x="4032250" y="6083300"/>
          <p14:tracePt t="38596" x="4056063" y="6115050"/>
          <p14:tracePt t="38597" x="4071938" y="6115050"/>
          <p14:tracePt t="38605" x="4087813" y="6145213"/>
          <p14:tracePt t="38613" x="4102100" y="6169025"/>
          <p14:tracePt t="38621" x="4117975" y="6184900"/>
          <p14:tracePt t="38638" x="4141788" y="6215063"/>
          <p14:tracePt t="38646" x="4157663" y="6230938"/>
          <p14:tracePt t="38655" x="4157663" y="6246813"/>
          <p14:tracePt t="38663" x="4171950" y="6269038"/>
          <p14:tracePt t="38671" x="4187825" y="6300788"/>
          <p14:tracePt t="38680" x="4203700" y="6330950"/>
          <p14:tracePt t="38688" x="4219575" y="6386513"/>
          <p14:tracePt t="38696" x="4241800" y="6416675"/>
          <p14:tracePt t="38704" x="4257675" y="6440488"/>
          <p14:tracePt t="38713" x="4273550" y="6470650"/>
          <p14:tracePt t="38730" x="4273550" y="6502400"/>
          <p14:tracePt t="38738" x="4273550" y="6516688"/>
          <p14:tracePt t="38747" x="4273550" y="6556375"/>
          <p14:tracePt t="38755" x="4273550" y="6572250"/>
          <p14:tracePt t="38763" x="4273550" y="6602413"/>
          <p14:tracePt t="38780" x="4249738" y="6656388"/>
          <p14:tracePt t="38788" x="4249738" y="6688138"/>
          <p14:tracePt t="38796" x="4225925" y="6742113"/>
          <p14:tracePt t="38805" x="4225925" y="6772275"/>
          <p14:tracePt t="38813" x="4225925" y="6826250"/>
          <p14:tracePt t="39341" x="0" y="0"/>
        </p14:tracePtLst>
        <p14:tracePtLst>
          <p14:tracePt t="40888" x="4179888" y="6780213"/>
          <p14:tracePt t="40896" x="4164013" y="6648450"/>
          <p14:tracePt t="40905" x="4125913" y="6524625"/>
          <p14:tracePt t="40915" x="4079875" y="6324600"/>
          <p14:tracePt t="40915" x="4079875" y="6292850"/>
          <p14:tracePt t="40916" x="4079875" y="6276975"/>
          <p14:tracePt t="40921" x="4064000" y="6138863"/>
          <p14:tracePt t="40930" x="4010025" y="5937250"/>
          <p14:tracePt t="40939" x="3908425" y="5735638"/>
          <p14:tracePt t="40946" x="3840163" y="5611813"/>
          <p14:tracePt t="40955" x="3738563" y="5495925"/>
          <p14:tracePt t="40963" x="3638550" y="5394325"/>
          <p14:tracePt t="40964" x="3622675" y="5380038"/>
          <p14:tracePt t="40971" x="3536950" y="5294313"/>
          <p14:tracePt t="40982" x="3398838" y="5194300"/>
          <p14:tracePt t="40989" x="3282950" y="5124450"/>
          <p14:tracePt t="40996" x="3197225" y="5070475"/>
          <p14:tracePt t="41006" x="3095625" y="5022850"/>
          <p14:tracePt t="41013" x="3011488" y="5008563"/>
          <p14:tracePt t="41014" x="2995613" y="4984750"/>
          <p14:tracePt t="41030" x="2825750" y="4938713"/>
          <p14:tracePt t="41038" x="2771775" y="4922838"/>
          <p14:tracePt t="41048" x="2709863" y="4884738"/>
          <p14:tracePt t="41049" x="2686050" y="4884738"/>
          <p14:tracePt t="41055" x="2655888" y="4868863"/>
          <p14:tracePt t="41063" x="2600325" y="4852988"/>
          <p14:tracePt t="41073" x="2570163" y="4837113"/>
          <p14:tracePt t="41080" x="2538413" y="4814888"/>
          <p14:tracePt t="41088" x="2516188" y="4799013"/>
          <p14:tracePt t="41145" x="2532063" y="4783138"/>
          <p14:tracePt t="41150" x="2546350" y="4783138"/>
          <p14:tracePt t="41155" x="2562225" y="4768850"/>
          <p14:tracePt t="41171" x="2732088" y="4699000"/>
          <p14:tracePt t="41180" x="2833688" y="4667250"/>
          <p14:tracePt t="41188" x="2917825" y="4613275"/>
          <p14:tracePt t="41196" x="3003550" y="4583113"/>
          <p14:tracePt t="41205" x="3103563" y="4543425"/>
          <p14:tracePt t="41213" x="3189288" y="4527550"/>
          <p14:tracePt t="41230" x="3359150" y="4527550"/>
          <p14:tracePt t="41238" x="3460750" y="4527550"/>
          <p14:tracePt t="41247" x="3544888" y="4527550"/>
          <p14:tracePt t="41255" x="3630613" y="4527550"/>
          <p14:tracePt t="41263" x="3716338" y="4527550"/>
          <p14:tracePt t="41271" x="3784600" y="4527550"/>
          <p14:tracePt t="41280" x="3832225" y="4527550"/>
          <p14:tracePt t="41288" x="3886200" y="4527550"/>
          <p14:tracePt t="41296" x="3902075" y="4527550"/>
          <p14:tracePt t="41318" x="3894138" y="4527550"/>
          <p14:tracePt t="41323" x="3870325" y="4527550"/>
          <p14:tracePt t="41330" x="3824288" y="4527550"/>
          <p14:tracePt t="41338" x="3738563" y="4527550"/>
          <p14:tracePt t="41346" x="3654425" y="4527550"/>
          <p14:tracePt t="41347" x="3638550" y="4527550"/>
          <p14:tracePt t="41355" x="3536950" y="4527550"/>
          <p14:tracePt t="41363" x="3398838" y="4527550"/>
          <p14:tracePt t="41364" x="3382963" y="4527550"/>
          <p14:tracePt t="41371" x="3267075" y="4527550"/>
          <p14:tracePt t="41372" x="3251200" y="4527550"/>
          <p14:tracePt t="41380" x="3111500" y="4527550"/>
          <p14:tracePt t="41388" x="2979738" y="4527550"/>
          <p14:tracePt t="41396" x="2841625" y="4527550"/>
          <p14:tracePt t="41405" x="2724150" y="4527550"/>
          <p14:tracePt t="41421" x="2484438" y="4527550"/>
          <p14:tracePt t="41430" x="2400300" y="4527550"/>
          <p14:tracePt t="41438" x="2330450" y="4527550"/>
          <p14:tracePt t="41447" x="2282825" y="4527550"/>
          <p14:tracePt t="41483" x="2290763" y="4543425"/>
          <p14:tracePt t="41486" x="2306638" y="4543425"/>
          <p14:tracePt t="41489" x="2322513" y="4543425"/>
          <p14:tracePt t="41497" x="2392363" y="4543425"/>
          <p14:tracePt t="41505" x="2492375" y="4543425"/>
          <p14:tracePt t="41514" x="2678113" y="4543425"/>
          <p14:tracePt t="41521" x="2817813" y="4543425"/>
          <p14:tracePt t="41522" x="2833688" y="4543425"/>
          <p14:tracePt t="41530" x="3019425" y="4543425"/>
          <p14:tracePt t="41538" x="3205163" y="4527550"/>
          <p14:tracePt t="41547" x="3444875" y="4527550"/>
          <p14:tracePt t="41563" x="3902075" y="4527550"/>
          <p14:tracePt t="41571" x="4087813" y="4527550"/>
          <p14:tracePt t="41572" x="4102100" y="4527550"/>
          <p14:tracePt t="41580" x="4303713" y="4543425"/>
          <p14:tracePt t="41581" x="4327525" y="4543425"/>
          <p14:tracePt t="41588" x="4489450" y="4559300"/>
          <p14:tracePt t="41596" x="4613275" y="4575175"/>
          <p14:tracePt t="41605" x="4714875" y="4589463"/>
          <p14:tracePt t="41613" x="4760913" y="4589463"/>
          <p14:tracePt t="41621" x="4783138" y="4605338"/>
          <p14:tracePt t="41643" x="4768850" y="4605338"/>
          <p14:tracePt t="41648" x="4737100" y="4605338"/>
          <p14:tracePt t="41655" x="4667250" y="4597400"/>
          <p14:tracePt t="41663" x="4521200" y="4583113"/>
          <p14:tracePt t="41671" x="4349750" y="4583113"/>
          <p14:tracePt t="41672" x="4335463" y="4567238"/>
          <p14:tracePt t="41680" x="4141788" y="4543425"/>
          <p14:tracePt t="41697" x="3738563" y="4527550"/>
          <p14:tracePt t="41705" x="3568700" y="4527550"/>
          <p14:tracePt t="41714" x="3367088" y="4513263"/>
          <p14:tracePt t="41721" x="3213100" y="4513263"/>
          <p14:tracePt t="41722" x="3197225" y="4513263"/>
          <p14:tracePt t="41730" x="3027363" y="4513263"/>
          <p14:tracePt t="41738" x="2895600" y="4513263"/>
          <p14:tracePt t="41746" x="2786063" y="4513263"/>
          <p14:tracePt t="41755" x="2724150" y="4513263"/>
          <p14:tracePt t="41763" x="2686050" y="4513263"/>
          <p14:tracePt t="41790" x="2701925" y="4513263"/>
          <p14:tracePt t="41792" x="2717800" y="4513263"/>
          <p14:tracePt t="41796" x="2732088" y="4513263"/>
          <p14:tracePt t="41805" x="2833688" y="4519613"/>
          <p14:tracePt t="41813" x="2949575" y="4519613"/>
          <p14:tracePt t="41822" x="3089275" y="4543425"/>
          <p14:tracePt t="41823" x="3103563" y="4543425"/>
          <p14:tracePt t="41823" x="3119438" y="4543425"/>
          <p14:tracePt t="41830" x="3243263" y="4559300"/>
          <p14:tracePt t="41838" x="3390900" y="4559300"/>
          <p14:tracePt t="41839" x="3406775" y="4559300"/>
          <p14:tracePt t="41847" x="3598863" y="4559300"/>
          <p14:tracePt t="41855" x="3784600" y="4559300"/>
          <p14:tracePt t="41863" x="3948113" y="4559300"/>
          <p14:tracePt t="41872" x="4141788" y="4575175"/>
          <p14:tracePt t="41873" x="4157663" y="4575175"/>
          <p14:tracePt t="41873" x="4187825" y="4575175"/>
          <p14:tracePt t="41880" x="4287838" y="4575175"/>
          <p14:tracePt t="41888" x="4411663" y="4575175"/>
          <p14:tracePt t="41896" x="4489450" y="4575175"/>
          <p14:tracePt t="41905" x="4543425" y="4575175"/>
          <p14:tracePt t="41913" x="4575175" y="4575175"/>
          <p14:tracePt t="41943" x="4567238" y="4575175"/>
          <p14:tracePt t="41946" x="4551363" y="4575175"/>
          <p14:tracePt t="41948" x="4535488" y="4575175"/>
          <p14:tracePt t="41955" x="4467225" y="4575175"/>
          <p14:tracePt t="41955" x="4451350" y="4575175"/>
          <p14:tracePt t="41963" x="4335463" y="4575175"/>
          <p14:tracePt t="41980" x="3994150" y="4575175"/>
          <p14:tracePt t="41988" x="3808413" y="4567238"/>
          <p14:tracePt t="41997" x="3568700" y="4567238"/>
          <p14:tracePt t="41997" x="3536950" y="4543425"/>
          <p14:tracePt t="42006" x="3313113" y="4543425"/>
          <p14:tracePt t="42013" x="3111500" y="4527550"/>
          <p14:tracePt t="42014" x="3081338" y="4527550"/>
          <p14:tracePt t="42030" x="2670175" y="4497388"/>
          <p14:tracePt t="42038" x="2500313" y="4497388"/>
          <p14:tracePt t="42047" x="2352675" y="4497388"/>
          <p14:tracePt t="42055" x="2268538" y="4497388"/>
          <p14:tracePt t="42063" x="2214563" y="4497388"/>
          <p14:tracePt t="42078" x="2220913" y="4497388"/>
          <p14:tracePt t="42081" x="2244725" y="4497388"/>
          <p14:tracePt t="42088" x="2306638" y="4505325"/>
          <p14:tracePt t="42089" x="2322513" y="4505325"/>
          <p14:tracePt t="42096" x="2446338" y="4505325"/>
          <p14:tracePt t="42097" x="2462213" y="4505325"/>
          <p14:tracePt t="42105" x="2647950" y="4505325"/>
          <p14:tracePt t="42121" x="3119438" y="4519613"/>
          <p14:tracePt t="42130" x="3328988" y="4519613"/>
          <p14:tracePt t="42130" x="3359150" y="4519613"/>
          <p14:tracePt t="42138" x="3576638" y="4519613"/>
          <p14:tracePt t="42146" x="3816350" y="4519613"/>
          <p14:tracePt t="42147" x="3846513" y="4519613"/>
          <p14:tracePt t="42155" x="4087813" y="4543425"/>
          <p14:tracePt t="42155" x="4157663" y="4543425"/>
          <p14:tracePt t="42171" x="4575175" y="4543425"/>
          <p14:tracePt t="42180" x="4745038" y="4543425"/>
          <p14:tracePt t="42188" x="4884738" y="4543425"/>
          <p14:tracePt t="42197" x="4984750" y="4559300"/>
          <p14:tracePt t="42213" x="5016500" y="4559300"/>
          <p14:tracePt t="42221" x="4992688" y="4559300"/>
          <p14:tracePt t="42230" x="4922838" y="4559300"/>
          <p14:tracePt t="42238" x="4822825" y="4559300"/>
          <p14:tracePt t="42247" x="4667250" y="4559300"/>
          <p14:tracePt t="42263" x="4249738" y="4559300"/>
          <p14:tracePt t="42271" x="3978275" y="4543425"/>
          <p14:tracePt t="42280" x="3668713" y="4513263"/>
          <p14:tracePt t="42288" x="3436938" y="4497388"/>
          <p14:tracePt t="42297" x="3165475" y="4465638"/>
          <p14:tracePt t="42305" x="2957513" y="4465638"/>
          <p14:tracePt t="42306" x="2925763" y="4465638"/>
          <p14:tracePt t="42314" x="2755900" y="4443413"/>
          <p14:tracePt t="42315" x="2740025" y="4443413"/>
          <p14:tracePt t="42321" x="2624138" y="4443413"/>
          <p14:tracePt t="42322" x="2600325" y="4443413"/>
          <p14:tracePt t="42330" x="2500313" y="4443413"/>
          <p14:tracePt t="42338" x="2454275" y="4443413"/>
          <p14:tracePt t="42356" x="2462213" y="4443413"/>
          <p14:tracePt t="42363" x="2532063" y="4457700"/>
          <p14:tracePt t="42371" x="2647950" y="4473575"/>
          <p14:tracePt t="42381" x="2847975" y="4505325"/>
          <p14:tracePt t="42388" x="3033713" y="4519613"/>
          <p14:tracePt t="42389" x="3057525" y="4543425"/>
          <p14:tracePt t="42405" x="3544888" y="4621213"/>
          <p14:tracePt t="42413" x="3832225" y="4675188"/>
          <p14:tracePt t="42422" x="4141788" y="4729163"/>
          <p14:tracePt t="42423" x="4157663" y="4745038"/>
          <p14:tracePt t="42430" x="4373563" y="4791075"/>
          <p14:tracePt t="42447" x="4714875" y="4914900"/>
          <p14:tracePt t="42463" x="4845050" y="5030788"/>
          <p14:tracePt t="42471" x="4845050" y="5062538"/>
          <p14:tracePt t="42472" x="4845050" y="5084763"/>
          <p14:tracePt t="42480" x="4838700" y="5132388"/>
          <p14:tracePt t="42497" x="4706938" y="5270500"/>
          <p14:tracePt t="42505" x="4621213" y="5356225"/>
          <p14:tracePt t="42514" x="4481513" y="5456238"/>
          <p14:tracePt t="42523" x="4349750" y="5588000"/>
          <p14:tracePt t="42524" x="4335463" y="5588000"/>
          <p14:tracePt t="42530" x="4225925" y="5689600"/>
          <p14:tracePt t="42547" x="3908425" y="5999163"/>
          <p14:tracePt t="42555" x="3808413" y="6130925"/>
          <p14:tracePt t="42563" x="3684588" y="6269038"/>
          <p14:tracePt t="42572" x="3598863" y="6400800"/>
          <p14:tracePt t="42588" x="3536950" y="6626225"/>
          <p14:tracePt t="42605" x="3560763" y="6772275"/>
          <p14:tracePt t="42613" x="3614738" y="6842125"/>
          <p14:tracePt t="43224" x="3792538" y="6850063"/>
          <p14:tracePt t="43224" x="3770313" y="6834188"/>
          <p14:tracePt t="43226" x="3770313" y="6819900"/>
          <p14:tracePt t="43230" x="3738563" y="6764338"/>
          <p14:tracePt t="43238" x="3622675" y="6634163"/>
          <p14:tracePt t="43248" x="3468688" y="6440488"/>
          <p14:tracePt t="43255" x="3367088" y="6308725"/>
          <p14:tracePt t="43263" x="3213100" y="6138863"/>
          <p14:tracePt t="43264" x="3181350" y="6107113"/>
          <p14:tracePt t="43272" x="3081338" y="6021388"/>
          <p14:tracePt t="43272" x="3041650" y="5983288"/>
          <p14:tracePt t="43280" x="2957513" y="5937250"/>
          <p14:tracePt t="43296" x="2771775" y="5781675"/>
          <p14:tracePt t="43297" x="2755900" y="5781675"/>
          <p14:tracePt t="43305" x="2670175" y="5735638"/>
          <p14:tracePt t="43314" x="2586038" y="5681663"/>
          <p14:tracePt t="43321" x="2516188" y="5649913"/>
          <p14:tracePt t="43330" x="2470150" y="5611813"/>
          <p14:tracePt t="43338" x="2400300" y="5565775"/>
          <p14:tracePt t="43346" x="2352675" y="5526088"/>
          <p14:tracePt t="43356" x="2298700" y="5495925"/>
          <p14:tracePt t="43363" x="2268538" y="5480050"/>
          <p14:tracePt t="43372" x="2182813" y="5441950"/>
          <p14:tracePt t="43388" x="2043113" y="5380038"/>
          <p14:tracePt t="43405" x="1911350" y="5294313"/>
          <p14:tracePt t="43413" x="1873250" y="5256213"/>
          <p14:tracePt t="43422" x="1843088" y="5224463"/>
          <p14:tracePt t="43430" x="1811338" y="5194300"/>
          <p14:tracePt t="43438" x="1787525" y="5154613"/>
          <p14:tracePt t="43448" x="1773238" y="5154613"/>
          <p14:tracePt t="43455" x="1773238" y="5140325"/>
          <p14:tracePt t="43471" x="1781175" y="5140325"/>
          <p14:tracePt t="43480" x="1803400" y="5124450"/>
          <p14:tracePt t="43488" x="1819275" y="5124450"/>
          <p14:tracePt t="43496" x="1849438" y="5108575"/>
          <p14:tracePt t="43505" x="1889125" y="5070475"/>
          <p14:tracePt t="43513" x="1905000" y="5054600"/>
          <p14:tracePt t="43522" x="1935163" y="5008563"/>
          <p14:tracePt t="43530" x="1951038" y="4968875"/>
          <p14:tracePt t="43541" x="1951038" y="4938713"/>
          <p14:tracePt t="43546" x="1951038" y="4922838"/>
          <p14:tracePt t="43555" x="1951038" y="4899025"/>
          <p14:tracePt t="43563" x="1951038" y="4884738"/>
          <p14:tracePt t="43696" x="1973263" y="4884738"/>
          <p14:tracePt t="43706" x="1989138" y="4884738"/>
          <p14:tracePt t="43709" x="1989138" y="4892675"/>
          <p14:tracePt t="43721" x="2005013" y="4892675"/>
          <p14:tracePt t="43733" x="2020888" y="4892675"/>
          <p14:tracePt t="43747" x="2020888" y="4914900"/>
          <p14:tracePt t="43751" x="2035175" y="4914900"/>
          <p14:tracePt t="43950" x="2035175" y="4930775"/>
          <p14:tracePt t="43988" x="2035175" y="4946650"/>
          <p14:tracePt t="43995" x="2051050" y="4946650"/>
          <p14:tracePt t="43998" x="2074863" y="4960938"/>
          <p14:tracePt t="44013" x="2159000" y="5000625"/>
          <p14:tracePt t="44022" x="2260600" y="5016500"/>
          <p14:tracePt t="44030" x="2360613" y="5046663"/>
          <p14:tracePt t="44038" x="2476500" y="5062538"/>
          <p14:tracePt t="44047" x="2662238" y="5100638"/>
          <p14:tracePt t="44055" x="2847975" y="5132388"/>
          <p14:tracePt t="44055" x="2863850" y="5132388"/>
          <p14:tracePt t="44063" x="3033713" y="5146675"/>
          <p14:tracePt t="44072" x="3243263" y="5162550"/>
          <p14:tracePt t="44080" x="3406775" y="5186363"/>
          <p14:tracePt t="44088" x="3576638" y="5202238"/>
          <p14:tracePt t="44105" x="3970338" y="5232400"/>
          <p14:tracePt t="44113" x="4141788" y="5248275"/>
          <p14:tracePt t="44114" x="4157663" y="5248275"/>
          <p14:tracePt t="44121" x="4327525" y="5270500"/>
          <p14:tracePt t="44130" x="4489450" y="5270500"/>
          <p14:tracePt t="44138" x="4659313" y="5270500"/>
          <p14:tracePt t="44139" x="4683125" y="5270500"/>
          <p14:tracePt t="44155" x="4984750" y="5286375"/>
          <p14:tracePt t="44163" x="5116513" y="5286375"/>
          <p14:tracePt t="44172" x="5256213" y="5286375"/>
          <p14:tracePt t="44180" x="5356225" y="5286375"/>
          <p14:tracePt t="44197" x="5495925" y="5278438"/>
          <p14:tracePt t="44205" x="5527675" y="5240338"/>
          <p14:tracePt t="44213" x="5541963" y="5224463"/>
          <p14:tracePt t="44222" x="5541963" y="5170488"/>
          <p14:tracePt t="44230" x="5541963" y="5140325"/>
          <p14:tracePt t="44247" x="5449888" y="4984750"/>
          <p14:tracePt t="44255" x="5380038" y="4899025"/>
          <p14:tracePt t="44264" x="5264150" y="4799013"/>
          <p14:tracePt t="44271" x="5178425" y="4737100"/>
          <p14:tracePt t="44280" x="5078413" y="4651375"/>
          <p14:tracePt t="44289" x="4976813" y="4583113"/>
          <p14:tracePt t="44289" x="4954588" y="4583113"/>
          <p14:tracePt t="44297" x="4852988" y="4527550"/>
          <p14:tracePt t="44305" x="4752975" y="4497388"/>
          <p14:tracePt t="44313" x="4621213" y="4465638"/>
          <p14:tracePt t="44322" x="4497388" y="4427538"/>
          <p14:tracePt t="44338" x="4211638" y="4427538"/>
          <p14:tracePt t="44339" x="4195763" y="4427538"/>
          <p14:tracePt t="44347" x="4025900" y="4427538"/>
          <p14:tracePt t="44355" x="3824288" y="4427538"/>
          <p14:tracePt t="44365" x="3598863" y="4427538"/>
          <p14:tracePt t="44372" x="3452813" y="4427538"/>
          <p14:tracePt t="44388" x="3127375" y="4427538"/>
          <p14:tracePt t="44397" x="2941638" y="4427538"/>
          <p14:tracePt t="44405" x="2786063" y="4427538"/>
          <p14:tracePt t="44413" x="2640013" y="4427538"/>
          <p14:tracePt t="44422" x="2500313" y="4427538"/>
          <p14:tracePt t="44430" x="2352675" y="4435475"/>
          <p14:tracePt t="44447" x="2144713" y="4505325"/>
          <p14:tracePt t="44455" x="2097088" y="4543425"/>
          <p14:tracePt t="44463" x="2058988" y="4575175"/>
          <p14:tracePt t="44464" x="2043113" y="4589463"/>
          <p14:tracePt t="44472" x="2028825" y="4621213"/>
          <p14:tracePt t="44480" x="2012950" y="4675188"/>
          <p14:tracePt t="44488" x="2012950" y="4706938"/>
          <p14:tracePt t="44496" x="2012950" y="4760913"/>
          <p14:tracePt t="44505" x="2020888" y="4791075"/>
          <p14:tracePt t="44513" x="2035175" y="4830763"/>
          <p14:tracePt t="44530" x="2105025" y="4876800"/>
          <p14:tracePt t="44538" x="2136775" y="4914900"/>
          <p14:tracePt t="44546" x="2190750" y="4930775"/>
          <p14:tracePt t="44555" x="2244725" y="4946650"/>
          <p14:tracePt t="44572" x="2392363" y="5000625"/>
          <p14:tracePt t="44580" x="2492375" y="5016500"/>
          <p14:tracePt t="44588" x="2632075" y="5046663"/>
          <p14:tracePt t="44597" x="2801938" y="5084763"/>
          <p14:tracePt t="44605" x="2971800" y="5116513"/>
          <p14:tracePt t="44622" x="3406775" y="5186363"/>
          <p14:tracePt t="44638" x="3902075" y="5270500"/>
          <p14:tracePt t="44639" x="3916363" y="5270500"/>
          <p14:tracePt t="44647" x="4171950" y="5302250"/>
          <p14:tracePt t="44655" x="4389438" y="5318125"/>
          <p14:tracePt t="44672" x="4830763" y="5356225"/>
          <p14:tracePt t="44680" x="4984750" y="5356225"/>
          <p14:tracePt t="44688" x="5140325" y="5356225"/>
          <p14:tracePt t="44696" x="5272088" y="5326063"/>
          <p14:tracePt t="44705" x="5387975" y="5294313"/>
          <p14:tracePt t="44713" x="5511800" y="5278438"/>
          <p14:tracePt t="44714" x="5527675" y="5256213"/>
          <p14:tracePt t="44730" x="5713413" y="5194300"/>
          <p14:tracePt t="44738" x="5813425" y="5154613"/>
          <p14:tracePt t="44747" x="5867400" y="5140325"/>
          <p14:tracePt t="44755" x="5899150" y="5108575"/>
          <p14:tracePt t="44763" x="5899150" y="5070475"/>
          <p14:tracePt t="44780" x="5837238" y="4984750"/>
          <p14:tracePt t="44788" x="5751513" y="4938713"/>
          <p14:tracePt t="44797" x="5635625" y="4899025"/>
          <p14:tracePt t="44805" x="5534025" y="4852988"/>
          <p14:tracePt t="44813" x="5395913" y="4814888"/>
          <p14:tracePt t="44822" x="5248275" y="4768850"/>
          <p14:tracePt t="44830" x="5062538" y="4713288"/>
          <p14:tracePt t="44838" x="4876800" y="4683125"/>
          <p14:tracePt t="44839" x="4852988" y="4667250"/>
          <p14:tracePt t="44847" x="4683125" y="4629150"/>
          <p14:tracePt t="44855" x="4497388" y="4613275"/>
          <p14:tracePt t="44863" x="4311650" y="4583113"/>
          <p14:tracePt t="44872" x="4110038" y="4567238"/>
          <p14:tracePt t="44880" x="3924300" y="4567238"/>
          <p14:tracePt t="44888" x="3754438" y="4567238"/>
          <p14:tracePt t="44905" x="3398838" y="4645025"/>
          <p14:tracePt t="44922" x="3111500" y="4775200"/>
          <p14:tracePt t="44930" x="3011488" y="4860925"/>
          <p14:tracePt t="44938" x="2925763" y="4930775"/>
          <p14:tracePt t="44947" x="2855913" y="5016500"/>
          <p14:tracePt t="44955" x="2841625" y="5084763"/>
          <p14:tracePt t="44963" x="2841625" y="5132388"/>
          <p14:tracePt t="44972" x="2841625" y="5202238"/>
          <p14:tracePt t="44980" x="2887663" y="5232400"/>
          <p14:tracePt t="44988" x="2971800" y="5270500"/>
          <p14:tracePt t="44989" x="2971800" y="5286375"/>
          <p14:tracePt t="44996" x="3073400" y="5302250"/>
          <p14:tracePt t="45005" x="3219450" y="5332413"/>
          <p14:tracePt t="45013" x="3375025" y="5356225"/>
          <p14:tracePt t="45014" x="3390900" y="5356225"/>
          <p14:tracePt t="45022" x="3576638" y="5387975"/>
          <p14:tracePt t="45030" x="3762375" y="5387975"/>
          <p14:tracePt t="45047" x="4241800" y="5402263"/>
          <p14:tracePt t="45055" x="4443413" y="5402263"/>
          <p14:tracePt t="45063" x="4683125" y="5394325"/>
          <p14:tracePt t="45072" x="4868863" y="5340350"/>
          <p14:tracePt t="45080" x="5016500" y="5294313"/>
          <p14:tracePt t="45089" x="5156200" y="5208588"/>
          <p14:tracePt t="45090" x="5170488" y="5208588"/>
          <p14:tracePt t="45097" x="5272088" y="5124450"/>
          <p14:tracePt t="45105" x="5341938" y="5038725"/>
          <p14:tracePt t="45113" x="5372100" y="4968875"/>
          <p14:tracePt t="45114" x="5372100" y="4954588"/>
          <p14:tracePt t="45121" x="5372100" y="4868863"/>
          <p14:tracePt t="45138" x="5264150" y="4699000"/>
          <p14:tracePt t="45147" x="5162550" y="4613275"/>
          <p14:tracePt t="45155" x="5038725" y="4583113"/>
          <p14:tracePt t="45163" x="4922838" y="4543425"/>
          <p14:tracePt t="45172" x="4737100" y="4513263"/>
          <p14:tracePt t="45180" x="4567238" y="4497388"/>
          <p14:tracePt t="45188" x="4365625" y="4481513"/>
          <p14:tracePt t="45197" x="4125913" y="4481513"/>
          <p14:tracePt t="45205" x="3894138" y="4481513"/>
          <p14:tracePt t="45213" x="3708400" y="4489450"/>
          <p14:tracePt t="45222" x="3482975" y="4543425"/>
          <p14:tracePt t="45222" x="3468688" y="4543425"/>
          <p14:tracePt t="45230" x="3297238" y="4589463"/>
          <p14:tracePt t="45247" x="2979738" y="4760913"/>
          <p14:tracePt t="45255" x="2895600" y="4860925"/>
          <p14:tracePt t="45263" x="2841625" y="4946650"/>
          <p14:tracePt t="45280" x="2809875" y="5146675"/>
          <p14:tracePt t="45288" x="2847975" y="5216525"/>
          <p14:tracePt t="45289" x="2847975" y="5232400"/>
          <p14:tracePt t="45297" x="2949575" y="5302250"/>
          <p14:tracePt t="45305" x="3103563" y="5372100"/>
          <p14:tracePt t="45313" x="3289300" y="5418138"/>
          <p14:tracePt t="45322" x="3530600" y="5472113"/>
          <p14:tracePt t="45322" x="3544888" y="5472113"/>
          <p14:tracePt t="45330" x="3762375" y="5503863"/>
          <p14:tracePt t="45338" x="3970338" y="5518150"/>
          <p14:tracePt t="45347" x="4241800" y="5541963"/>
          <p14:tracePt t="45355" x="4513263" y="5541963"/>
          <p14:tracePt t="45363" x="4745038" y="5511800"/>
          <p14:tracePt t="45372" x="4970463" y="5464175"/>
          <p14:tracePt t="45381" x="5140325" y="5356225"/>
          <p14:tracePt t="45388" x="5224463" y="5294313"/>
          <p14:tracePt t="45389" x="5240338" y="5278438"/>
          <p14:tracePt t="45397" x="5302250" y="5170488"/>
          <p14:tracePt t="45405" x="5302250" y="5084763"/>
          <p14:tracePt t="45422" x="5210175" y="4868863"/>
          <p14:tracePt t="45430" x="5094288" y="4783138"/>
          <p14:tracePt t="45438" x="4922838" y="4713288"/>
          <p14:tracePt t="45447" x="4683125" y="4629150"/>
          <p14:tracePt t="45455" x="4467225" y="4583113"/>
          <p14:tracePt t="45464" x="4164013" y="4527550"/>
          <p14:tracePt t="45472" x="3870325" y="4513263"/>
          <p14:tracePt t="45480" x="3598863" y="4513263"/>
          <p14:tracePt t="45488" x="3351213" y="4519613"/>
          <p14:tracePt t="45497" x="3111500" y="4589463"/>
          <p14:tracePt t="45505" x="2941638" y="4675188"/>
          <p14:tracePt t="45513" x="2825750" y="4791075"/>
          <p14:tracePt t="45530" x="2724150" y="5062538"/>
          <p14:tracePt t="45538" x="2724150" y="5186363"/>
          <p14:tracePt t="45547" x="2786063" y="5332413"/>
          <p14:tracePt t="45555" x="2863850" y="5472113"/>
          <p14:tracePt t="45556" x="2887663" y="5487988"/>
          <p14:tracePt t="45563" x="2987675" y="5588000"/>
          <p14:tracePt t="45572" x="3135313" y="5703888"/>
          <p14:tracePt t="45580" x="3305175" y="5843588"/>
          <p14:tracePt t="45589" x="3475038" y="5975350"/>
          <p14:tracePt t="45597" x="3646488" y="6115050"/>
          <p14:tracePt t="45605" x="3762375" y="6246813"/>
          <p14:tracePt t="45613" x="3902075" y="6386513"/>
          <p14:tracePt t="45622" x="4017963" y="6516688"/>
          <p14:tracePt t="45630" x="4102100" y="6672263"/>
          <p14:tracePt t="45638" x="4171950" y="6788150"/>
          <p14:tracePt t="46565" x="0" y="0"/>
        </p14:tracePtLst>
        <p14:tracePtLst>
          <p14:tracePt t="56077" x="4257675" y="6834188"/>
          <p14:tracePt t="56077" x="4257675" y="6819900"/>
          <p14:tracePt t="56080" x="4257675" y="6796088"/>
          <p14:tracePt t="56089" x="4249738" y="6696075"/>
          <p14:tracePt t="56089" x="4249738" y="6680200"/>
          <p14:tracePt t="56097" x="4225925" y="6610350"/>
          <p14:tracePt t="56106" x="4211638" y="6510338"/>
          <p14:tracePt t="56114" x="4195763" y="6408738"/>
          <p14:tracePt t="56114" x="4195763" y="6392863"/>
          <p14:tracePt t="56122" x="4179888" y="6308725"/>
          <p14:tracePt t="56131" x="4164013" y="6207125"/>
          <p14:tracePt t="56132" x="4164013" y="6169025"/>
          <p14:tracePt t="56139" x="4141788" y="6122988"/>
          <p14:tracePt t="56139" x="4141788" y="6107113"/>
          <p14:tracePt t="56147" x="4125913" y="6053138"/>
          <p14:tracePt t="56156" x="4095750" y="6021388"/>
          <p14:tracePt t="56164" x="4079875" y="6007100"/>
          <p14:tracePt t="56172" x="4040188" y="5983288"/>
          <p14:tracePt t="56180" x="4025900" y="5967413"/>
          <p14:tracePt t="56189" x="3994150" y="5953125"/>
          <p14:tracePt t="56200" x="3956050" y="5921375"/>
          <p14:tracePt t="56206" x="3940175" y="5883275"/>
          <p14:tracePt t="56214" x="3924300" y="5851525"/>
          <p14:tracePt t="56222" x="3908425" y="5821363"/>
          <p14:tracePt t="56231" x="3870325" y="5781675"/>
          <p14:tracePt t="56231" x="3870325" y="5767388"/>
          <p14:tracePt t="56239" x="3854450" y="5751513"/>
          <p14:tracePt t="56247" x="3824288" y="5735638"/>
          <p14:tracePt t="56255" x="3792538" y="5711825"/>
          <p14:tracePt t="56267" x="3770313" y="5711825"/>
          <p14:tracePt t="56313" x="3784600" y="5711825"/>
          <p14:tracePt t="56317" x="3800475" y="5711825"/>
          <p14:tracePt t="56322" x="3816350" y="5697538"/>
          <p14:tracePt t="56331" x="3902075" y="5681663"/>
          <p14:tracePt t="56339" x="4017963" y="5665788"/>
          <p14:tracePt t="56347" x="4141788" y="5649913"/>
          <p14:tracePt t="56355" x="4273550" y="5611813"/>
          <p14:tracePt t="56364" x="4427538" y="5595938"/>
          <p14:tracePt t="56364" x="4443413" y="5595938"/>
          <p14:tracePt t="56372" x="4575175" y="5595938"/>
          <p14:tracePt t="56380" x="4714875" y="5595938"/>
          <p14:tracePt t="56389" x="4868863" y="5595938"/>
          <p14:tracePt t="56397" x="4970463" y="5595938"/>
          <p14:tracePt t="56405" x="5070475" y="5595938"/>
          <p14:tracePt t="56414" x="5140325" y="5595938"/>
          <p14:tracePt t="56414" x="5156200" y="5595938"/>
          <p14:tracePt t="56422" x="5202238" y="5595938"/>
          <p14:tracePt t="56430" x="5224463" y="5603875"/>
          <p14:tracePt t="56447" x="5240338" y="5603875"/>
          <p14:tracePt t="56465" x="5224463" y="5603875"/>
          <p14:tracePt t="56471" x="5210175" y="5595938"/>
          <p14:tracePt t="56474" x="5194300" y="5595938"/>
          <p14:tracePt t="56481" x="5148263" y="5580063"/>
          <p14:tracePt t="56481" x="5124450" y="5580063"/>
          <p14:tracePt t="56489" x="5038725" y="5565775"/>
          <p14:tracePt t="56497" x="4938713" y="5565775"/>
          <p14:tracePt t="56514" x="4683125" y="5549900"/>
          <p14:tracePt t="56522" x="4567238" y="5549900"/>
          <p14:tracePt t="56531" x="4435475" y="5549900"/>
          <p14:tracePt t="56539" x="4295775" y="5549900"/>
          <p14:tracePt t="56547" x="4164013" y="5549900"/>
          <p14:tracePt t="56555" x="4040188" y="5549900"/>
          <p14:tracePt t="56564" x="3940175" y="5549900"/>
          <p14:tracePt t="56564" x="3924300" y="5549900"/>
          <p14:tracePt t="56572" x="3854450" y="5549900"/>
          <p14:tracePt t="56589" x="3770313" y="5549900"/>
          <p14:tracePt t="56597" x="3754438" y="5549900"/>
          <p14:tracePt t="56617" x="3762375" y="5549900"/>
          <p14:tracePt t="56623" x="3784600" y="5549900"/>
          <p14:tracePt t="56630" x="3846513" y="5557838"/>
          <p14:tracePt t="56639" x="3970338" y="5557838"/>
          <p14:tracePt t="56647" x="4102100" y="5573713"/>
          <p14:tracePt t="56656" x="4257675" y="5588000"/>
          <p14:tracePt t="56656" x="4273550" y="5588000"/>
          <p14:tracePt t="56664" x="4411663" y="5588000"/>
          <p14:tracePt t="56664" x="4427538" y="5588000"/>
          <p14:tracePt t="56673" x="4597400" y="5588000"/>
          <p14:tracePt t="56689" x="4954588" y="5588000"/>
          <p14:tracePt t="56697" x="5070475" y="5588000"/>
          <p14:tracePt t="56705" x="5186363" y="5588000"/>
          <p14:tracePt t="56714" x="5286375" y="5588000"/>
          <p14:tracePt t="56730" x="5341938" y="5588000"/>
          <p14:tracePt t="56756" x="5334000" y="5588000"/>
          <p14:tracePt t="56759" x="5310188" y="5588000"/>
          <p14:tracePt t="56772" x="5194300" y="5588000"/>
          <p14:tracePt t="56780" x="5094288" y="5580063"/>
          <p14:tracePt t="56789" x="4954588" y="5565775"/>
          <p14:tracePt t="56797" x="4806950" y="5549900"/>
          <p14:tracePt t="56805" x="4683125" y="5549900"/>
          <p14:tracePt t="56822" x="4381500" y="5511800"/>
          <p14:tracePt t="56830" x="4249738" y="5495925"/>
          <p14:tracePt t="56839" x="4125913" y="5495925"/>
          <p14:tracePt t="56847" x="4025900" y="5480050"/>
          <p14:tracePt t="56856" x="3978275" y="5480050"/>
          <p14:tracePt t="56864" x="3956050" y="5480050"/>
          <p14:tracePt t="56881" x="3970338" y="5480050"/>
          <p14:tracePt t="56885" x="3986213" y="5480050"/>
          <p14:tracePt t="56890" x="4002088" y="5480050"/>
          <p14:tracePt t="56890" x="4017963" y="5480050"/>
          <p14:tracePt t="56897" x="4087813" y="5487988"/>
          <p14:tracePt t="56906" x="4187825" y="5503863"/>
          <p14:tracePt t="56906" x="4203700" y="5503863"/>
          <p14:tracePt t="56914" x="4343400" y="5518150"/>
          <p14:tracePt t="56922" x="4473575" y="5541963"/>
          <p14:tracePt t="56931" x="4597400" y="5541963"/>
          <p14:tracePt t="56931" x="4597400" y="5557838"/>
          <p14:tracePt t="56939" x="4714875" y="5573713"/>
          <p14:tracePt t="56939" x="4729163" y="5573713"/>
          <p14:tracePt t="56947" x="4830763" y="5588000"/>
          <p14:tracePt t="56964" x="4984750" y="5627688"/>
          <p14:tracePt t="56972" x="5000625" y="5641975"/>
          <p14:tracePt t="56980" x="5016500" y="5641975"/>
          <p14:tracePt t="56989" x="5016500" y="5657850"/>
          <p14:tracePt t="56998" x="5008563" y="5673725"/>
          <p14:tracePt t="57005" x="4992688" y="5689600"/>
          <p14:tracePt t="57014" x="4938713" y="5703888"/>
          <p14:tracePt t="57022" x="4892675" y="5727700"/>
          <p14:tracePt t="57031" x="4822825" y="5759450"/>
          <p14:tracePt t="57039" x="4768850" y="5813425"/>
          <p14:tracePt t="57055" x="4667250" y="5913438"/>
          <p14:tracePt t="57064" x="4621213" y="5975350"/>
          <p14:tracePt t="57064" x="4621213" y="5999163"/>
          <p14:tracePt t="57072" x="4583113" y="6061075"/>
          <p14:tracePt t="57080" x="4551363" y="6130925"/>
          <p14:tracePt t="57089" x="4535488" y="6246813"/>
          <p14:tracePt t="57105" x="4521200" y="6440488"/>
          <p14:tracePt t="57114" x="4521200" y="6516688"/>
          <p14:tracePt t="57114" x="4521200" y="6540500"/>
          <p14:tracePt t="57122" x="4521200" y="6586538"/>
          <p14:tracePt t="57130" x="4521200" y="6640513"/>
          <p14:tracePt t="57139" x="4529138" y="6688138"/>
          <p14:tracePt t="57164" x="4543425" y="6826250"/>
          <p14:tracePt t="57769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D48545F-3E3E-F495-3747-4D2144CCB866}"/>
              </a:ext>
            </a:extLst>
          </p:cNvPr>
          <p:cNvSpPr txBox="1"/>
          <p:nvPr/>
        </p:nvSpPr>
        <p:spPr>
          <a:xfrm>
            <a:off x="309244" y="954425"/>
            <a:ext cx="5295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CELLULAR PLASTICY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863AB9B-8E35-F2F8-79B5-D945D6FDAC6F}"/>
              </a:ext>
            </a:extLst>
          </p:cNvPr>
          <p:cNvSpPr txBox="1"/>
          <p:nvPr/>
        </p:nvSpPr>
        <p:spPr>
          <a:xfrm>
            <a:off x="309243" y="1698918"/>
            <a:ext cx="11091069" cy="1868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u="sng" dirty="0">
                <a:latin typeface="Lato" panose="020F0502020204030203" pitchFamily="34" charset="0"/>
                <a:cs typeface="Lato" panose="020F0502020204030203" pitchFamily="34" charset="0"/>
              </a:rPr>
              <a:t>Cell plasticity is key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in the tolerance to the treatment for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Colorectal cancer (CRC).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Cancer stem cells (CSCs)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crucial for tumor progress, and all the mechanism that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promote the relapse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of the cancer.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US" b="1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7D469F9F-0225-BAB3-83AA-FF22BDB93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3" y="3038213"/>
            <a:ext cx="9096015" cy="295802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B1A0EEF-9E71-2B65-6B6C-AF5775002FF9}"/>
              </a:ext>
            </a:extLst>
          </p:cNvPr>
          <p:cNvSpPr txBox="1"/>
          <p:nvPr/>
        </p:nvSpPr>
        <p:spPr>
          <a:xfrm>
            <a:off x="309243" y="6001948"/>
            <a:ext cx="95710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b="1" dirty="0" err="1">
                <a:latin typeface="Lato Light" panose="020F0502020204030203" pitchFamily="34" charset="0"/>
                <a:cs typeface="Lato Light" panose="020F0502020204030203" pitchFamily="34" charset="0"/>
              </a:rPr>
              <a:t>Fig</a:t>
            </a:r>
            <a:r>
              <a:rPr lang="es-ES" sz="1000" b="1" dirty="0">
                <a:latin typeface="Lato Light" panose="020F0502020204030203" pitchFamily="34" charset="0"/>
                <a:cs typeface="Lato Light" panose="020F0502020204030203" pitchFamily="34" charset="0"/>
              </a:rPr>
              <a:t> 3 </a:t>
            </a:r>
            <a:r>
              <a:rPr lang="es-E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Colorectal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s-E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cancer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 (CRC) </a:t>
            </a:r>
            <a:r>
              <a:rPr lang="es-E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chemorefractory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s-E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plasticity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s-E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cycle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s-E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model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s-E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Image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s-E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extracted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s-E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from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: </a:t>
            </a:r>
            <a:r>
              <a:rPr lang="en-US" sz="1000" b="1" i="1" dirty="0">
                <a:effectLst/>
                <a:latin typeface="Lato Light" panose="020F0502020204030203" pitchFamily="34" charset="0"/>
                <a:cs typeface="Lato Light" panose="020F0502020204030203" pitchFamily="34" charset="0"/>
              </a:rPr>
              <a:t>Plastic </a:t>
            </a:r>
            <a:r>
              <a:rPr lang="en-US" sz="1000" b="1" i="1" dirty="0" err="1">
                <a:effectLst/>
                <a:latin typeface="Lato Light" panose="020F0502020204030203" pitchFamily="34" charset="0"/>
                <a:cs typeface="Lato Light" panose="020F0502020204030203" pitchFamily="34" charset="0"/>
              </a:rPr>
              <a:t>persisters</a:t>
            </a:r>
            <a:r>
              <a:rPr lang="en-US" sz="1000" b="1" i="1" dirty="0">
                <a:effectLst/>
                <a:latin typeface="Lato Light" panose="020F0502020204030203" pitchFamily="34" charset="0"/>
                <a:cs typeface="Lato Light" panose="020F0502020204030203" pitchFamily="34" charset="0"/>
              </a:rPr>
              <a:t>: revival stem cells in colorectal cancer</a:t>
            </a:r>
            <a:r>
              <a:rPr lang="es-ES" sz="1000" b="1" i="1" dirty="0">
                <a:effectLst/>
                <a:latin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ca-ES" sz="1000" b="0" i="1" u="none" strike="noStrike" dirty="0">
                <a:effectLst/>
                <a:latin typeface="Lato Light" panose="020F0502020204030203" pitchFamily="34" charset="0"/>
                <a:cs typeface="Lato Light" panose="020F050202020403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https://doi.org/10.1016/j.trecan.2023.11.003</a:t>
            </a:r>
            <a:endParaRPr lang="en-US" sz="1000" b="1" i="1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66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868"/>
    </mc:Choice>
    <mc:Fallback xmlns="">
      <p:transition spd="slow" advTm="93868"/>
    </mc:Fallback>
  </mc:AlternateContent>
  <p:extLst>
    <p:ext uri="{3A86A75C-4F4B-4683-9AE1-C65F6400EC91}">
      <p14:laserTraceLst xmlns:p14="http://schemas.microsoft.com/office/powerpoint/2010/main">
        <p14:tracePtLst>
          <p14:tracePt t="10263" x="4357688" y="6819900"/>
          <p14:tracePt t="10265" x="4357688" y="6780213"/>
          <p14:tracePt t="10272" x="4373563" y="6634163"/>
          <p14:tracePt t="10273" x="4373563" y="6594475"/>
          <p14:tracePt t="10273" x="4373563" y="6578600"/>
          <p14:tracePt t="10279" x="4373563" y="6424613"/>
          <p14:tracePt t="10288" x="4365625" y="6169025"/>
          <p14:tracePt t="10298" x="4349750" y="5867400"/>
          <p14:tracePt t="10314" x="4311650" y="5326063"/>
          <p14:tracePt t="10314" x="4311650" y="5294313"/>
          <p14:tracePt t="10321" x="4281488" y="5022850"/>
          <p14:tracePt t="10322" x="4281488" y="4968875"/>
          <p14:tracePt t="10329" x="4225925" y="4667250"/>
          <p14:tracePt t="10338" x="4141788" y="4295775"/>
          <p14:tracePt t="10339" x="4125913" y="4241800"/>
          <p14:tracePt t="10346" x="4040188" y="3886200"/>
          <p14:tracePt t="10354" x="3940175" y="3460750"/>
          <p14:tracePt t="10363" x="3808413" y="2987675"/>
          <p14:tracePt t="10371" x="3722688" y="2686050"/>
          <p14:tracePt t="10381" x="3638550" y="2400300"/>
          <p14:tracePt t="10382" x="3638550" y="2376488"/>
          <p14:tracePt t="10396" x="3552825" y="2089150"/>
          <p14:tracePt t="10397" x="3552825" y="2074863"/>
          <p14:tracePt t="10405" x="3498850" y="1973263"/>
          <p14:tracePt t="10421" x="3436938" y="1819275"/>
          <p14:tracePt t="10430" x="3382963" y="1757363"/>
          <p14:tracePt t="10438" x="3328988" y="1703388"/>
          <p14:tracePt t="10455" x="3197225" y="1617663"/>
          <p14:tracePt t="10455" x="3181350" y="1601788"/>
          <p14:tracePt t="10463" x="3081338" y="1547813"/>
          <p14:tracePt t="10463" x="3057525" y="1547813"/>
          <p14:tracePt t="10471" x="2979738" y="1501775"/>
          <p14:tracePt t="10472" x="2941638" y="1485900"/>
          <p14:tracePt t="10479" x="2855913" y="1416050"/>
          <p14:tracePt t="10488" x="2740025" y="1346200"/>
          <p14:tracePt t="10497" x="2624138" y="1277938"/>
          <p14:tracePt t="10498" x="2600325" y="1277938"/>
          <p14:tracePt t="10504" x="2554288" y="1246188"/>
          <p14:tracePt t="10514" x="2454275" y="1216025"/>
          <p14:tracePt t="10514" x="2438400" y="1216025"/>
          <p14:tracePt t="10521" x="2384425" y="1216025"/>
          <p14:tracePt t="10538" x="2268538" y="1208088"/>
          <p14:tracePt t="10538" x="2244725" y="1208088"/>
          <p14:tracePt t="10546" x="2214563" y="1238250"/>
          <p14:tracePt t="10554" x="2198688" y="1292225"/>
          <p14:tracePt t="10563" x="2182813" y="1370013"/>
          <p14:tracePt t="10563" x="2182813" y="1393825"/>
          <p14:tracePt t="10571" x="2182813" y="1455738"/>
          <p14:tracePt t="10580" x="2206625" y="1563688"/>
          <p14:tracePt t="10596" x="2322513" y="1679575"/>
          <p14:tracePt t="10604" x="2406650" y="1725613"/>
          <p14:tracePt t="10613" x="2516188" y="1765300"/>
          <p14:tracePt t="10613" x="2532063" y="1765300"/>
          <p14:tracePt t="10621" x="2647950" y="1795463"/>
          <p14:tracePt t="10629" x="2786063" y="1795463"/>
          <p14:tracePt t="10646" x="3089275" y="1787525"/>
          <p14:tracePt t="10654" x="3205163" y="1757363"/>
          <p14:tracePt t="10663" x="3305175" y="1717675"/>
          <p14:tracePt t="10664" x="3328988" y="1717675"/>
          <p14:tracePt t="10672" x="3359150" y="1671638"/>
          <p14:tracePt t="10679" x="3375025" y="1617663"/>
          <p14:tracePt t="10688" x="3367088" y="1563688"/>
          <p14:tracePt t="10696" x="3313113" y="1501775"/>
          <p14:tracePt t="10697" x="3297238" y="1501775"/>
          <p14:tracePt t="10704" x="3213100" y="1447800"/>
          <p14:tracePt t="10713" x="3057525" y="1362075"/>
          <p14:tracePt t="10721" x="2925763" y="1316038"/>
          <p14:tracePt t="10729" x="2724150" y="1262063"/>
          <p14:tracePt t="10738" x="2500313" y="1216025"/>
          <p14:tracePt t="10738" x="2470150" y="1216025"/>
          <p14:tracePt t="10746" x="2244725" y="1176338"/>
          <p14:tracePt t="10754" x="2012950" y="1160463"/>
          <p14:tracePt t="10771" x="1485900" y="1146175"/>
          <p14:tracePt t="10780" x="1284288" y="1154113"/>
          <p14:tracePt t="10780" x="1246188" y="1154113"/>
          <p14:tracePt t="10788" x="1114425" y="1184275"/>
          <p14:tracePt t="10796" x="974725" y="1238250"/>
          <p14:tracePt t="10804" x="912813" y="1323975"/>
          <p14:tracePt t="10813" x="874713" y="1423988"/>
          <p14:tracePt t="10814" x="874713" y="1439863"/>
          <p14:tracePt t="10821" x="874713" y="1539875"/>
          <p14:tracePt t="10829" x="890588" y="1641475"/>
          <p14:tracePt t="10838" x="952500" y="1725613"/>
          <p14:tracePt t="10838" x="952500" y="1749425"/>
          <p14:tracePt t="10846" x="1036638" y="1811338"/>
          <p14:tracePt t="10854" x="1138238" y="1881188"/>
          <p14:tracePt t="10863" x="1238250" y="1911350"/>
          <p14:tracePt t="10864" x="1262063" y="1911350"/>
          <p14:tracePt t="10871" x="1393825" y="1911350"/>
          <p14:tracePt t="10879" x="1531938" y="1911350"/>
          <p14:tracePt t="10888" x="1703388" y="1903413"/>
          <p14:tracePt t="10888" x="1719263" y="1903413"/>
          <p14:tracePt t="10896" x="1889125" y="1857375"/>
          <p14:tracePt t="10905" x="2035175" y="1803400"/>
          <p14:tracePt t="10913" x="2190750" y="1757363"/>
          <p14:tracePt t="10921" x="2290763" y="1687513"/>
          <p14:tracePt t="10930" x="2376488" y="1601788"/>
          <p14:tracePt t="10938" x="2406650" y="1517650"/>
          <p14:tracePt t="10938" x="2430463" y="1501775"/>
          <p14:tracePt t="10946" x="2446338" y="1416050"/>
          <p14:tracePt t="10955" x="2462213" y="1346200"/>
          <p14:tracePt t="10971" x="2454275" y="1192213"/>
          <p14:tracePt t="10980" x="2400300" y="1130300"/>
          <p14:tracePt t="10988" x="2330450" y="1076325"/>
          <p14:tracePt t="10988" x="2330450" y="1060450"/>
          <p14:tracePt t="10996" x="2228850" y="1022350"/>
          <p14:tracePt t="11005" x="2112963" y="990600"/>
          <p14:tracePt t="11013" x="1958975" y="960438"/>
          <p14:tracePt t="11013" x="1943100" y="960438"/>
          <p14:tracePt t="11021" x="1773238" y="960438"/>
          <p14:tracePt t="11029" x="1587500" y="960438"/>
          <p14:tracePt t="11038" x="1401763" y="982663"/>
          <p14:tracePt t="11038" x="1385888" y="982663"/>
          <p14:tracePt t="11054" x="1130300" y="1084263"/>
          <p14:tracePt t="11063" x="1014413" y="1168400"/>
          <p14:tracePt t="11063" x="998538" y="1168400"/>
          <p14:tracePt t="11071" x="912813" y="1270000"/>
          <p14:tracePt t="11079" x="890588" y="1354138"/>
          <p14:tracePt t="11088" x="890588" y="1439863"/>
          <p14:tracePt t="11088" x="890588" y="1455738"/>
          <p14:tracePt t="11097" x="936625" y="1525588"/>
          <p14:tracePt t="11113" x="1176338" y="1625600"/>
          <p14:tracePt t="11113" x="1192213" y="1625600"/>
          <p14:tracePt t="11121" x="1377950" y="1663700"/>
          <p14:tracePt t="11129" x="1593850" y="1679575"/>
          <p14:tracePt t="11138" x="1835150" y="1679575"/>
          <p14:tracePt t="11139" x="1849438" y="1679575"/>
          <p14:tracePt t="11146" x="2074863" y="1679575"/>
          <p14:tracePt t="11154" x="2290763" y="1679575"/>
          <p14:tracePt t="11163" x="2516188" y="1679575"/>
          <p14:tracePt t="11163" x="2562225" y="1679575"/>
          <p14:tracePt t="11171" x="2786063" y="1671638"/>
          <p14:tracePt t="11180" x="2987675" y="1617663"/>
          <p14:tracePt t="11188" x="3189288" y="1563688"/>
          <p14:tracePt t="11188" x="3219450" y="1547813"/>
          <p14:tracePt t="11196" x="3375025" y="1501775"/>
          <p14:tracePt t="11205" x="3475038" y="1431925"/>
          <p14:tracePt t="11213" x="3560763" y="1377950"/>
          <p14:tracePt t="11221" x="3598863" y="1316038"/>
          <p14:tracePt t="11229" x="3598863" y="1262063"/>
          <p14:tracePt t="11238" x="3584575" y="1216025"/>
          <p14:tracePt t="11254" x="3452813" y="1106488"/>
          <p14:tracePt t="11263" x="3328988" y="1076325"/>
          <p14:tracePt t="11271" x="3143250" y="1060450"/>
          <p14:tracePt t="11279" x="2995613" y="1060450"/>
          <p14:tracePt t="11288" x="2771775" y="1060450"/>
          <p14:tracePt t="11288" x="2740025" y="1060450"/>
          <p14:tracePt t="11296" x="2500313" y="1060450"/>
          <p14:tracePt t="11304" x="2268538" y="1084263"/>
          <p14:tracePt t="11313" x="2028825" y="1122363"/>
          <p14:tracePt t="11313" x="1997075" y="1138238"/>
          <p14:tracePt t="11321" x="1787525" y="1184275"/>
          <p14:tracePt t="11322" x="1773238" y="1184275"/>
          <p14:tracePt t="11329" x="1641475" y="1238250"/>
          <p14:tracePt t="11346" x="1455738" y="1354138"/>
          <p14:tracePt t="11354" x="1431925" y="1408113"/>
          <p14:tracePt t="11363" x="1463675" y="1477963"/>
          <p14:tracePt t="11371" x="1547813" y="1539875"/>
          <p14:tracePt t="11380" x="1663700" y="1593850"/>
          <p14:tracePt t="11396" x="2105025" y="1711325"/>
          <p14:tracePt t="11404" x="2360613" y="1765300"/>
          <p14:tracePt t="11413" x="2647950" y="1779588"/>
          <p14:tracePt t="11413" x="2678113" y="1795463"/>
          <p14:tracePt t="11421" x="2949575" y="1795463"/>
          <p14:tracePt t="11422" x="2971800" y="1795463"/>
          <p14:tracePt t="11430" x="3173413" y="1795463"/>
          <p14:tracePt t="11430" x="3205163" y="1795463"/>
          <p14:tracePt t="11438" x="3390900" y="1795463"/>
          <p14:tracePt t="11438" x="3406775" y="1795463"/>
          <p14:tracePt t="11446" x="3576638" y="1757363"/>
          <p14:tracePt t="11454" x="3730625" y="1703388"/>
          <p14:tracePt t="11463" x="3800475" y="1617663"/>
          <p14:tracePt t="11471" x="3816350" y="1531938"/>
          <p14:tracePt t="11480" x="3792538" y="1447800"/>
          <p14:tracePt t="11488" x="3708400" y="1331913"/>
          <p14:tracePt t="11488" x="3684588" y="1331913"/>
          <p14:tracePt t="11496" x="3552825" y="1216025"/>
          <p14:tracePt t="11504" x="3367088" y="1146175"/>
          <p14:tracePt t="11513" x="3095625" y="1060450"/>
          <p14:tracePt t="11521" x="2825750" y="1006475"/>
          <p14:tracePt t="11538" x="2314575" y="990600"/>
          <p14:tracePt t="11538" x="2282825" y="990600"/>
          <p14:tracePt t="11546" x="2082800" y="990600"/>
          <p14:tracePt t="11555" x="1897063" y="1036638"/>
          <p14:tracePt t="11563" x="1757363" y="1098550"/>
          <p14:tracePt t="11580" x="1671638" y="1254125"/>
          <p14:tracePt t="11588" x="1679575" y="1339850"/>
          <p14:tracePt t="11589" x="1703388" y="1354138"/>
          <p14:tracePt t="11596" x="1781175" y="1455738"/>
          <p14:tracePt t="11604" x="1935163" y="1563688"/>
          <p14:tracePt t="11613" x="2120900" y="1641475"/>
          <p14:tracePt t="11613" x="2159000" y="1663700"/>
          <p14:tracePt t="11621" x="2376488" y="1711325"/>
          <p14:tracePt t="11629" x="2632075" y="1765300"/>
          <p14:tracePt t="11638" x="2833688" y="1795463"/>
          <p14:tracePt t="11638" x="2863850" y="1795463"/>
          <p14:tracePt t="11647" x="3057525" y="1811338"/>
          <p14:tracePt t="11654" x="3219450" y="1811338"/>
          <p14:tracePt t="11663" x="3359150" y="1811338"/>
          <p14:tracePt t="11671" x="3429000" y="1803400"/>
          <p14:tracePt t="11679" x="3460750" y="1757363"/>
          <p14:tracePt t="11688" x="3460750" y="1671638"/>
          <p14:tracePt t="11696" x="3398838" y="1587500"/>
          <p14:tracePt t="11705" x="3313113" y="1485900"/>
          <p14:tracePt t="11705" x="3297238" y="1463675"/>
          <p14:tracePt t="11713" x="3143250" y="1362075"/>
          <p14:tracePt t="11721" x="3011488" y="1277938"/>
          <p14:tracePt t="11722" x="2995613" y="1277938"/>
          <p14:tracePt t="11729" x="2871788" y="1230313"/>
          <p14:tracePt t="11738" x="2724150" y="1176338"/>
          <p14:tracePt t="11738" x="2709863" y="1160463"/>
          <p14:tracePt t="11746" x="2570163" y="1146175"/>
          <p14:tracePt t="11755" x="2454275" y="1106488"/>
          <p14:tracePt t="11763" x="2352675" y="1106488"/>
          <p14:tracePt t="11771" x="2268538" y="1106488"/>
          <p14:tracePt t="11780" x="2198688" y="1138238"/>
          <p14:tracePt t="11788" x="2166938" y="1168400"/>
          <p14:tracePt t="11788" x="2166938" y="1184275"/>
          <p14:tracePt t="11796" x="2144713" y="1222375"/>
          <p14:tracePt t="11805" x="2128838" y="1270000"/>
          <p14:tracePt t="11813" x="2128838" y="1323975"/>
          <p14:tracePt t="11821" x="2136775" y="1370013"/>
          <p14:tracePt t="11829" x="2159000" y="1408113"/>
          <p14:tracePt t="11838" x="2190750" y="1439863"/>
          <p14:tracePt t="11846" x="2206625" y="1455738"/>
          <p14:tracePt t="11863" x="2260600" y="1477963"/>
          <p14:tracePt t="11871" x="2276475" y="1477963"/>
          <p14:tracePt t="11880" x="2290763" y="1477963"/>
          <p14:tracePt t="11888" x="2306638" y="1477963"/>
          <p14:tracePt t="11896" x="2322513" y="1477963"/>
          <p14:tracePt t="11905" x="2344738" y="1477963"/>
          <p14:tracePt t="11913" x="2360613" y="1477963"/>
          <p14:tracePt t="11925" x="2360613" y="1463675"/>
          <p14:tracePt t="11933" x="2376488" y="1463675"/>
          <p14:tracePt t="11946" x="2376488" y="1447800"/>
          <p14:tracePt t="11961" x="2376488" y="1431925"/>
          <p14:tracePt t="12035" x="2376488" y="1416050"/>
          <p14:tracePt t="12152" x="2376488" y="1423988"/>
          <p14:tracePt t="12162" x="2376488" y="1439863"/>
          <p14:tracePt t="12165" x="2368550" y="1439863"/>
          <p14:tracePt t="12171" x="2368550" y="1455738"/>
          <p14:tracePt t="12180" x="2368550" y="1477963"/>
          <p14:tracePt t="12188" x="2352675" y="1493838"/>
          <p14:tracePt t="12189" x="2352675" y="1509713"/>
          <p14:tracePt t="12196" x="2330450" y="1525588"/>
          <p14:tracePt t="12204" x="2314575" y="1563688"/>
          <p14:tracePt t="12213" x="2298700" y="1593850"/>
          <p14:tracePt t="12221" x="2298700" y="1625600"/>
          <p14:tracePt t="12229" x="2282825" y="1663700"/>
          <p14:tracePt t="12238" x="2268538" y="1695450"/>
          <p14:tracePt t="12246" x="2244725" y="1725613"/>
          <p14:tracePt t="12254" x="2228850" y="1765300"/>
          <p14:tracePt t="12263" x="2214563" y="1811338"/>
          <p14:tracePt t="12272" x="2182813" y="1865313"/>
          <p14:tracePt t="12280" x="2166938" y="1897063"/>
          <p14:tracePt t="12288" x="2166938" y="1935163"/>
          <p14:tracePt t="12296" x="2166938" y="1951038"/>
          <p14:tracePt t="12304" x="2144713" y="1965325"/>
          <p14:tracePt t="12313" x="2144713" y="1997075"/>
          <p14:tracePt t="12330" x="2144713" y="2051050"/>
          <p14:tracePt t="12398" x="2128838" y="2051050"/>
          <p14:tracePt t="12456" x="2112963" y="2051050"/>
          <p14:tracePt t="12526" x="2097088" y="2051050"/>
          <p14:tracePt t="12529" x="2097088" y="2066925"/>
          <p14:tracePt t="12544" x="2097088" y="2082800"/>
          <p14:tracePt t="12546" x="2082800" y="2082800"/>
          <p14:tracePt t="12563" x="2082800" y="2105025"/>
          <p14:tracePt t="12573" x="2082800" y="2120900"/>
          <p14:tracePt t="12583" x="2082800" y="2136775"/>
          <p14:tracePt t="12588" x="2058988" y="2136775"/>
          <p14:tracePt t="12596" x="2058988" y="2166938"/>
          <p14:tracePt t="12613" x="2058988" y="2236788"/>
          <p14:tracePt t="12621" x="2058988" y="2268538"/>
          <p14:tracePt t="12630" x="2090738" y="2306638"/>
          <p14:tracePt t="12638" x="2105025" y="2338388"/>
          <p14:tracePt t="12639" x="2120900" y="2352675"/>
          <p14:tracePt t="12648" x="2174875" y="2392363"/>
          <p14:tracePt t="12649" x="2174875" y="2406650"/>
          <p14:tracePt t="12655" x="2206625" y="2422525"/>
          <p14:tracePt t="12663" x="2260600" y="2438400"/>
          <p14:tracePt t="12996" x="2260600" y="2430463"/>
          <p14:tracePt t="13013" x="2260600" y="2414588"/>
          <p14:tracePt t="13025" x="2244725" y="2414588"/>
          <p14:tracePt t="13029" x="2244725" y="2400300"/>
          <p14:tracePt t="13038" x="2244725" y="2376488"/>
          <p14:tracePt t="13044" x="2228850" y="2360613"/>
          <p14:tracePt t="13050" x="2228850" y="2344738"/>
          <p14:tracePt t="13054" x="2214563" y="2344738"/>
          <p14:tracePt t="13063" x="2214563" y="2314575"/>
          <p14:tracePt t="13071" x="2214563" y="2298700"/>
          <p14:tracePt t="13155" x="2198688" y="2298700"/>
          <p14:tracePt t="13196" x="2198688" y="2274888"/>
          <p14:tracePt t="13240" x="2198688" y="2260600"/>
          <p14:tracePt t="13255" x="2198688" y="2244725"/>
          <p14:tracePt t="13265" x="2198688" y="2228850"/>
          <p14:tracePt t="13280" x="2198688" y="2212975"/>
          <p14:tracePt t="13288" x="2198688" y="2190750"/>
          <p14:tracePt t="13296" x="2198688" y="2174875"/>
          <p14:tracePt t="13321" x="2198688" y="2144713"/>
          <p14:tracePt t="13335" x="2198688" y="2128838"/>
          <p14:tracePt t="13353" x="2198688" y="2105025"/>
          <p14:tracePt t="13363" x="2182813" y="2105025"/>
          <p14:tracePt t="13370" x="2182813" y="2089150"/>
          <p14:tracePt t="13648" x="2190750" y="2089150"/>
          <p14:tracePt t="13655" x="2206625" y="2089150"/>
          <p14:tracePt t="13662" x="2220913" y="2089150"/>
          <p14:tracePt t="13667" x="2244725" y="2089150"/>
          <p14:tracePt t="13672" x="2260600" y="2089150"/>
          <p14:tracePt t="13680" x="2290763" y="2089150"/>
          <p14:tracePt t="13688" x="2360613" y="2089150"/>
          <p14:tracePt t="13696" x="2446338" y="2089150"/>
          <p14:tracePt t="13705" x="2532063" y="2074863"/>
          <p14:tracePt t="13713" x="2647950" y="2074863"/>
          <p14:tracePt t="13714" x="2662238" y="2074863"/>
          <p14:tracePt t="13721" x="2763838" y="2074863"/>
          <p14:tracePt t="13730" x="2887663" y="2074863"/>
          <p14:tracePt t="13730" x="2903538" y="2074863"/>
          <p14:tracePt t="13738" x="3019425" y="2082800"/>
          <p14:tracePt t="13746" x="3135313" y="2082800"/>
          <p14:tracePt t="13755" x="3259138" y="2082800"/>
          <p14:tracePt t="13763" x="3375025" y="2105025"/>
          <p14:tracePt t="13763" x="3390900" y="2105025"/>
          <p14:tracePt t="13771" x="3490913" y="2120900"/>
          <p14:tracePt t="13780" x="3598863" y="2120900"/>
          <p14:tracePt t="13788" x="3660775" y="2136775"/>
          <p14:tracePt t="13789" x="3676650" y="2136775"/>
          <p14:tracePt t="13796" x="3746500" y="2136775"/>
          <p14:tracePt t="13804" x="3800475" y="2136775"/>
          <p14:tracePt t="13813" x="3832225" y="2136775"/>
          <p14:tracePt t="13821" x="3870325" y="2136775"/>
          <p14:tracePt t="13830" x="3886200" y="2136775"/>
          <p14:tracePt t="13922" x="3886200" y="2128838"/>
          <p14:tracePt t="13942" x="3886200" y="2105025"/>
          <p14:tracePt t="14055" x="3870325" y="2105025"/>
          <p14:tracePt t="14059" x="3854450" y="2105025"/>
          <p14:tracePt t="14080" x="3754438" y="2136775"/>
          <p14:tracePt t="14088" x="3708400" y="2151063"/>
          <p14:tracePt t="14096" x="3622675" y="2182813"/>
          <p14:tracePt t="14105" x="3536950" y="2206625"/>
          <p14:tracePt t="14113" x="3436938" y="2236788"/>
          <p14:tracePt t="14121" x="3351213" y="2268538"/>
          <p14:tracePt t="14130" x="3251200" y="2306638"/>
          <p14:tracePt t="14138" x="3143250" y="2338388"/>
          <p14:tracePt t="14138" x="3127375" y="2338388"/>
          <p14:tracePt t="14146" x="3027363" y="2376488"/>
          <p14:tracePt t="14155" x="2925763" y="2406650"/>
          <p14:tracePt t="14155" x="2909888" y="2406650"/>
          <p14:tracePt t="14163" x="2809875" y="2422525"/>
          <p14:tracePt t="14172" x="2709863" y="2454275"/>
          <p14:tracePt t="14173" x="2686050" y="2454275"/>
          <p14:tracePt t="14180" x="2586038" y="2476500"/>
          <p14:tracePt t="14188" x="2500313" y="2508250"/>
          <p14:tracePt t="14196" x="2414588" y="2524125"/>
          <p14:tracePt t="14205" x="2368550" y="2538413"/>
          <p14:tracePt t="14205" x="2352675" y="2538413"/>
          <p14:tracePt t="14213" x="2314575" y="2538413"/>
          <p14:tracePt t="14214" x="2314575" y="2562225"/>
          <p14:tracePt t="14221" x="2268538" y="2562225"/>
          <p14:tracePt t="14230" x="2244725" y="2562225"/>
          <p14:tracePt t="14238" x="2228850" y="2578100"/>
          <p14:tracePt t="14667" x="2214563" y="2578100"/>
          <p14:tracePt t="14669" x="2214563" y="2592388"/>
          <p14:tracePt t="14688" x="2198688" y="2608263"/>
          <p14:tracePt t="14698" x="2182813" y="2624138"/>
          <p14:tracePt t="14707" x="2166938" y="2624138"/>
          <p14:tracePt t="14714" x="2166938" y="2647950"/>
          <p14:tracePt t="14714" x="2144713" y="2647950"/>
          <p14:tracePt t="14721" x="2128838" y="2647950"/>
          <p14:tracePt t="14738" x="2082800" y="2662238"/>
          <p14:tracePt t="14746" x="2043113" y="2662238"/>
          <p14:tracePt t="14755" x="1997075" y="2662238"/>
          <p14:tracePt t="14763" x="1958975" y="2662238"/>
          <p14:tracePt t="14763" x="1943100" y="2662238"/>
          <p14:tracePt t="14772" x="1911350" y="2662238"/>
          <p14:tracePt t="14780" x="1857375" y="2662238"/>
          <p14:tracePt t="14781" x="1843088" y="2662238"/>
          <p14:tracePt t="14788" x="1773238" y="2647950"/>
          <p14:tracePt t="14796" x="1725613" y="2632075"/>
          <p14:tracePt t="14805" x="1657350" y="2616200"/>
          <p14:tracePt t="14813" x="1587500" y="2600325"/>
          <p14:tracePt t="14830" x="1431925" y="2570163"/>
          <p14:tracePt t="14838" x="1370013" y="2570163"/>
          <p14:tracePt t="14838" x="1354138" y="2570163"/>
          <p14:tracePt t="14846" x="1284288" y="2570163"/>
          <p14:tracePt t="14855" x="1216025" y="2570163"/>
          <p14:tracePt t="14863" x="1146175" y="2570163"/>
          <p14:tracePt t="14880" x="1060450" y="2578100"/>
          <p14:tracePt t="14881" x="1044575" y="2578100"/>
          <p14:tracePt t="14890" x="1044575" y="2592388"/>
          <p14:tracePt t="14901" x="1044575" y="2608263"/>
          <p14:tracePt t="14906" x="1044575" y="2624138"/>
          <p14:tracePt t="14914" x="1044575" y="2662238"/>
          <p14:tracePt t="14922" x="1092200" y="2693988"/>
          <p14:tracePt t="14930" x="1176338" y="2724150"/>
          <p14:tracePt t="14938" x="1308100" y="2763838"/>
          <p14:tracePt t="14938" x="1323975" y="2778125"/>
          <p14:tracePt t="14946" x="1463675" y="2809875"/>
          <p14:tracePt t="14955" x="1633538" y="2833688"/>
          <p14:tracePt t="14972" x="1989138" y="2879725"/>
          <p14:tracePt t="14980" x="2190750" y="2879725"/>
          <p14:tracePt t="14988" x="2376488" y="2879725"/>
          <p14:tracePt t="14989" x="2406650" y="2879725"/>
          <p14:tracePt t="14996" x="2562225" y="2879725"/>
          <p14:tracePt t="15005" x="2717800" y="2879725"/>
          <p14:tracePt t="15005" x="2732088" y="2879725"/>
          <p14:tracePt t="15013" x="2847975" y="2871788"/>
          <p14:tracePt t="15022" x="2917825" y="2855913"/>
          <p14:tracePt t="15022" x="2933700" y="2855913"/>
          <p14:tracePt t="15029" x="2971800" y="2817813"/>
          <p14:tracePt t="15038" x="2971800" y="2786063"/>
          <p14:tracePt t="15046" x="2971800" y="2755900"/>
          <p14:tracePt t="15055" x="2957513" y="2716213"/>
          <p14:tracePt t="15063" x="2895600" y="2670175"/>
          <p14:tracePt t="15071" x="2786063" y="2632075"/>
          <p14:tracePt t="15080" x="2670175" y="2600325"/>
          <p14:tracePt t="15088" x="2500313" y="2570163"/>
          <p14:tracePt t="15096" x="2368550" y="2546350"/>
          <p14:tracePt t="15113" x="2012950" y="2530475"/>
          <p14:tracePt t="15121" x="1857375" y="2530475"/>
          <p14:tracePt t="15130" x="1703388" y="2530475"/>
          <p14:tracePt t="15138" x="1571625" y="2530475"/>
          <p14:tracePt t="15146" x="1416050" y="2538413"/>
          <p14:tracePt t="15163" x="1230313" y="2592388"/>
          <p14:tracePt t="15172" x="1184275" y="2624138"/>
          <p14:tracePt t="15180" x="1146175" y="2647950"/>
          <p14:tracePt t="15188" x="1146175" y="2662238"/>
          <p14:tracePt t="15205" x="1160463" y="2693988"/>
          <p14:tracePt t="15213" x="1192213" y="2724150"/>
          <p14:tracePt t="15214" x="1208088" y="2724150"/>
          <p14:tracePt t="15222" x="1277938" y="2747963"/>
          <p14:tracePt t="15230" x="1362075" y="2763838"/>
          <p14:tracePt t="15238" x="1463675" y="2778125"/>
          <p14:tracePt t="15255" x="1679575" y="2794000"/>
          <p14:tracePt t="15263" x="1803400" y="2794000"/>
          <p14:tracePt t="15272" x="1905000" y="2794000"/>
          <p14:tracePt t="15280" x="1989138" y="2794000"/>
          <p14:tracePt t="15289" x="2074863" y="2794000"/>
          <p14:tracePt t="15305" x="2206625" y="2794000"/>
          <p14:tracePt t="15313" x="2244725" y="2794000"/>
          <p14:tracePt t="15321" x="2260600" y="2794000"/>
          <p14:tracePt t="15368" x="2244725" y="2786063"/>
          <p14:tracePt t="15375" x="2228850" y="2786063"/>
          <p14:tracePt t="15384" x="2228850" y="2771775"/>
          <p14:tracePt t="15396" x="2198688" y="2771775"/>
          <p14:tracePt t="15405" x="2198688" y="2755900"/>
          <p14:tracePt t="15413" x="2182813" y="2755900"/>
          <p14:tracePt t="15422" x="2182813" y="2732088"/>
          <p14:tracePt t="15430" x="2166938" y="2732088"/>
          <p14:tracePt t="15446" x="2166938" y="2716213"/>
          <p14:tracePt t="15482" x="2144713" y="2716213"/>
          <p14:tracePt t="15490" x="2144713" y="2701925"/>
          <p14:tracePt t="15541" x="2128838" y="2701925"/>
          <p14:tracePt t="15687" x="2112963" y="2701925"/>
          <p14:tracePt t="15688" x="2112963" y="2709863"/>
          <p14:tracePt t="15696" x="2112963" y="2724150"/>
          <p14:tracePt t="15705" x="2112963" y="2747963"/>
          <p14:tracePt t="15722" x="2112963" y="2794000"/>
          <p14:tracePt t="15730" x="2120900" y="2833688"/>
          <p14:tracePt t="15738" x="2136775" y="2863850"/>
          <p14:tracePt t="15738" x="2136775" y="2879725"/>
          <p14:tracePt t="15746" x="2174875" y="2895600"/>
          <p14:tracePt t="15755" x="2190750" y="2917825"/>
          <p14:tracePt t="16026" x="2190750" y="2901950"/>
          <p14:tracePt t="16028" x="2182813" y="2901950"/>
          <p14:tracePt t="16032" x="2182813" y="2887663"/>
          <p14:tracePt t="16045" x="2182813" y="2871788"/>
          <p14:tracePt t="16064" x="2182813" y="2855913"/>
          <p14:tracePt t="16074" x="2166938" y="2855913"/>
          <p14:tracePt t="16087" x="2144713" y="2855913"/>
          <p14:tracePt t="16096" x="2128838" y="2855913"/>
          <p14:tracePt t="16105" x="2082800" y="2840038"/>
          <p14:tracePt t="16113" x="2028825" y="2840038"/>
          <p14:tracePt t="16121" x="2012950" y="2817813"/>
          <p14:tracePt t="16160" x="1997075" y="2817813"/>
          <p14:tracePt t="16174" x="1973263" y="2817813"/>
          <p14:tracePt t="16183" x="1958975" y="2817813"/>
          <p14:tracePt t="16242" x="1943100" y="2817813"/>
          <p14:tracePt t="16348" x="1927225" y="2817813"/>
          <p14:tracePt t="16364" x="1911350" y="2817813"/>
          <p14:tracePt t="16368" x="1911350" y="2801938"/>
          <p14:tracePt t="16396" x="1897063" y="2801938"/>
          <p14:tracePt t="16400" x="1897063" y="2786063"/>
          <p14:tracePt t="16452" x="1897063" y="2771775"/>
          <p14:tracePt t="16478" x="1897063" y="2755900"/>
          <p14:tracePt t="16608" x="1897063" y="2732088"/>
          <p14:tracePt t="16613" x="1897063" y="2701925"/>
          <p14:tracePt t="16622" x="1897063" y="2616200"/>
          <p14:tracePt t="16630" x="1897063" y="2586038"/>
          <p14:tracePt t="16638" x="1897063" y="2546350"/>
          <p14:tracePt t="16646" x="1873250" y="2546350"/>
          <p14:tracePt t="16671" x="1857375" y="2546350"/>
          <p14:tracePt t="16682" x="1843088" y="2546350"/>
          <p14:tracePt t="16694" x="1827213" y="2546350"/>
          <p14:tracePt t="16713" x="1811338" y="2546350"/>
          <p14:tracePt t="16733" x="1787525" y="2546350"/>
          <p14:tracePt t="16739" x="1773238" y="2546350"/>
          <p14:tracePt t="16741" x="1773238" y="2562225"/>
          <p14:tracePt t="16747" x="1757363" y="2562225"/>
          <p14:tracePt t="16869" x="1765300" y="2562225"/>
          <p14:tracePt t="16883" x="1781175" y="2562225"/>
          <p14:tracePt t="16893" x="1803400" y="2562225"/>
          <p14:tracePt t="16907" x="1819275" y="2562225"/>
          <p14:tracePt t="16914" x="1819275" y="2546350"/>
          <p14:tracePt t="16924" x="1819275" y="2530475"/>
          <p14:tracePt t="16933" x="1835150" y="2516188"/>
          <p14:tracePt t="16940" x="1835150" y="2500313"/>
          <p14:tracePt t="16947" x="1835150" y="2484438"/>
          <p14:tracePt t="16955" x="1835150" y="2462213"/>
          <p14:tracePt t="16956" x="1835150" y="2446338"/>
          <p14:tracePt t="16963" x="1827213" y="2430463"/>
          <p14:tracePt t="16971" x="1811338" y="2400300"/>
          <p14:tracePt t="16980" x="1787525" y="2376488"/>
          <p14:tracePt t="16988" x="1773238" y="2360613"/>
          <p14:tracePt t="16996" x="1757363" y="2344738"/>
          <p14:tracePt t="17005" x="1725613" y="2330450"/>
          <p14:tracePt t="17013" x="1687513" y="2314575"/>
          <p14:tracePt t="17023" x="1641475" y="2314575"/>
          <p14:tracePt t="17030" x="1587500" y="2314575"/>
          <p14:tracePt t="17038" x="1517650" y="2314575"/>
          <p14:tracePt t="17046" x="1470025" y="2314575"/>
          <p14:tracePt t="17055" x="1401763" y="2314575"/>
          <p14:tracePt t="17063" x="1354138" y="2314575"/>
          <p14:tracePt t="17064" x="1331913" y="2314575"/>
          <p14:tracePt t="17071" x="1284288" y="2322513"/>
          <p14:tracePt t="17080" x="1230313" y="2338388"/>
          <p14:tracePt t="17097" x="1160463" y="2352675"/>
          <p14:tracePt t="17105" x="1130300" y="2376488"/>
          <p14:tracePt t="17113" x="1130300" y="2392363"/>
          <p14:tracePt t="17122" x="1114425" y="2392363"/>
          <p14:tracePt t="17130" x="1114425" y="2406650"/>
          <p14:tracePt t="17138" x="1114425" y="2422525"/>
          <p14:tracePt t="17147" x="1114425" y="2438400"/>
          <p14:tracePt t="17155" x="1114425" y="2454275"/>
          <p14:tracePt t="17163" x="1114425" y="2476500"/>
          <p14:tracePt t="17172" x="1114425" y="2492375"/>
          <p14:tracePt t="17188" x="1122363" y="2508250"/>
          <p14:tracePt t="17196" x="1138238" y="2508250"/>
          <p14:tracePt t="17205" x="1160463" y="2524125"/>
          <p14:tracePt t="17213" x="1176338" y="2524125"/>
          <p14:tracePt t="17222" x="1222375" y="2538413"/>
          <p14:tracePt t="17238" x="1323975" y="2538413"/>
          <p14:tracePt t="17246" x="1377950" y="2562225"/>
          <p14:tracePt t="17255" x="1431925" y="2562225"/>
          <p14:tracePt t="17263" x="1477963" y="2562225"/>
          <p14:tracePt t="17272" x="1509713" y="2562225"/>
          <p14:tracePt t="17280" x="1547813" y="2562225"/>
          <p14:tracePt t="17288" x="1593850" y="2562225"/>
          <p14:tracePt t="17296" x="1633538" y="2562225"/>
          <p14:tracePt t="17305" x="1663700" y="2546350"/>
          <p14:tracePt t="17313" x="1679575" y="2516188"/>
          <p14:tracePt t="17330" x="1703388" y="2462213"/>
          <p14:tracePt t="17338" x="1703388" y="2430463"/>
          <p14:tracePt t="17347" x="1703388" y="2400300"/>
          <p14:tracePt t="17355" x="1687513" y="2376488"/>
          <p14:tracePt t="17363" x="1641475" y="2360613"/>
          <p14:tracePt t="17371" x="1601788" y="2344738"/>
          <p14:tracePt t="17380" x="1571625" y="2330450"/>
          <p14:tracePt t="17388" x="1517650" y="2330450"/>
          <p14:tracePt t="17389" x="1501775" y="2330450"/>
          <p14:tracePt t="17397" x="1455738" y="2330450"/>
          <p14:tracePt t="17405" x="1416050" y="2330450"/>
          <p14:tracePt t="17413" x="1370013" y="2330450"/>
          <p14:tracePt t="17422" x="1316038" y="2338388"/>
          <p14:tracePt t="17430" x="1270000" y="2352675"/>
          <p14:tracePt t="17431" x="1246188" y="2352675"/>
          <p14:tracePt t="17438" x="1184275" y="2392363"/>
          <p14:tracePt t="17446" x="1114425" y="2406650"/>
          <p14:tracePt t="17455" x="1044575" y="2438400"/>
          <p14:tracePt t="17463" x="974725" y="2476500"/>
          <p14:tracePt t="17472" x="944563" y="2508250"/>
          <p14:tracePt t="17480" x="912813" y="2538413"/>
          <p14:tracePt t="17488" x="890588" y="2578100"/>
          <p14:tracePt t="17496" x="890588" y="2608263"/>
          <p14:tracePt t="17505" x="890588" y="2624138"/>
          <p14:tracePt t="17513" x="906463" y="2647950"/>
          <p14:tracePt t="17522" x="936625" y="2662238"/>
          <p14:tracePt t="17530" x="990600" y="2678113"/>
          <p14:tracePt t="17538" x="1052513" y="2693988"/>
          <p14:tracePt t="17546" x="1122363" y="2693988"/>
          <p14:tracePt t="17555" x="1222375" y="2709863"/>
          <p14:tracePt t="17563" x="1323975" y="2709863"/>
          <p14:tracePt t="17571" x="1431925" y="2709863"/>
          <p14:tracePt t="17572" x="1463675" y="2709863"/>
          <p14:tracePt t="17580" x="1547813" y="2709863"/>
          <p14:tracePt t="17581" x="1563688" y="2709863"/>
          <p14:tracePt t="17588" x="1649413" y="2709863"/>
          <p14:tracePt t="17588" x="1663700" y="2709863"/>
          <p14:tracePt t="17596" x="1765300" y="2701925"/>
          <p14:tracePt t="17605" x="1865313" y="2701925"/>
          <p14:tracePt t="17614" x="1973263" y="2701925"/>
          <p14:tracePt t="17622" x="2035175" y="2686050"/>
          <p14:tracePt t="17630" x="2074863" y="2686050"/>
          <p14:tracePt t="17638" x="2105025" y="2670175"/>
          <p14:tracePt t="17647" x="2120900" y="2647950"/>
          <p14:tracePt t="17663" x="2120900" y="2632075"/>
          <p14:tracePt t="17671" x="2120900" y="2616200"/>
          <p14:tracePt t="17677" x="2120900" y="2600325"/>
          <p14:tracePt t="17681" x="2120900" y="2586038"/>
          <p14:tracePt t="17688" x="2120900" y="2570163"/>
          <p14:tracePt t="17705" x="2097088" y="2500313"/>
          <p14:tracePt t="17713" x="2097088" y="2462213"/>
          <p14:tracePt t="17714" x="2082800" y="2462213"/>
          <p14:tracePt t="17722" x="2082800" y="2430463"/>
          <p14:tracePt t="17730" x="2082800" y="2414588"/>
          <p14:tracePt t="17738" x="2058988" y="2400300"/>
          <p14:tracePt t="17755" x="2043113" y="2376488"/>
          <p14:tracePt t="17763" x="2043113" y="2360613"/>
          <p14:tracePt t="17771" x="2028825" y="2360613"/>
          <p14:tracePt t="17780" x="2012950" y="2360613"/>
          <p14:tracePt t="17796" x="1997075" y="2360613"/>
          <p14:tracePt t="17805" x="1973263" y="2360613"/>
          <p14:tracePt t="17813" x="1973263" y="2376488"/>
          <p14:tracePt t="17821" x="1958975" y="2376488"/>
          <p14:tracePt t="17830" x="1943100" y="2392363"/>
          <p14:tracePt t="17847" x="1897063" y="2406650"/>
          <p14:tracePt t="17855" x="1873250" y="2422525"/>
          <p14:tracePt t="17863" x="1857375" y="2438400"/>
          <p14:tracePt t="17872" x="1857375" y="2476500"/>
          <p14:tracePt t="17888" x="1857375" y="2492375"/>
          <p14:tracePt t="17897" x="1857375" y="2508250"/>
          <p14:tracePt t="17905" x="1865313" y="2508250"/>
          <p14:tracePt t="17913" x="1889125" y="2524125"/>
          <p14:tracePt t="17921" x="1905000" y="2524125"/>
          <p14:tracePt t="17931" x="1919288" y="2524125"/>
          <p14:tracePt t="17938" x="1935163" y="2524125"/>
          <p14:tracePt t="17947" x="1951038" y="2524125"/>
          <p14:tracePt t="17963" x="1973263" y="2524125"/>
          <p14:tracePt t="17986" x="1989138" y="2524125"/>
          <p14:tracePt t="18080" x="2005013" y="2524125"/>
          <p14:tracePt t="18089" x="2020888" y="2524125"/>
          <p14:tracePt t="18101" x="2020888" y="2516188"/>
          <p14:tracePt t="18105" x="2035175" y="2516188"/>
          <p14:tracePt t="18121" x="2051050" y="2500313"/>
          <p14:tracePt t="18133" x="2074863" y="2500313"/>
          <p14:tracePt t="18138" x="2074863" y="2484438"/>
          <p14:tracePt t="18146" x="2090738" y="2484438"/>
          <p14:tracePt t="18155" x="2105025" y="2484438"/>
          <p14:tracePt t="18171" x="2120900" y="2462213"/>
          <p14:tracePt t="18186" x="2136775" y="2462213"/>
          <p14:tracePt t="18202" x="2159000" y="2462213"/>
          <p14:tracePt t="18203" x="2159000" y="2446338"/>
          <p14:tracePt t="18222" x="2174875" y="2446338"/>
          <p14:tracePt t="18231" x="2190750" y="2446338"/>
          <p14:tracePt t="18242" x="2206625" y="2446338"/>
          <p14:tracePt t="18248" x="2220913" y="2446338"/>
          <p14:tracePt t="18256" x="2244725" y="2446338"/>
          <p14:tracePt t="18264" x="2276475" y="2446338"/>
          <p14:tracePt t="18272" x="2306638" y="2454275"/>
          <p14:tracePt t="18280" x="2344738" y="2476500"/>
          <p14:tracePt t="18288" x="2392363" y="2492375"/>
          <p14:tracePt t="18296" x="2446338" y="2508250"/>
          <p14:tracePt t="18305" x="2516188" y="2524125"/>
          <p14:tracePt t="18313" x="2578100" y="2538413"/>
          <p14:tracePt t="18321" x="2662238" y="2562225"/>
          <p14:tracePt t="18330" x="2763838" y="2578100"/>
          <p14:tracePt t="18331" x="2786063" y="2578100"/>
          <p14:tracePt t="18338" x="2887663" y="2608263"/>
          <p14:tracePt t="18339" x="2903538" y="2608263"/>
          <p14:tracePt t="18347" x="3019425" y="2624138"/>
          <p14:tracePt t="18363" x="3305175" y="2678113"/>
          <p14:tracePt t="18364" x="3328988" y="2678113"/>
          <p14:tracePt t="18372" x="3444875" y="2678113"/>
          <p14:tracePt t="18380" x="3630613" y="2709863"/>
          <p14:tracePt t="18381" x="3660775" y="2709863"/>
          <p14:tracePt t="18388" x="3800475" y="2724150"/>
          <p14:tracePt t="18389" x="3832225" y="2724150"/>
          <p14:tracePt t="18397" x="4002088" y="2747963"/>
          <p14:tracePt t="18405" x="4187825" y="2747963"/>
          <p14:tracePt t="18406" x="4219575" y="2747963"/>
          <p14:tracePt t="18413" x="4357688" y="2747963"/>
          <p14:tracePt t="18422" x="4529138" y="2747963"/>
          <p14:tracePt t="18430" x="4683125" y="2747963"/>
          <p14:tracePt t="18430" x="4714875" y="2747963"/>
          <p14:tracePt t="18438" x="4845050" y="2732088"/>
          <p14:tracePt t="18455" x="5086350" y="2701925"/>
          <p14:tracePt t="18463" x="5170488" y="2686050"/>
          <p14:tracePt t="18464" x="5186363" y="2686050"/>
          <p14:tracePt t="18471" x="5256213" y="2670175"/>
          <p14:tracePt t="18480" x="5302250" y="2632075"/>
          <p14:tracePt t="18488" x="5341938" y="2616200"/>
          <p14:tracePt t="18505" x="5356225" y="2546350"/>
          <p14:tracePt t="18506" x="5356225" y="2530475"/>
          <p14:tracePt t="18513" x="5372100" y="2500313"/>
          <p14:tracePt t="18521" x="5372100" y="2446338"/>
          <p14:tracePt t="18530" x="5364163" y="2376488"/>
          <p14:tracePt t="18538" x="5348288" y="2330450"/>
          <p14:tracePt t="18546" x="5310188" y="2274888"/>
          <p14:tracePt t="18555" x="5280025" y="2244725"/>
          <p14:tracePt t="18563" x="5264150" y="2212975"/>
          <p14:tracePt t="18564" x="5248275" y="2212975"/>
          <p14:tracePt t="18571" x="5210175" y="2190750"/>
          <p14:tracePt t="18580" x="5148263" y="2174875"/>
          <p14:tracePt t="18597" x="4954588" y="2174875"/>
          <p14:tracePt t="18605" x="4838700" y="2174875"/>
          <p14:tracePt t="18613" x="4737100" y="2206625"/>
          <p14:tracePt t="18622" x="4652963" y="2236788"/>
          <p14:tracePt t="18630" x="4551363" y="2268538"/>
          <p14:tracePt t="18647" x="4349750" y="2376488"/>
          <p14:tracePt t="18655" x="4265613" y="2422525"/>
          <p14:tracePt t="18663" x="4211638" y="2476500"/>
          <p14:tracePt t="18672" x="4195763" y="2508250"/>
          <p14:tracePt t="18680" x="4179888" y="2524125"/>
          <p14:tracePt t="18688" x="4179888" y="2538413"/>
          <p14:tracePt t="18705" x="4241800" y="2578100"/>
          <p14:tracePt t="18713" x="4303713" y="2578100"/>
          <p14:tracePt t="18721" x="4411663" y="2592388"/>
          <p14:tracePt t="18738" x="4629150" y="2592388"/>
          <p14:tracePt t="18746" x="4729163" y="2592388"/>
          <p14:tracePt t="18755" x="4845050" y="2592388"/>
          <p14:tracePt t="18763" x="4930775" y="2592388"/>
          <p14:tracePt t="18764" x="4954588" y="2592388"/>
          <p14:tracePt t="18771" x="5032375" y="2586038"/>
          <p14:tracePt t="18788" x="5170488" y="2570163"/>
          <p14:tracePt t="18789" x="5186363" y="2570163"/>
          <p14:tracePt t="18797" x="5224463" y="2546350"/>
          <p14:tracePt t="18805" x="5256213" y="2546350"/>
          <p14:tracePt t="18813" x="5272088" y="2546350"/>
          <p14:tracePt t="18880" x="5264150" y="2546350"/>
          <p14:tracePt t="18888" x="5264150" y="2530475"/>
          <p14:tracePt t="18897" x="5248275" y="2530475"/>
          <p14:tracePt t="18916" x="5224463" y="2530475"/>
          <p14:tracePt t="18922" x="5224463" y="2516188"/>
          <p14:tracePt t="18931" x="5210175" y="2516188"/>
          <p14:tracePt t="18949" x="5194300" y="2516188"/>
          <p14:tracePt t="18969" x="5178425" y="2516188"/>
          <p14:tracePt t="19284" x="5162550" y="2516188"/>
          <p14:tracePt t="19416" x="5170488" y="2516188"/>
          <p14:tracePt t="19428" x="5186363" y="2516188"/>
          <p14:tracePt t="19436" x="5202238" y="2516188"/>
          <p14:tracePt t="19438" x="5202238" y="2524125"/>
          <p14:tracePt t="19447" x="5240338" y="2524125"/>
          <p14:tracePt t="19455" x="5286375" y="2524125"/>
          <p14:tracePt t="19463" x="5356225" y="2524125"/>
          <p14:tracePt t="19472" x="5426075" y="2538413"/>
          <p14:tracePt t="19480" x="5511800" y="2538413"/>
          <p14:tracePt t="19489" x="5595938" y="2538413"/>
          <p14:tracePt t="19496" x="5697538" y="2538413"/>
          <p14:tracePt t="19505" x="5797550" y="2538413"/>
          <p14:tracePt t="19513" x="5913438" y="2538413"/>
          <p14:tracePt t="19521" x="6053138" y="2538413"/>
          <p14:tracePt t="19530" x="6169025" y="2538413"/>
          <p14:tracePt t="19531" x="6184900" y="2538413"/>
          <p14:tracePt t="19538" x="6354763" y="2538413"/>
          <p14:tracePt t="19546" x="6510338" y="2538413"/>
          <p14:tracePt t="19555" x="6696075" y="2538413"/>
          <p14:tracePt t="19563" x="6865938" y="2538413"/>
          <p14:tracePt t="19564" x="6897688" y="2538413"/>
          <p14:tracePt t="19572" x="7097713" y="2538413"/>
          <p14:tracePt t="19580" x="7253288" y="2538413"/>
          <p14:tracePt t="19581" x="7283450" y="2538413"/>
          <p14:tracePt t="19588" x="7423150" y="2538413"/>
          <p14:tracePt t="19589" x="7454900" y="2538413"/>
          <p14:tracePt t="19597" x="7608888" y="2538413"/>
          <p14:tracePt t="19605" x="7764463" y="2538413"/>
          <p14:tracePt t="19613" x="7950200" y="2538413"/>
          <p14:tracePt t="19621" x="8081963" y="2538413"/>
          <p14:tracePt t="19630" x="8221663" y="2538413"/>
          <p14:tracePt t="19631" x="8235950" y="2538413"/>
          <p14:tracePt t="19638" x="8321675" y="2538413"/>
          <p14:tracePt t="19639" x="8337550" y="2538413"/>
          <p14:tracePt t="19647" x="8453438" y="2538413"/>
          <p14:tracePt t="19655" x="8537575" y="2538413"/>
          <p14:tracePt t="19663" x="8623300" y="2538413"/>
          <p14:tracePt t="19672" x="8693150" y="2530475"/>
          <p14:tracePt t="19680" x="8763000" y="2516188"/>
          <p14:tracePt t="19688" x="8824913" y="2500313"/>
          <p14:tracePt t="19696" x="8863013" y="2500313"/>
          <p14:tracePt t="19705" x="8894763" y="2484438"/>
          <p14:tracePt t="19713" x="8932863" y="2484438"/>
          <p14:tracePt t="19721" x="8948738" y="2484438"/>
          <p14:tracePt t="19752" x="8964613" y="2484438"/>
          <p14:tracePt t="19764" x="8978900" y="2484438"/>
          <p14:tracePt t="19780" x="9018588" y="2484438"/>
          <p14:tracePt t="19788" x="9034463" y="2492375"/>
          <p14:tracePt t="19796" x="9064625" y="2492375"/>
          <p14:tracePt t="19805" x="9096375" y="2508250"/>
          <p14:tracePt t="19813" x="9134475" y="2508250"/>
          <p14:tracePt t="19830" x="9204325" y="2508250"/>
          <p14:tracePt t="19831" x="9220200" y="2524125"/>
          <p14:tracePt t="19838" x="9250363" y="2524125"/>
          <p14:tracePt t="19846" x="9288463" y="2524125"/>
          <p14:tracePt t="19855" x="9336088" y="2524125"/>
          <p14:tracePt t="19863" x="9366250" y="2524125"/>
          <p14:tracePt t="19864" x="9390063" y="2538413"/>
          <p14:tracePt t="19872" x="9436100" y="2538413"/>
          <p14:tracePt t="19880" x="9490075" y="2538413"/>
          <p14:tracePt t="19881" x="9490075" y="2562225"/>
          <p14:tracePt t="19888" x="9559925" y="2562225"/>
          <p14:tracePt t="19896" x="9605963" y="2562225"/>
          <p14:tracePt t="19905" x="9675813" y="2578100"/>
          <p14:tracePt t="19913" x="9721850" y="2578100"/>
          <p14:tracePt t="19930" x="9831388" y="2592388"/>
          <p14:tracePt t="19938" x="9893300" y="2592388"/>
          <p14:tracePt t="19947" x="9947275" y="2608263"/>
          <p14:tracePt t="19955" x="9993313" y="2608263"/>
          <p14:tracePt t="19972" x="10101263" y="2624138"/>
          <p14:tracePt t="19980" x="10148888" y="2624138"/>
          <p14:tracePt t="19988" x="10202863" y="2647950"/>
          <p14:tracePt t="19996" x="10248900" y="2647950"/>
          <p14:tracePt t="20005" x="10318750" y="2662238"/>
          <p14:tracePt t="20013" x="10372725" y="2662238"/>
          <p14:tracePt t="20022" x="10418763" y="2678113"/>
          <p14:tracePt t="20030" x="10472738" y="2678113"/>
          <p14:tracePt t="20038" x="10520363" y="2693988"/>
          <p14:tracePt t="20046" x="10558463" y="2693988"/>
          <p14:tracePt t="20063" x="10620375" y="2709863"/>
          <p14:tracePt t="20072" x="10644188" y="2709863"/>
          <p14:tracePt t="20080" x="10660063" y="2709863"/>
          <p14:tracePt t="20186" x="10644188" y="2709863"/>
          <p14:tracePt t="20189" x="10644188" y="2701925"/>
          <p14:tracePt t="20197" x="10628313" y="2701925"/>
          <p14:tracePt t="20205" x="10612438" y="2686050"/>
          <p14:tracePt t="20206" x="10598150" y="2686050"/>
          <p14:tracePt t="20213" x="10582275" y="2686050"/>
          <p14:tracePt t="20222" x="10542588" y="2670175"/>
          <p14:tracePt t="20230" x="10496550" y="2670175"/>
          <p14:tracePt t="20238" x="10458450" y="2670175"/>
          <p14:tracePt t="20247" x="10410825" y="2647950"/>
          <p14:tracePt t="20255" x="10372725" y="2647950"/>
          <p14:tracePt t="20263" x="10310813" y="2647950"/>
          <p14:tracePt t="20264" x="10294938" y="2647950"/>
          <p14:tracePt t="20272" x="10240963" y="2647950"/>
          <p14:tracePt t="20280" x="10171113" y="2647950"/>
          <p14:tracePt t="20289" x="10101263" y="2662238"/>
          <p14:tracePt t="20297" x="10039350" y="2662238"/>
          <p14:tracePt t="20305" x="9985375" y="2678113"/>
          <p14:tracePt t="20306" x="9971088" y="2678113"/>
          <p14:tracePt t="20313" x="9915525" y="2693988"/>
          <p14:tracePt t="20321" x="9869488" y="2709863"/>
          <p14:tracePt t="20331" x="9799638" y="2724150"/>
          <p14:tracePt t="20347" x="9699625" y="2778125"/>
          <p14:tracePt t="20355" x="9683750" y="2794000"/>
          <p14:tracePt t="20363" x="9667875" y="2847975"/>
          <p14:tracePt t="20372" x="9667875" y="2895600"/>
          <p14:tracePt t="20380" x="9667875" y="2917825"/>
          <p14:tracePt t="20618" x="9645650" y="2917825"/>
          <p14:tracePt t="20622" x="9613900" y="2901950"/>
          <p14:tracePt t="20630" x="9583738" y="2887663"/>
          <p14:tracePt t="20638" x="9529763" y="2871788"/>
          <p14:tracePt t="20646" x="9498013" y="2871788"/>
          <p14:tracePt t="20655" x="9459913" y="2855913"/>
          <p14:tracePt t="20664" x="9428163" y="2855913"/>
          <p14:tracePt t="20672" x="9374188" y="2855913"/>
          <p14:tracePt t="20680" x="9344025" y="2855913"/>
          <p14:tracePt t="20688" x="9274175" y="2855913"/>
          <p14:tracePt t="20697" x="9242425" y="2855913"/>
          <p14:tracePt t="20705" x="9188450" y="2855913"/>
          <p14:tracePt t="20722" x="9088438" y="2855913"/>
          <p14:tracePt t="20730" x="9040813" y="2855913"/>
          <p14:tracePt t="20738" x="9018588" y="2855913"/>
          <p14:tracePt t="20739" x="9002713" y="2855913"/>
          <p14:tracePt t="20746" x="8986838" y="2855913"/>
          <p14:tracePt t="20755" x="8956675" y="2855913"/>
          <p14:tracePt t="20772" x="8916988" y="2855913"/>
          <p14:tracePt t="20780" x="8902700" y="2855913"/>
          <p14:tracePt t="20789" x="8886825" y="2855913"/>
          <p14:tracePt t="20863" x="8894763" y="2863850"/>
          <p14:tracePt t="20872" x="8909050" y="2863850"/>
          <p14:tracePt t="20880" x="8932863" y="2863850"/>
          <p14:tracePt t="20888" x="8948738" y="2879725"/>
          <p14:tracePt t="20897" x="8964613" y="2879725"/>
          <p14:tracePt t="20913" x="9018588" y="2879725"/>
          <p14:tracePt t="20922" x="9048750" y="2895600"/>
          <p14:tracePt t="20930" x="9096375" y="2895600"/>
          <p14:tracePt t="20938" x="9164638" y="2895600"/>
          <p14:tracePt t="20939" x="9180513" y="2895600"/>
          <p14:tracePt t="20955" x="9366250" y="2887663"/>
          <p14:tracePt t="20963" x="9474200" y="2871788"/>
          <p14:tracePt t="20972" x="9559925" y="2855913"/>
          <p14:tracePt t="20980" x="9605963" y="2840038"/>
          <p14:tracePt t="20988" x="9659938" y="2801938"/>
          <p14:tracePt t="21005" x="9707563" y="2771775"/>
          <p14:tracePt t="21006" x="9707563" y="2755900"/>
          <p14:tracePt t="21013" x="9707563" y="2732088"/>
          <p14:tracePt t="21022" x="9707563" y="2701925"/>
          <p14:tracePt t="21030" x="9721850" y="2686050"/>
          <p14:tracePt t="21038" x="9721850" y="2647950"/>
          <p14:tracePt t="21047" x="9699625" y="2616200"/>
          <p14:tracePt t="21055" x="9667875" y="2586038"/>
          <p14:tracePt t="21063" x="9613900" y="2546350"/>
          <p14:tracePt t="21071" x="9559925" y="2516188"/>
          <p14:tracePt t="21080" x="9498013" y="2484438"/>
          <p14:tracePt t="21097" x="9344025" y="2446338"/>
          <p14:tracePt t="21105" x="9258300" y="2430463"/>
          <p14:tracePt t="21113" x="9158288" y="2414588"/>
          <p14:tracePt t="21114" x="9142413" y="2414588"/>
          <p14:tracePt t="21122" x="9072563" y="2414588"/>
          <p14:tracePt t="21130" x="9002713" y="2414588"/>
          <p14:tracePt t="21147" x="8902700" y="2422525"/>
          <p14:tracePt t="21155" x="8870950" y="2438400"/>
          <p14:tracePt t="21163" x="8832850" y="2454275"/>
          <p14:tracePt t="21171" x="8816975" y="2492375"/>
          <p14:tracePt t="21180" x="8816975" y="2508250"/>
          <p14:tracePt t="21188" x="8816975" y="2538413"/>
          <p14:tracePt t="21197" x="8816975" y="2578100"/>
          <p14:tracePt t="21198" x="8816975" y="2592388"/>
          <p14:tracePt t="21205" x="8824913" y="2608263"/>
          <p14:tracePt t="21213" x="8863013" y="2647950"/>
          <p14:tracePt t="21214" x="8863013" y="2662238"/>
          <p14:tracePt t="21222" x="8909050" y="2678113"/>
          <p14:tracePt t="21238" x="9048750" y="2724150"/>
          <p14:tracePt t="21247" x="9134475" y="2747963"/>
          <p14:tracePt t="21255" x="9220200" y="2747963"/>
          <p14:tracePt t="21264" x="9304338" y="2747963"/>
          <p14:tracePt t="21272" x="9390063" y="2747963"/>
          <p14:tracePt t="21288" x="9536113" y="2732088"/>
          <p14:tracePt t="21297" x="9621838" y="2716213"/>
          <p14:tracePt t="21305" x="9691688" y="2701925"/>
          <p14:tracePt t="21306" x="9707563" y="2701925"/>
          <p14:tracePt t="21313" x="9777413" y="2686050"/>
          <p14:tracePt t="21322" x="9847263" y="2670175"/>
          <p14:tracePt t="21330" x="9909175" y="2670175"/>
          <p14:tracePt t="21338" x="9947275" y="2647950"/>
          <p14:tracePt t="21339" x="9963150" y="2647950"/>
          <p14:tracePt t="21347" x="9977438" y="2632075"/>
          <p14:tracePt t="21355" x="9993313" y="2616200"/>
          <p14:tracePt t="21369" x="9993313" y="2600325"/>
          <p14:tracePt t="21380" x="9993313" y="2586038"/>
          <p14:tracePt t="21388" x="9971088" y="2586038"/>
          <p14:tracePt t="21389" x="9971088" y="2570163"/>
          <p14:tracePt t="21397" x="9939338" y="2546350"/>
          <p14:tracePt t="21405" x="9885363" y="2530475"/>
          <p14:tracePt t="21413" x="9853613" y="2530475"/>
          <p14:tracePt t="21414" x="9831388" y="2516188"/>
          <p14:tracePt t="21423" x="9769475" y="2516188"/>
          <p14:tracePt t="21430" x="9715500" y="2500313"/>
          <p14:tracePt t="21439" x="9629775" y="2500313"/>
          <p14:tracePt t="21447" x="9559925" y="2500313"/>
          <p14:tracePt t="21455" x="9498013" y="2500313"/>
          <p14:tracePt t="21463" x="9412288" y="2500313"/>
          <p14:tracePt t="21472" x="9344025" y="2500313"/>
          <p14:tracePt t="21480" x="9274175" y="2508250"/>
          <p14:tracePt t="21488" x="9212263" y="2508250"/>
          <p14:tracePt t="21497" x="9172575" y="2524125"/>
          <p14:tracePt t="21505" x="9142413" y="2524125"/>
          <p14:tracePt t="21522" x="9126538" y="2538413"/>
          <p14:tracePt t="21560" x="9126538" y="2562225"/>
          <p14:tracePt t="21564" x="9134475" y="2562225"/>
          <p14:tracePt t="21574" x="9150350" y="2562225"/>
          <p14:tracePt t="21580" x="9150350" y="2578100"/>
          <p14:tracePt t="21589" x="9164638" y="2578100"/>
          <p14:tracePt t="21597" x="9180513" y="2578100"/>
          <p14:tracePt t="21605" x="9204325" y="2578100"/>
          <p14:tracePt t="21613" x="9220200" y="2578100"/>
          <p14:tracePt t="21621" x="9250363" y="2592388"/>
          <p14:tracePt t="21630" x="9304338" y="2592388"/>
          <p14:tracePt t="21638" x="9366250" y="2608263"/>
          <p14:tracePt t="21647" x="9436100" y="2608263"/>
          <p14:tracePt t="21655" x="9505950" y="2624138"/>
          <p14:tracePt t="21664" x="9575800" y="2624138"/>
          <p14:tracePt t="21672" x="9637713" y="2624138"/>
          <p14:tracePt t="21680" x="9691688" y="2624138"/>
          <p14:tracePt t="21681" x="9707563" y="2624138"/>
          <p14:tracePt t="21688" x="9761538" y="2624138"/>
          <p14:tracePt t="21696" x="9807575" y="2624138"/>
          <p14:tracePt t="21705" x="9861550" y="2624138"/>
          <p14:tracePt t="21713" x="9909175" y="2624138"/>
          <p14:tracePt t="21722" x="9947275" y="2616200"/>
          <p14:tracePt t="21731" x="9977438" y="2616200"/>
          <p14:tracePt t="21732" x="9977438" y="2600325"/>
          <p14:tracePt t="21738" x="9993313" y="2600325"/>
          <p14:tracePt t="21755" x="9993313" y="2586038"/>
          <p14:tracePt t="21763" x="9993313" y="2570163"/>
          <p14:tracePt t="21764" x="9993313" y="2546350"/>
          <p14:tracePt t="21772" x="9993313" y="2530475"/>
          <p14:tracePt t="21780" x="9993313" y="2500313"/>
          <p14:tracePt t="21788" x="9993313" y="2484438"/>
          <p14:tracePt t="21797" x="9985375" y="2446338"/>
          <p14:tracePt t="21813" x="9939338" y="2400300"/>
          <p14:tracePt t="21822" x="9901238" y="2360613"/>
          <p14:tracePt t="21830" x="9885363" y="2344738"/>
          <p14:tracePt t="21839" x="9831388" y="2330450"/>
          <p14:tracePt t="21847" x="9799638" y="2314575"/>
          <p14:tracePt t="21855" x="9769475" y="2314575"/>
          <p14:tracePt t="21864" x="9715500" y="2298700"/>
          <p14:tracePt t="21872" x="9667875" y="2298700"/>
          <p14:tracePt t="21880" x="9613900" y="2274888"/>
          <p14:tracePt t="21897" x="9513888" y="2274888"/>
          <p14:tracePt t="21905" x="9459913" y="2274888"/>
          <p14:tracePt t="21913" x="9398000" y="2274888"/>
          <p14:tracePt t="21922" x="9344025" y="2274888"/>
          <p14:tracePt t="21930" x="9312275" y="2290763"/>
          <p14:tracePt t="21931" x="9288463" y="2290763"/>
          <p14:tracePt t="21939" x="9258300" y="2306638"/>
          <p14:tracePt t="21955" x="9226550" y="2352675"/>
          <p14:tracePt t="21963" x="9212263" y="2392363"/>
          <p14:tracePt t="21972" x="9188450" y="2422525"/>
          <p14:tracePt t="21980" x="9172575" y="2454275"/>
          <p14:tracePt t="21981" x="9172575" y="2476500"/>
          <p14:tracePt t="21988" x="9172575" y="2508250"/>
          <p14:tracePt t="21997" x="9172575" y="2524125"/>
          <p14:tracePt t="22005" x="9172575" y="2578100"/>
          <p14:tracePt t="22013" x="9180513" y="2608263"/>
          <p14:tracePt t="22022" x="9204325" y="2647950"/>
          <p14:tracePt t="22038" x="9304338" y="2693988"/>
          <p14:tracePt t="22047" x="9350375" y="2709863"/>
          <p14:tracePt t="22055" x="9436100" y="2747963"/>
          <p14:tracePt t="22064" x="9536113" y="2763838"/>
          <p14:tracePt t="22072" x="9659938" y="2778125"/>
          <p14:tracePt t="22080" x="9761538" y="2794000"/>
          <p14:tracePt t="22081" x="9777413" y="2794000"/>
          <p14:tracePt t="22088" x="9909175" y="2809875"/>
          <p14:tracePt t="22096" x="10017125" y="2809875"/>
          <p14:tracePt t="22105" x="10133013" y="2809875"/>
          <p14:tracePt t="22113" x="10233025" y="2809875"/>
          <p14:tracePt t="22130" x="10434638" y="2809875"/>
          <p14:tracePt t="22131" x="10434638" y="2801938"/>
          <p14:tracePt t="22138" x="10504488" y="2786063"/>
          <p14:tracePt t="22139" x="10520363" y="2786063"/>
          <p14:tracePt t="22147" x="10574338" y="2755900"/>
          <p14:tracePt t="22155" x="10604500" y="2716213"/>
          <p14:tracePt t="22156" x="10604500" y="2701925"/>
          <p14:tracePt t="22163" x="10620375" y="2670175"/>
          <p14:tracePt t="22172" x="10644188" y="2632075"/>
          <p14:tracePt t="22180" x="10644188" y="2600325"/>
          <p14:tracePt t="22188" x="10628313" y="2546350"/>
          <p14:tracePt t="22197" x="10598150" y="2516188"/>
          <p14:tracePt t="22205" x="10542588" y="2500313"/>
          <p14:tracePt t="22213" x="10496550" y="2462213"/>
          <p14:tracePt t="22222" x="10426700" y="2430463"/>
          <p14:tracePt t="22230" x="10342563" y="2414588"/>
          <p14:tracePt t="22238" x="10256838" y="2400300"/>
          <p14:tracePt t="22247" x="10171113" y="2376488"/>
          <p14:tracePt t="22255" x="10055225" y="2376488"/>
          <p14:tracePt t="22272" x="9869488" y="2376488"/>
          <p14:tracePt t="22280" x="9785350" y="2376488"/>
          <p14:tracePt t="22288" x="9699625" y="2392363"/>
          <p14:tracePt t="22297" x="9629775" y="2406650"/>
          <p14:tracePt t="22305" x="9559925" y="2422525"/>
          <p14:tracePt t="22314" x="9513888" y="2454275"/>
          <p14:tracePt t="22322" x="9482138" y="2476500"/>
          <p14:tracePt t="22330" x="9444038" y="2508250"/>
          <p14:tracePt t="22339" x="9428163" y="2524125"/>
          <p14:tracePt t="22347" x="9412288" y="2562225"/>
          <p14:tracePt t="22363" x="9398000" y="2592388"/>
          <p14:tracePt t="22372" x="9398000" y="2624138"/>
          <p14:tracePt t="22380" x="9398000" y="2647950"/>
          <p14:tracePt t="22388" x="9398000" y="2662238"/>
          <p14:tracePt t="22397" x="9398000" y="2678113"/>
          <p14:tracePt t="22414" x="9398000" y="2709863"/>
          <p14:tracePt t="22423" x="9405938" y="2709863"/>
          <p14:tracePt t="22430" x="9420225" y="2724150"/>
          <p14:tracePt t="22438" x="9451975" y="2747963"/>
          <p14:tracePt t="22455" x="9490075" y="2747963"/>
          <p14:tracePt t="22464" x="9505950" y="2763838"/>
          <p14:tracePt t="22472" x="9521825" y="2763838"/>
          <p14:tracePt t="22480" x="9536113" y="2763838"/>
          <p14:tracePt t="22488" x="9559925" y="2763838"/>
          <p14:tracePt t="22505" x="9575800" y="2763838"/>
          <p14:tracePt t="22590" x="9575800" y="2755900"/>
          <p14:tracePt t="22602" x="9575800" y="2732088"/>
          <p14:tracePt t="22620" x="9575800" y="2716213"/>
          <p14:tracePt t="22627" x="9559925" y="2716213"/>
          <p14:tracePt t="22634" x="9559925" y="2701925"/>
          <p14:tracePt t="22647" x="9544050" y="2701925"/>
          <p14:tracePt t="22655" x="9529763" y="2686050"/>
          <p14:tracePt t="22675" x="9513888" y="2686050"/>
          <p14:tracePt t="22702" x="9498013" y="2686050"/>
          <p14:tracePt t="22738" x="9482138" y="2686050"/>
          <p14:tracePt t="22903" x="9459913" y="2686050"/>
          <p14:tracePt t="22931" x="9459913" y="2693988"/>
          <p14:tracePt t="22969" x="9459913" y="2709863"/>
          <p14:tracePt t="23203" x="9459913" y="2724150"/>
          <p14:tracePt t="23219" x="9459913" y="2747963"/>
          <p14:tracePt t="23228" x="9474200" y="2747963"/>
          <p14:tracePt t="23236" x="9474200" y="2763838"/>
          <p14:tracePt t="23255" x="9474200" y="2778125"/>
          <p14:tracePt t="23269" x="9474200" y="2794000"/>
          <p14:tracePt t="23278" x="9490075" y="2794000"/>
          <p14:tracePt t="23283" x="9490075" y="2809875"/>
          <p14:tracePt t="23298" x="9490075" y="2833688"/>
          <p14:tracePt t="23312" x="9490075" y="2847975"/>
          <p14:tracePt t="23327" x="9505950" y="2863850"/>
          <p14:tracePt t="23350" x="9505950" y="2879725"/>
          <p14:tracePt t="23368" x="9521825" y="2879725"/>
          <p14:tracePt t="23446" x="9536113" y="2879725"/>
          <p14:tracePt t="23453" x="9536113" y="2871788"/>
          <p14:tracePt t="23463" x="9536113" y="2855913"/>
          <p14:tracePt t="23472" x="9536113" y="2840038"/>
          <p14:tracePt t="23479" x="9536113" y="2817813"/>
          <p14:tracePt t="23487" x="9536113" y="2801938"/>
          <p14:tracePt t="23505" x="9536113" y="2755900"/>
          <p14:tracePt t="23513" x="9536113" y="2732088"/>
          <p14:tracePt t="23522" x="9536113" y="2716213"/>
          <p14:tracePt t="23530" x="9529763" y="2701925"/>
          <p14:tracePt t="23531" x="9529763" y="2686050"/>
          <p14:tracePt t="23539" x="9529763" y="2670175"/>
          <p14:tracePt t="23547" x="9513888" y="2670175"/>
          <p14:tracePt t="23555" x="9513888" y="2647950"/>
          <p14:tracePt t="23564" x="9498013" y="2632075"/>
          <p14:tracePt t="23572" x="9482138" y="2632075"/>
          <p14:tracePt t="23580" x="9459913" y="2632075"/>
          <p14:tracePt t="23597" x="9428163" y="2632075"/>
          <p14:tracePt t="23606" x="9412288" y="2632075"/>
          <p14:tracePt t="23637" x="9398000" y="2632075"/>
          <p14:tracePt t="23652" x="9374188" y="2632075"/>
          <p14:tracePt t="23659" x="9374188" y="2647950"/>
          <p14:tracePt t="23665" x="9358313" y="2647950"/>
          <p14:tracePt t="23677" x="9344025" y="2647950"/>
          <p14:tracePt t="23686" x="9344025" y="2662238"/>
          <p14:tracePt t="23730" x="9344025" y="2678113"/>
          <p14:tracePt t="23750" x="9344025" y="2693988"/>
          <p14:tracePt t="23775" x="9344025" y="2709863"/>
          <p14:tracePt t="23780" x="9350375" y="2709863"/>
          <p14:tracePt t="23818" x="9366250" y="2709863"/>
          <p14:tracePt t="23961" x="9366250" y="2701925"/>
          <p14:tracePt t="23976" x="9366250" y="2686050"/>
          <p14:tracePt t="23994" x="9366250" y="2670175"/>
          <p14:tracePt t="24055" x="9366250" y="2647950"/>
          <p14:tracePt t="24101" x="9358313" y="2647950"/>
          <p14:tracePt t="24162" x="9358313" y="2632075"/>
          <p14:tracePt t="24182" x="9344025" y="2632075"/>
          <p14:tracePt t="24196" x="9344025" y="2616200"/>
          <p14:tracePt t="24213" x="9344025" y="2600325"/>
          <p14:tracePt t="24226" x="9344025" y="2586038"/>
          <p14:tracePt t="24238" x="9344025" y="2570163"/>
          <p14:tracePt t="24239" x="9350375" y="2570163"/>
          <p14:tracePt t="24255" x="9350375" y="2546350"/>
          <p14:tracePt t="24263" x="9350375" y="2530475"/>
          <p14:tracePt t="24272" x="9350375" y="2516188"/>
          <p14:tracePt t="24280" x="9350375" y="2500313"/>
          <p14:tracePt t="24288" x="9350375" y="2484438"/>
          <p14:tracePt t="24297" x="9344025" y="2462213"/>
          <p14:tracePt t="24305" x="9328150" y="2446338"/>
          <p14:tracePt t="24314" x="9312275" y="2414588"/>
          <p14:tracePt t="24322" x="9274175" y="2414588"/>
          <p14:tracePt t="24330" x="9226550" y="2400300"/>
          <p14:tracePt t="24331" x="9212263" y="2400300"/>
          <p14:tracePt t="24338" x="9158288" y="2400300"/>
          <p14:tracePt t="24347" x="9102725" y="2400300"/>
          <p14:tracePt t="24355" x="9056688" y="2400300"/>
          <p14:tracePt t="24363" x="9018588" y="2406650"/>
          <p14:tracePt t="24372" x="8986838" y="2454275"/>
          <p14:tracePt t="24380" x="8956675" y="2508250"/>
          <p14:tracePt t="24397" x="8916988" y="2624138"/>
          <p14:tracePt t="24414" x="8932863" y="2763838"/>
          <p14:tracePt t="24422" x="8964613" y="2809875"/>
          <p14:tracePt t="24430" x="9034463" y="2847975"/>
          <p14:tracePt t="24438" x="9118600" y="2879725"/>
          <p14:tracePt t="24455" x="9350375" y="2933700"/>
          <p14:tracePt t="24463" x="9474200" y="2933700"/>
          <p14:tracePt t="24472" x="9591675" y="2933700"/>
          <p14:tracePt t="24480" x="9691688" y="2917825"/>
          <p14:tracePt t="24488" x="9791700" y="2887663"/>
          <p14:tracePt t="24498" x="9861550" y="2840038"/>
          <p14:tracePt t="24505" x="9893300" y="2786063"/>
          <p14:tracePt t="24513" x="9931400" y="2732088"/>
          <p14:tracePt t="24522" x="9947275" y="2686050"/>
          <p14:tracePt t="24539" x="9947275" y="2600325"/>
          <p14:tracePt t="24547" x="9939338" y="2570163"/>
          <p14:tracePt t="24555" x="9901238" y="2530475"/>
          <p14:tracePt t="24563" x="9869488" y="2516188"/>
          <p14:tracePt t="24572" x="9815513" y="2500313"/>
          <p14:tracePt t="24580" x="9769475" y="2500313"/>
          <p14:tracePt t="24597" x="9683750" y="2484438"/>
          <p14:tracePt t="24605" x="9645650" y="2492375"/>
          <p14:tracePt t="24613" x="9598025" y="2508250"/>
          <p14:tracePt t="24622" x="9559925" y="2524125"/>
          <p14:tracePt t="24630" x="9529763" y="2578100"/>
          <p14:tracePt t="24639" x="9513888" y="2608263"/>
          <p14:tracePt t="24647" x="9498013" y="2624138"/>
          <p14:tracePt t="24655" x="9498013" y="2647950"/>
          <p14:tracePt t="24665" x="9498013" y="2662238"/>
          <p14:tracePt t="24680" x="9521825" y="2678113"/>
          <p14:tracePt t="24689" x="9559925" y="2693988"/>
          <p14:tracePt t="24697" x="9605963" y="2709863"/>
          <p14:tracePt t="24705" x="9659938" y="2724150"/>
          <p14:tracePt t="24713" x="9721850" y="2724150"/>
          <p14:tracePt t="24722" x="9777413" y="2724150"/>
          <p14:tracePt t="24738" x="9877425" y="2747963"/>
          <p14:tracePt t="24747" x="9909175" y="2747963"/>
          <p14:tracePt t="24755" x="9947275" y="2747963"/>
          <p14:tracePt t="24772" x="9993313" y="2747963"/>
          <p14:tracePt t="24780" x="10017125" y="2747963"/>
          <p14:tracePt t="24788" x="10033000" y="2747963"/>
          <p14:tracePt t="24861" x="10047288" y="2747963"/>
          <p14:tracePt t="24869" x="10047288" y="2763838"/>
          <p14:tracePt t="24873" x="10063163" y="2763838"/>
          <p14:tracePt t="24881" x="10079038" y="2778125"/>
          <p14:tracePt t="24888" x="10101263" y="2778125"/>
          <p14:tracePt t="24897" x="10117138" y="2794000"/>
          <p14:tracePt t="24914" x="10163175" y="2833688"/>
          <p14:tracePt t="24922" x="10179050" y="2847975"/>
          <p14:tracePt t="25167" x="10202863" y="2847975"/>
          <p14:tracePt t="25173" x="10202863" y="2863850"/>
          <p14:tracePt t="25173" x="10218738" y="2863850"/>
          <p14:tracePt t="25179" x="10233025" y="2879725"/>
          <p14:tracePt t="25182" x="10248900" y="2879725"/>
          <p14:tracePt t="25189" x="10287000" y="2895600"/>
          <p14:tracePt t="25209" x="10450513" y="2963863"/>
          <p14:tracePt t="25213" x="10488613" y="2979738"/>
          <p14:tracePt t="25222" x="10558463" y="3019425"/>
          <p14:tracePt t="25230" x="10604500" y="3033713"/>
          <p14:tracePt t="25239" x="10660063" y="3033713"/>
          <p14:tracePt t="25255" x="10760075" y="3033713"/>
          <p14:tracePt t="25263" x="10829925" y="3025775"/>
          <p14:tracePt t="25272" x="10860088" y="3003550"/>
          <p14:tracePt t="25280" x="10929938" y="2971800"/>
          <p14:tracePt t="25288" x="10961688" y="2957513"/>
          <p14:tracePt t="25297" x="10991850" y="2901950"/>
          <p14:tracePt t="25305" x="11015663" y="2887663"/>
          <p14:tracePt t="25313" x="11031538" y="2855913"/>
          <p14:tracePt t="25322" x="11045825" y="2817813"/>
          <p14:tracePt t="25330" x="11045825" y="2801938"/>
          <p14:tracePt t="25347" x="11045825" y="2771775"/>
          <p14:tracePt t="25355" x="11037888" y="2755900"/>
          <p14:tracePt t="25363" x="10999788" y="2732088"/>
          <p14:tracePt t="25372" x="10969625" y="2701925"/>
          <p14:tracePt t="25380" x="10937875" y="2686050"/>
          <p14:tracePt t="25388" x="10883900" y="2647950"/>
          <p14:tracePt t="25397" x="10837863" y="2632075"/>
          <p14:tracePt t="25406" x="10768013" y="2600325"/>
          <p14:tracePt t="25414" x="10698163" y="2586038"/>
          <p14:tracePt t="25422" x="10644188" y="2570163"/>
          <p14:tracePt t="25430" x="10598150" y="2570163"/>
          <p14:tracePt t="25439" x="10528300" y="2546350"/>
          <p14:tracePt t="25447" x="10480675" y="2546350"/>
          <p14:tracePt t="25455" x="10426700" y="2546350"/>
          <p14:tracePt t="25463" x="10396538" y="2546350"/>
          <p14:tracePt t="25472" x="10372725" y="2562225"/>
          <p14:tracePt t="25480" x="10372725" y="2578100"/>
          <p14:tracePt t="25489" x="10356850" y="2608263"/>
          <p14:tracePt t="25497" x="10356850" y="2647950"/>
          <p14:tracePt t="25505" x="10356850" y="2662238"/>
          <p14:tracePt t="25513" x="10388600" y="2709863"/>
          <p14:tracePt t="25522" x="10418763" y="2747963"/>
          <p14:tracePt t="25530" x="10472738" y="2778125"/>
          <p14:tracePt t="25531" x="10488613" y="2778125"/>
          <p14:tracePt t="25538" x="10534650" y="2809875"/>
          <p14:tracePt t="25547" x="10604500" y="2833688"/>
          <p14:tracePt t="25555" x="10674350" y="2833688"/>
          <p14:tracePt t="25563" x="10744200" y="2847975"/>
          <p14:tracePt t="25572" x="10806113" y="2847975"/>
          <p14:tracePt t="25580" x="10914063" y="2847975"/>
          <p14:tracePt t="25588" x="10991850" y="2840038"/>
          <p14:tracePt t="25597" x="11061700" y="2817813"/>
          <p14:tracePt t="25605" x="11115675" y="2786063"/>
          <p14:tracePt t="25614" x="11147425" y="2716213"/>
          <p14:tracePt t="25622" x="11185525" y="2686050"/>
          <p14:tracePt t="25630" x="11185525" y="2616200"/>
          <p14:tracePt t="25639" x="11185525" y="2586038"/>
          <p14:tracePt t="25647" x="11155363" y="2530475"/>
          <p14:tracePt t="25656" x="11107738" y="2500313"/>
          <p14:tracePt t="25664" x="10999788" y="2462213"/>
          <p14:tracePt t="25672" x="10899775" y="2446338"/>
          <p14:tracePt t="25680" x="10752138" y="2430463"/>
          <p14:tracePt t="25681" x="10728325" y="2414588"/>
          <p14:tracePt t="25688" x="10582275" y="2414588"/>
          <p14:tracePt t="25697" x="10426700" y="2414588"/>
          <p14:tracePt t="25705" x="10294938" y="2414588"/>
          <p14:tracePt t="25706" x="10272713" y="2414588"/>
          <p14:tracePt t="25713" x="10140950" y="2422525"/>
          <p14:tracePt t="25722" x="10025063" y="2454275"/>
          <p14:tracePt t="25730" x="9915525" y="2492375"/>
          <p14:tracePt t="25739" x="9785350" y="2538413"/>
          <p14:tracePt t="25747" x="9699625" y="2592388"/>
          <p14:tracePt t="25755" x="9629775" y="2662238"/>
          <p14:tracePt t="25756" x="9613900" y="2662238"/>
          <p14:tracePt t="25763" x="9583738" y="2709863"/>
          <p14:tracePt t="25772" x="9544050" y="2763838"/>
          <p14:tracePt t="25780" x="9513888" y="2794000"/>
          <p14:tracePt t="25788" x="9513888" y="2833688"/>
          <p14:tracePt t="25797" x="9498013" y="2863850"/>
          <p14:tracePt t="25814" x="9459913" y="2917825"/>
          <p14:tracePt t="25822" x="9428163" y="2949575"/>
          <p14:tracePt t="25830" x="9374188" y="2979738"/>
          <p14:tracePt t="25838" x="9312275" y="3019425"/>
          <p14:tracePt t="25847" x="9226550" y="3049588"/>
          <p14:tracePt t="25848" x="9212263" y="3065463"/>
          <p14:tracePt t="25855" x="9102725" y="3081338"/>
          <p14:tracePt t="25856" x="9088438" y="3103563"/>
          <p14:tracePt t="25865" x="8902700" y="3135313"/>
          <p14:tracePt t="25872" x="8716963" y="3165475"/>
          <p14:tracePt t="25880" x="8499475" y="3189288"/>
          <p14:tracePt t="25881" x="8461375" y="3189288"/>
          <p14:tracePt t="25889" x="8228013" y="3205163"/>
          <p14:tracePt t="25897" x="7972425" y="3219450"/>
          <p14:tracePt t="25906" x="7662863" y="3219450"/>
          <p14:tracePt t="25906" x="7632700" y="3219450"/>
          <p14:tracePt t="25913" x="7377113" y="3219450"/>
          <p14:tracePt t="25922" x="7105650" y="3219450"/>
          <p14:tracePt t="25930" x="6873875" y="3219450"/>
          <p14:tracePt t="25939" x="6548438" y="3219450"/>
          <p14:tracePt t="25955" x="6037263" y="3219450"/>
          <p14:tracePt t="25956" x="6007100" y="3219450"/>
          <p14:tracePt t="25963" x="5735638" y="3219450"/>
          <p14:tracePt t="25973" x="5465763" y="3219450"/>
          <p14:tracePt t="25980" x="5248275" y="3219450"/>
          <p14:tracePt t="25989" x="4976813" y="3219450"/>
          <p14:tracePt t="26005" x="4605338" y="3235325"/>
          <p14:tracePt t="26006" x="4583113" y="3235325"/>
          <p14:tracePt t="26014" x="4435475" y="3251200"/>
          <p14:tracePt t="26022" x="4311650" y="3289300"/>
          <p14:tracePt t="26030" x="4249738" y="3305175"/>
          <p14:tracePt t="26031" x="4225925" y="3321050"/>
          <p14:tracePt t="26039" x="4195763" y="3335338"/>
          <p14:tracePt t="26040" x="4195763" y="3351213"/>
          <p14:tracePt t="26047" x="4179888" y="3375025"/>
          <p14:tracePt t="26055" x="4179888" y="3405188"/>
          <p14:tracePt t="26063" x="4203700" y="3436938"/>
          <p14:tracePt t="26072" x="4287838" y="3490913"/>
          <p14:tracePt t="26080" x="4411663" y="3522663"/>
          <p14:tracePt t="26081" x="4427538" y="3536950"/>
          <p14:tracePt t="26088" x="4543425" y="3576638"/>
          <p14:tracePt t="26097" x="4699000" y="3606800"/>
          <p14:tracePt t="26114" x="5054600" y="3676650"/>
          <p14:tracePt t="26122" x="5240338" y="3708400"/>
          <p14:tracePt t="26130" x="5441950" y="3746500"/>
          <p14:tracePt t="26131" x="5457825" y="3746500"/>
          <p14:tracePt t="26147" x="5797550" y="3792538"/>
          <p14:tracePt t="26155" x="5983288" y="3808413"/>
          <p14:tracePt t="26164" x="6184900" y="3832225"/>
          <p14:tracePt t="26173" x="6370638" y="3832225"/>
          <p14:tracePt t="26189" x="6726238" y="3832225"/>
          <p14:tracePt t="26197" x="6881813" y="3832225"/>
          <p14:tracePt t="26205" x="7051675" y="3816350"/>
          <p14:tracePt t="26206" x="7067550" y="3816350"/>
          <p14:tracePt t="26213" x="7183438" y="3800475"/>
          <p14:tracePt t="26222" x="7283450" y="3784600"/>
          <p14:tracePt t="26230" x="7369175" y="3770313"/>
          <p14:tracePt t="26231" x="7392988" y="3770313"/>
          <p14:tracePt t="26239" x="7454900" y="3754438"/>
          <p14:tracePt t="26247" x="7508875" y="3730625"/>
          <p14:tracePt t="26255" x="7554913" y="3730625"/>
          <p14:tracePt t="26263" x="7594600" y="3714750"/>
          <p14:tracePt t="26272" x="7624763" y="3714750"/>
          <p14:tracePt t="26289" x="7678738" y="3714750"/>
          <p14:tracePt t="26297" x="7710488" y="3714750"/>
          <p14:tracePt t="26305" x="7740650" y="3714750"/>
          <p14:tracePt t="26314" x="7794625" y="3714750"/>
          <p14:tracePt t="26330" x="7896225" y="3746500"/>
          <p14:tracePt t="26331" x="7910513" y="3746500"/>
          <p14:tracePt t="26338" x="7966075" y="3762375"/>
          <p14:tracePt t="26347" x="8034338" y="3776663"/>
          <p14:tracePt t="26355" x="8096250" y="3792538"/>
          <p14:tracePt t="26364" x="8166100" y="3808413"/>
          <p14:tracePt t="26373" x="8235950" y="3832225"/>
          <p14:tracePt t="26380" x="8251825" y="3846513"/>
          <p14:tracePt t="26605" x="8283575" y="3846513"/>
          <p14:tracePt t="26614" x="8337550" y="3846513"/>
          <p14:tracePt t="26622" x="8391525" y="3862388"/>
          <p14:tracePt t="26630" x="8437563" y="3862388"/>
          <p14:tracePt t="26631" x="8437563" y="3878263"/>
          <p14:tracePt t="26639" x="8491538" y="3894138"/>
          <p14:tracePt t="26647" x="8553450" y="3932238"/>
          <p14:tracePt t="26655" x="8607425" y="3948113"/>
          <p14:tracePt t="26664" x="8639175" y="3978275"/>
          <p14:tracePt t="26672" x="8677275" y="4017963"/>
          <p14:tracePt t="26680" x="8709025" y="4032250"/>
          <p14:tracePt t="26681" x="8709025" y="4048125"/>
          <p14:tracePt t="26688" x="8747125" y="4079875"/>
          <p14:tracePt t="26706" x="8778875" y="4148138"/>
          <p14:tracePt t="26713" x="8793163" y="4187825"/>
          <p14:tracePt t="26722" x="8809038" y="4217988"/>
          <p14:tracePt t="26730" x="8847138" y="4233863"/>
          <p14:tracePt t="26739" x="8878888" y="4271963"/>
          <p14:tracePt t="26747" x="8894763" y="4303713"/>
          <p14:tracePt t="26755" x="8909050" y="4333875"/>
          <p14:tracePt t="26764" x="8909050" y="4349750"/>
          <p14:tracePt t="26772" x="8932863" y="4389438"/>
          <p14:tracePt t="26773" x="8932863" y="4403725"/>
          <p14:tracePt t="26780" x="8932863" y="4419600"/>
          <p14:tracePt t="26789" x="8932863" y="4473575"/>
          <p14:tracePt t="26797" x="8932863" y="4505325"/>
          <p14:tracePt t="26805" x="8932863" y="4559300"/>
          <p14:tracePt t="26814" x="8932863" y="4589463"/>
          <p14:tracePt t="26822" x="8932863" y="4645025"/>
          <p14:tracePt t="26831" x="8916988" y="4659313"/>
          <p14:tracePt t="26839" x="8916988" y="4675188"/>
          <p14:tracePt t="26851" x="8916988" y="4691063"/>
          <p14:tracePt t="26866" x="8902700" y="4691063"/>
          <p14:tracePt t="26883" x="8886825" y="4691063"/>
          <p14:tracePt t="26891" x="8886825" y="4706938"/>
          <p14:tracePt t="26905" x="8870950" y="4706938"/>
          <p14:tracePt t="26912" x="8870950" y="4729163"/>
          <p14:tracePt t="26923" x="8870950" y="4745038"/>
          <p14:tracePt t="26934" x="8870950" y="4760913"/>
          <p14:tracePt t="26942" x="8870950" y="4775200"/>
          <p14:tracePt t="26947" x="8878888" y="4775200"/>
          <p14:tracePt t="26955" x="8909050" y="4791075"/>
          <p14:tracePt t="26964" x="8964613" y="4814888"/>
          <p14:tracePt t="26973" x="8994775" y="4830763"/>
          <p14:tracePt t="27232" x="8986838" y="4830763"/>
          <p14:tracePt t="27233" x="8972550" y="4830763"/>
          <p14:tracePt t="27241" x="8916988" y="4814888"/>
          <p14:tracePt t="27247" x="8855075" y="4799013"/>
          <p14:tracePt t="27255" x="8770938" y="4783138"/>
          <p14:tracePt t="27264" x="8685213" y="4783138"/>
          <p14:tracePt t="27272" x="8599488" y="4768850"/>
          <p14:tracePt t="27280" x="8531225" y="4752975"/>
          <p14:tracePt t="27289" x="8475663" y="4752975"/>
          <p14:tracePt t="27297" x="8461375" y="4752975"/>
          <p14:tracePt t="27314" x="8445500" y="4752975"/>
          <p14:tracePt t="27322" x="8413750" y="4752975"/>
          <p14:tracePt t="27330" x="8375650" y="4752975"/>
          <p14:tracePt t="27338" x="8329613" y="4752975"/>
          <p14:tracePt t="27347" x="8259763" y="4752975"/>
          <p14:tracePt t="27364" x="8128000" y="4752975"/>
          <p14:tracePt t="27380" x="8004175" y="4791075"/>
          <p14:tracePt t="27381" x="7988300" y="4791075"/>
          <p14:tracePt t="27389" x="7918450" y="4830763"/>
          <p14:tracePt t="27397" x="7834313" y="4860925"/>
          <p14:tracePt t="27414" x="7600950" y="4976813"/>
          <p14:tracePt t="27422" x="7477125" y="5030788"/>
          <p14:tracePt t="27430" x="7361238" y="5084763"/>
          <p14:tracePt t="27431" x="7346950" y="5100638"/>
          <p14:tracePt t="27439" x="7207250" y="5146675"/>
          <p14:tracePt t="27455" x="6935788" y="5248275"/>
          <p14:tracePt t="27456" x="6919913" y="5248275"/>
          <p14:tracePt t="27464" x="6773863" y="5302250"/>
          <p14:tracePt t="27472" x="6650038" y="5356225"/>
          <p14:tracePt t="27480" x="6548438" y="5387975"/>
          <p14:tracePt t="27481" x="6534150" y="5402263"/>
          <p14:tracePt t="27489" x="6448425" y="5434013"/>
          <p14:tracePt t="27505" x="6262688" y="5541963"/>
          <p14:tracePt t="27522" x="6146800" y="5627688"/>
          <p14:tracePt t="27530" x="6092825" y="5657850"/>
          <p14:tracePt t="27539" x="6076950" y="5673725"/>
          <p14:tracePt t="27547" x="6037263" y="5689600"/>
          <p14:tracePt t="27555" x="6022975" y="5703888"/>
          <p14:tracePt t="27564" x="6007100" y="5727700"/>
          <p14:tracePt t="27573" x="5991225" y="5743575"/>
          <p14:tracePt t="27580" x="5975350" y="5759450"/>
          <p14:tracePt t="27597" x="5975350" y="5789613"/>
          <p14:tracePt t="27605" x="5961063" y="5813425"/>
          <p14:tracePt t="27614" x="5937250" y="5813425"/>
          <p14:tracePt t="27622" x="5921375" y="5829300"/>
          <p14:tracePt t="27630" x="5907088" y="5843588"/>
          <p14:tracePt t="27631" x="5907088" y="5859463"/>
          <p14:tracePt t="27639" x="5875338" y="5875338"/>
          <p14:tracePt t="27647" x="5837238" y="5913438"/>
          <p14:tracePt t="27655" x="5821363" y="5929313"/>
          <p14:tracePt t="27664" x="5805488" y="5959475"/>
          <p14:tracePt t="27672" x="5805488" y="5975350"/>
          <p14:tracePt t="27680" x="5789613" y="5999163"/>
          <p14:tracePt t="27681" x="5789613" y="6015038"/>
          <p14:tracePt t="27689" x="5767388" y="6029325"/>
          <p14:tracePt t="27697" x="5751513" y="6029325"/>
          <p14:tracePt t="27706" x="5735638" y="6045200"/>
          <p14:tracePt t="27714" x="5705475" y="6061075"/>
          <p14:tracePt t="27722" x="5665788" y="6083300"/>
          <p14:tracePt t="27739" x="5565775" y="6115050"/>
          <p14:tracePt t="27747" x="5519738" y="6130925"/>
          <p14:tracePt t="27755" x="5465763" y="6169025"/>
          <p14:tracePt t="27763" x="5434013" y="6184900"/>
          <p14:tracePt t="27772" x="5380038" y="6200775"/>
          <p14:tracePt t="27780" x="5348288" y="6200775"/>
          <p14:tracePt t="27788" x="5334000" y="6200775"/>
          <p14:tracePt t="27797" x="5310188" y="6215063"/>
          <p14:tracePt t="27812" x="5294313" y="6215063"/>
          <p14:tracePt t="27825" x="5280025" y="6230938"/>
          <p14:tracePt t="27839" x="5264150" y="6246813"/>
          <p14:tracePt t="27854" x="5264150" y="6269038"/>
          <p14:tracePt t="27865" x="5264150" y="6284913"/>
          <p14:tracePt t="27878" x="5264150" y="6300788"/>
          <p14:tracePt t="27880" x="5248275" y="6300788"/>
          <p14:tracePt t="27934" x="5248275" y="6316663"/>
          <p14:tracePt t="27936" x="5256213" y="6316663"/>
          <p14:tracePt t="27940" x="5272088" y="6316663"/>
          <p14:tracePt t="27947" x="5302250" y="6316663"/>
          <p14:tracePt t="27955" x="5356225" y="6316663"/>
          <p14:tracePt t="27956" x="5372100" y="6316663"/>
          <p14:tracePt t="27972" x="5541963" y="6354763"/>
          <p14:tracePt t="27981" x="5697538" y="6354763"/>
          <p14:tracePt t="27989" x="5829300" y="6354763"/>
          <p14:tracePt t="27997" x="5999163" y="6354763"/>
          <p14:tracePt t="28005" x="6223000" y="6354763"/>
          <p14:tracePt t="28006" x="6238875" y="6354763"/>
          <p14:tracePt t="28022" x="6680200" y="6354763"/>
          <p14:tracePt t="28030" x="6911975" y="6354763"/>
          <p14:tracePt t="28031" x="6927850" y="6354763"/>
          <p14:tracePt t="28039" x="7137400" y="6354763"/>
          <p14:tracePt t="28047" x="7323138" y="6354763"/>
          <p14:tracePt t="28056" x="7508875" y="6354763"/>
          <p14:tracePt t="28057" x="7524750" y="6354763"/>
          <p14:tracePt t="28064" x="7662863" y="6354763"/>
          <p14:tracePt t="28072" x="7794625" y="6338888"/>
          <p14:tracePt t="28080" x="7910513" y="6338888"/>
          <p14:tracePt t="28081" x="7934325" y="6338888"/>
          <p14:tracePt t="28089" x="7996238" y="6338888"/>
          <p14:tracePt t="28097" x="8050213" y="6338888"/>
          <p14:tracePt t="28114" x="8066088" y="6338888"/>
          <p14:tracePt t="28122" x="8042275" y="6338888"/>
          <p14:tracePt t="28130" x="7972425" y="6338888"/>
          <p14:tracePt t="28138" x="7872413" y="6338888"/>
          <p14:tracePt t="28147" x="7702550" y="6338888"/>
          <p14:tracePt t="28164" x="7261225" y="6354763"/>
          <p14:tracePt t="28172" x="7043738" y="6370638"/>
          <p14:tracePt t="28180" x="6788150" y="6370638"/>
          <p14:tracePt t="28181" x="6734175" y="6370638"/>
          <p14:tracePt t="28189" x="6478588" y="6370638"/>
          <p14:tracePt t="28205" x="6007100" y="6386513"/>
          <p14:tracePt t="28206" x="5991225" y="6386513"/>
          <p14:tracePt t="28214" x="5767388" y="6400800"/>
          <p14:tracePt t="28222" x="5565775" y="6416675"/>
          <p14:tracePt t="28230" x="5418138" y="6416675"/>
          <p14:tracePt t="28231" x="5395913" y="6416675"/>
          <p14:tracePt t="28239" x="5294313" y="6416675"/>
          <p14:tracePt t="28255" x="5194300" y="6416675"/>
          <p14:tracePt t="28256" x="5178425" y="6416675"/>
          <p14:tracePt t="28271" x="5186363" y="6416675"/>
          <p14:tracePt t="28274" x="5202238" y="6416675"/>
          <p14:tracePt t="28289" x="5356225" y="6416675"/>
          <p14:tracePt t="28297" x="5511800" y="6416675"/>
          <p14:tracePt t="28298" x="5527675" y="6416675"/>
          <p14:tracePt t="28305" x="5713413" y="6416675"/>
          <p14:tracePt t="28314" x="5899150" y="6416675"/>
          <p14:tracePt t="28322" x="6115050" y="6416675"/>
          <p14:tracePt t="28330" x="6324600" y="6416675"/>
          <p14:tracePt t="28331" x="6354763" y="6416675"/>
          <p14:tracePt t="28339" x="6580188" y="6416675"/>
          <p14:tracePt t="28347" x="6742113" y="6416675"/>
          <p14:tracePt t="28355" x="6951663" y="6416675"/>
          <p14:tracePt t="28356" x="6967538" y="6416675"/>
          <p14:tracePt t="28364" x="7121525" y="6416675"/>
          <p14:tracePt t="28372" x="7253288" y="6416675"/>
          <p14:tracePt t="28380" x="7323138" y="6416675"/>
          <p14:tracePt t="28381" x="7339013" y="6416675"/>
          <p14:tracePt t="28397" x="7369175" y="6408738"/>
          <p14:tracePt t="28406" x="7369175" y="6392863"/>
          <p14:tracePt t="28414" x="7346950" y="6392863"/>
          <p14:tracePt t="28422" x="7291388" y="6392863"/>
          <p14:tracePt t="28431" x="7175500" y="6392863"/>
          <p14:tracePt t="28440" x="7021513" y="6392863"/>
          <p14:tracePt t="28447" x="6889750" y="6392863"/>
          <p14:tracePt t="28455" x="6704013" y="6392863"/>
          <p14:tracePt t="28456" x="6664325" y="6392863"/>
          <p14:tracePt t="28464" x="6478588" y="6392863"/>
          <p14:tracePt t="28472" x="6262688" y="6392863"/>
          <p14:tracePt t="28480" x="6107113" y="6392863"/>
          <p14:tracePt t="28481" x="6092825" y="6378575"/>
          <p14:tracePt t="28489" x="5937250" y="6378575"/>
          <p14:tracePt t="28497" x="5837238" y="6378575"/>
          <p14:tracePt t="28505" x="5789613" y="6378575"/>
          <p14:tracePt t="28514" x="5767388" y="6378575"/>
          <p14:tracePt t="28524" x="5783263" y="6378575"/>
          <p14:tracePt t="28532" x="5829300" y="6362700"/>
          <p14:tracePt t="28538" x="5913438" y="6362700"/>
          <p14:tracePt t="28547" x="6037263" y="6362700"/>
          <p14:tracePt t="28556" x="6200775" y="6362700"/>
          <p14:tracePt t="28564" x="6370638" y="6362700"/>
          <p14:tracePt t="28572" x="6580188" y="6338888"/>
          <p14:tracePt t="28573" x="6596063" y="6338888"/>
          <p14:tracePt t="28580" x="6742113" y="6338888"/>
          <p14:tracePt t="28581" x="6765925" y="6338888"/>
          <p14:tracePt t="28597" x="7051675" y="6338888"/>
          <p14:tracePt t="28605" x="7137400" y="6338888"/>
          <p14:tracePt t="28606" x="7153275" y="6338888"/>
          <p14:tracePt t="28614" x="7183438" y="6338888"/>
          <p14:tracePt t="28622" x="7199313" y="6338888"/>
          <p14:tracePt t="28630" x="7175500" y="6338888"/>
          <p14:tracePt t="28647" x="6973888" y="6338888"/>
          <p14:tracePt t="28655" x="6835775" y="6354763"/>
          <p14:tracePt t="28664" x="6618288" y="6354763"/>
          <p14:tracePt t="28680" x="6208713" y="6354763"/>
          <p14:tracePt t="28689" x="5975350" y="6354763"/>
          <p14:tracePt t="28697" x="5767388" y="6354763"/>
          <p14:tracePt t="28705" x="5565775" y="6354763"/>
          <p14:tracePt t="28706" x="5549900" y="6354763"/>
          <p14:tracePt t="28722" x="5280025" y="6338888"/>
          <p14:tracePt t="28730" x="5194300" y="6338888"/>
          <p14:tracePt t="28738" x="5162550" y="6338888"/>
          <p14:tracePt t="28750" x="5162550" y="6324600"/>
          <p14:tracePt t="28757" x="5170488" y="6324600"/>
          <p14:tracePt t="28772" x="5326063" y="6324600"/>
          <p14:tracePt t="28789" x="5627688" y="6324600"/>
          <p14:tracePt t="28797" x="5813425" y="6324600"/>
          <p14:tracePt t="28805" x="5983288" y="6324600"/>
          <p14:tracePt t="28806" x="5999163" y="6324600"/>
          <p14:tracePt t="28814" x="6200775" y="6324600"/>
          <p14:tracePt t="28822" x="6424613" y="6308725"/>
          <p14:tracePt t="28830" x="6680200" y="6308725"/>
          <p14:tracePt t="28831" x="6696075" y="6308725"/>
          <p14:tracePt t="28839" x="6967538" y="6308725"/>
          <p14:tracePt t="28847" x="7199313" y="6308725"/>
          <p14:tracePt t="28855" x="7392988" y="6308725"/>
          <p14:tracePt t="28856" x="7439025" y="6308725"/>
          <p14:tracePt t="28864" x="7594600" y="6308725"/>
          <p14:tracePt t="28880" x="7864475" y="6308725"/>
          <p14:tracePt t="28881" x="7880350" y="6308725"/>
          <p14:tracePt t="28889" x="7966075" y="6308725"/>
          <p14:tracePt t="28897" x="8012113" y="6308725"/>
          <p14:tracePt t="28905" x="8034338" y="6292850"/>
          <p14:tracePt t="28938" x="8020050" y="6292850"/>
          <p14:tracePt t="28941" x="8004175" y="6292850"/>
          <p14:tracePt t="28947" x="7972425" y="6292850"/>
          <p14:tracePt t="28956" x="7872413" y="6276975"/>
          <p14:tracePt t="28957" x="7856538" y="6276975"/>
          <p14:tracePt t="28964" x="7772400" y="6276975"/>
          <p14:tracePt t="28972" x="7632700" y="6276975"/>
          <p14:tracePt t="28981" x="7477125" y="6276975"/>
          <p14:tracePt t="28989" x="7315200" y="6276975"/>
          <p14:tracePt t="29006" x="6873875" y="6284913"/>
          <p14:tracePt t="29014" x="6634163" y="6284913"/>
          <p14:tracePt t="29022" x="6394450" y="6284913"/>
          <p14:tracePt t="29030" x="6192838" y="6300788"/>
          <p14:tracePt t="29031" x="6161088" y="6300788"/>
          <p14:tracePt t="29040" x="5937250" y="6316663"/>
          <p14:tracePt t="29047" x="5789613" y="6330950"/>
          <p14:tracePt t="29055" x="5603875" y="6330950"/>
          <p14:tracePt t="29056" x="5581650" y="6330950"/>
          <p14:tracePt t="29064" x="5449888" y="6330950"/>
          <p14:tracePt t="29072" x="5364163" y="6330950"/>
          <p14:tracePt t="29080" x="5310188" y="6330950"/>
          <p14:tracePt t="29089" x="5294313" y="6330950"/>
          <p14:tracePt t="29105" x="5326063" y="6330950"/>
          <p14:tracePt t="29106" x="5341938" y="6330950"/>
          <p14:tracePt t="29114" x="5410200" y="6330950"/>
          <p14:tracePt t="29122" x="5527675" y="6330950"/>
          <p14:tracePt t="29130" x="5627688" y="6330950"/>
          <p14:tracePt t="29131" x="5643563" y="6330950"/>
          <p14:tracePt t="29147" x="5999163" y="6330950"/>
          <p14:tracePt t="29155" x="6184900" y="6330950"/>
          <p14:tracePt t="29156" x="6200775" y="6330950"/>
          <p14:tracePt t="29164" x="6386513" y="6324600"/>
          <p14:tracePt t="29172" x="6626225" y="6308725"/>
          <p14:tracePt t="29180" x="6865938" y="6292850"/>
          <p14:tracePt t="29181" x="6911975" y="6292850"/>
          <p14:tracePt t="29189" x="7183438" y="6254750"/>
          <p14:tracePt t="29197" x="7439025" y="6238875"/>
          <p14:tracePt t="29205" x="7678738" y="6223000"/>
          <p14:tracePt t="29206" x="7710488" y="6223000"/>
          <p14:tracePt t="29214" x="7910513" y="6207125"/>
          <p14:tracePt t="29222" x="8096250" y="6192838"/>
          <p14:tracePt t="29231" x="8267700" y="6153150"/>
          <p14:tracePt t="29239" x="8391525" y="6138863"/>
          <p14:tracePt t="29255" x="8523288" y="6107113"/>
          <p14:tracePt t="29264" x="8537575" y="6091238"/>
          <p14:tracePt t="29274" x="8537575" y="6069013"/>
          <p14:tracePt t="29289" x="8445500" y="6037263"/>
          <p14:tracePt t="29297" x="8345488" y="6007100"/>
          <p14:tracePt t="29305" x="8189913" y="5953125"/>
          <p14:tracePt t="29306" x="8174038" y="5953125"/>
          <p14:tracePt t="29314" x="8020050" y="5897563"/>
          <p14:tracePt t="29322" x="7872413" y="5867400"/>
          <p14:tracePt t="29331" x="7662863" y="5821363"/>
          <p14:tracePt t="29332" x="7648575" y="5821363"/>
          <p14:tracePt t="29339" x="7477125" y="5767388"/>
          <p14:tracePt t="29347" x="7331075" y="5735638"/>
          <p14:tracePt t="29355" x="7207250" y="5697538"/>
          <p14:tracePt t="29356" x="7191375" y="5681663"/>
          <p14:tracePt t="29364" x="7105650" y="5649913"/>
          <p14:tracePt t="29372" x="7021513" y="5627688"/>
          <p14:tracePt t="29380" x="6973888" y="5595938"/>
          <p14:tracePt t="29381" x="6959600" y="5595938"/>
          <p14:tracePt t="29397" x="6905625" y="5565775"/>
          <p14:tracePt t="29406" x="6889750" y="5565775"/>
          <p14:tracePt t="29417" x="6889750" y="5549900"/>
          <p14:tracePt t="29430" x="6911975" y="5549900"/>
          <p14:tracePt t="29439" x="6951663" y="5526088"/>
          <p14:tracePt t="29447" x="6981825" y="5526088"/>
          <p14:tracePt t="29448" x="6997700" y="5526088"/>
          <p14:tracePt t="29455" x="7013575" y="5511800"/>
          <p14:tracePt t="29464" x="7051675" y="5495925"/>
          <p14:tracePt t="29472" x="7067550" y="5480050"/>
          <p14:tracePt t="29480" x="7097713" y="5441950"/>
          <p14:tracePt t="29489" x="7121525" y="5426075"/>
          <p14:tracePt t="29497" x="7153275" y="5410200"/>
          <p14:tracePt t="29505" x="7183438" y="5394325"/>
          <p14:tracePt t="29514" x="7199313" y="5394325"/>
          <p14:tracePt t="29522" x="7237413" y="5380038"/>
          <p14:tracePt t="29530" x="7253288" y="5356225"/>
          <p14:tracePt t="29547" x="7323138" y="5340350"/>
          <p14:tracePt t="29555" x="7369175" y="5326063"/>
          <p14:tracePt t="29564" x="7408863" y="5310188"/>
          <p14:tracePt t="29572" x="7423150" y="5294313"/>
          <p14:tracePt t="29809" x="7415213" y="5294313"/>
          <p14:tracePt t="29810" x="7392988" y="5278438"/>
          <p14:tracePt t="29814" x="7361238" y="5278438"/>
          <p14:tracePt t="29822" x="7245350" y="5256213"/>
          <p14:tracePt t="29830" x="7121525" y="5256213"/>
          <p14:tracePt t="29831" x="7105650" y="5256213"/>
          <p14:tracePt t="29839" x="6989763" y="5256213"/>
          <p14:tracePt t="29847" x="6905625" y="5270500"/>
          <p14:tracePt t="29864" x="6788150" y="5356225"/>
          <p14:tracePt t="29872" x="6734175" y="5387975"/>
          <p14:tracePt t="29880" x="6704013" y="5402263"/>
          <p14:tracePt t="29889" x="6688138" y="5434013"/>
          <p14:tracePt t="29897" x="6688138" y="5456238"/>
          <p14:tracePt t="29905" x="6688138" y="5472113"/>
          <p14:tracePt t="29914" x="6688138" y="5503863"/>
          <p14:tracePt t="29922" x="6696075" y="5518150"/>
          <p14:tracePt t="29930" x="6711950" y="5541963"/>
          <p14:tracePt t="29931" x="6711950" y="5557838"/>
          <p14:tracePt t="29939" x="6742113" y="5573713"/>
          <p14:tracePt t="29955" x="6796088" y="5603875"/>
          <p14:tracePt t="29964" x="6827838" y="5603875"/>
          <p14:tracePt t="29972" x="6850063" y="5627688"/>
          <p14:tracePt t="29980" x="6865938" y="5627688"/>
          <p14:tracePt t="29981" x="6881813" y="5627688"/>
          <p14:tracePt t="29989" x="6897688" y="5627688"/>
          <p14:tracePt t="30006" x="6967538" y="5627688"/>
          <p14:tracePt t="30014" x="7013575" y="5627688"/>
          <p14:tracePt t="30022" x="7067550" y="5627688"/>
          <p14:tracePt t="30030" x="7121525" y="5627688"/>
          <p14:tracePt t="30039" x="7183438" y="5627688"/>
          <p14:tracePt t="30047" x="7253288" y="5611813"/>
          <p14:tracePt t="30055" x="7307263" y="5595938"/>
          <p14:tracePt t="30056" x="7323138" y="5595938"/>
          <p14:tracePt t="30064" x="7392988" y="5580063"/>
          <p14:tracePt t="30072" x="7439025" y="5549900"/>
          <p14:tracePt t="30080" x="7493000" y="5511800"/>
          <p14:tracePt t="30097" x="7578725" y="5410200"/>
          <p14:tracePt t="30106" x="7624763" y="5326063"/>
          <p14:tracePt t="30114" x="7662863" y="5256213"/>
          <p14:tracePt t="30122" x="7694613" y="5170488"/>
          <p14:tracePt t="30130" x="7710488" y="5084763"/>
          <p14:tracePt t="30131" x="7724775" y="5070475"/>
          <p14:tracePt t="30147" x="7780338" y="4899025"/>
          <p14:tracePt t="30155" x="7794625" y="4837113"/>
          <p14:tracePt t="30156" x="7794625" y="4814888"/>
          <p14:tracePt t="30164" x="7810500" y="4752975"/>
          <p14:tracePt t="30172" x="7810500" y="4667250"/>
          <p14:tracePt t="30180" x="7826375" y="4597400"/>
          <p14:tracePt t="30189" x="7848600" y="4543425"/>
          <p14:tracePt t="30197" x="7848600" y="4481513"/>
          <p14:tracePt t="30205" x="7848600" y="4443413"/>
          <p14:tracePt t="30214" x="7848600" y="4411663"/>
          <p14:tracePt t="30222" x="7864475" y="4395788"/>
          <p14:tracePt t="30239" x="7864475" y="4357688"/>
          <p14:tracePt t="30326" x="7880350" y="4357688"/>
          <p14:tracePt t="30341" x="7896225" y="4357688"/>
          <p14:tracePt t="30350" x="7910513" y="4357688"/>
          <p14:tracePt t="30357" x="7934325" y="4357688"/>
          <p14:tracePt t="30363" x="7950200" y="4357688"/>
          <p14:tracePt t="30372" x="7980363" y="4357688"/>
          <p14:tracePt t="30380" x="8012113" y="4357688"/>
          <p14:tracePt t="30389" x="8050213" y="4357688"/>
          <p14:tracePt t="30397" x="8096250" y="4357688"/>
          <p14:tracePt t="30405" x="8151813" y="4357688"/>
          <p14:tracePt t="30414" x="8221663" y="4341813"/>
          <p14:tracePt t="30422" x="8267700" y="4341813"/>
          <p14:tracePt t="30439" x="8407400" y="4295775"/>
          <p14:tracePt t="30447" x="8475663" y="4271963"/>
          <p14:tracePt t="30456" x="8537575" y="4241800"/>
          <p14:tracePt t="30464" x="8593138" y="4225925"/>
          <p14:tracePt t="30472" x="8639175" y="4195763"/>
          <p14:tracePt t="30480" x="8677275" y="4171950"/>
          <p14:tracePt t="30489" x="8709025" y="4156075"/>
          <p14:tracePt t="30497" x="8747125" y="4141788"/>
          <p14:tracePt t="30506" x="8763000" y="4141788"/>
          <p14:tracePt t="30522" x="8778875" y="4125913"/>
          <p14:tracePt t="30645" x="8770938" y="4125913"/>
          <p14:tracePt t="30664" x="8747125" y="4125913"/>
          <p14:tracePt t="30672" x="8731250" y="4125913"/>
          <p14:tracePt t="30680" x="8716963" y="4125913"/>
          <p14:tracePt t="30689" x="8701088" y="4125913"/>
          <p14:tracePt t="30706" x="8585200" y="4125913"/>
          <p14:tracePt t="30714" x="8499475" y="4110038"/>
          <p14:tracePt t="30722" x="8399463" y="4110038"/>
          <p14:tracePt t="30739" x="8104188" y="4086225"/>
          <p14:tracePt t="30747" x="7934325" y="4071938"/>
          <p14:tracePt t="30755" x="7732713" y="4056063"/>
          <p14:tracePt t="30764" x="7546975" y="4056063"/>
          <p14:tracePt t="30772" x="7346950" y="4056063"/>
          <p14:tracePt t="30780" x="7191375" y="4056063"/>
          <p14:tracePt t="30781" x="7159625" y="4056063"/>
          <p14:tracePt t="30789" x="7005638" y="4079875"/>
          <p14:tracePt t="30797" x="6873875" y="4102100"/>
          <p14:tracePt t="30798" x="6850063" y="4117975"/>
          <p14:tracePt t="30805" x="6734175" y="4133850"/>
          <p14:tracePt t="30806" x="6704013" y="4148138"/>
          <p14:tracePt t="30814" x="6564313" y="4187825"/>
          <p14:tracePt t="30822" x="6416675" y="4233863"/>
          <p14:tracePt t="30830" x="6278563" y="4287838"/>
          <p14:tracePt t="30831" x="6262688" y="4303713"/>
          <p14:tracePt t="30847" x="6007100" y="4419600"/>
          <p14:tracePt t="30855" x="5891213" y="4489450"/>
          <p14:tracePt t="30856" x="5875338" y="4489450"/>
          <p14:tracePt t="30864" x="5751513" y="4559300"/>
          <p14:tracePt t="30872" x="5651500" y="4621213"/>
          <p14:tracePt t="30873" x="5635625" y="4621213"/>
          <p14:tracePt t="30880" x="5534025" y="4691063"/>
          <p14:tracePt t="30881" x="5519738" y="4691063"/>
          <p14:tracePt t="30897" x="5294313" y="4845050"/>
          <p14:tracePt t="30906" x="5194300" y="4930775"/>
          <p14:tracePt t="30914" x="5108575" y="4976813"/>
          <p14:tracePt t="30922" x="5062538" y="5016500"/>
          <p14:tracePt t="30930" x="5008563" y="5046663"/>
          <p14:tracePt t="30939" x="4954588" y="5062538"/>
          <p14:tracePt t="30947" x="4892675" y="5084763"/>
          <p14:tracePt t="30956" x="4791075" y="5100638"/>
          <p14:tracePt t="30964" x="4706938" y="5116513"/>
          <p14:tracePt t="30972" x="4621213" y="5132388"/>
          <p14:tracePt t="30989" x="4411663" y="5146675"/>
          <p14:tracePt t="30997" x="4311650" y="5146675"/>
          <p14:tracePt t="31005" x="4195763" y="5146675"/>
          <p14:tracePt t="31006" x="4179888" y="5146675"/>
          <p14:tracePt t="31014" x="4010025" y="5146675"/>
          <p14:tracePt t="31022" x="3840163" y="5140325"/>
          <p14:tracePt t="31039" x="3382963" y="5070475"/>
          <p14:tracePt t="31047" x="3111500" y="5038725"/>
          <p14:tracePt t="31056" x="2825750" y="5008563"/>
          <p14:tracePt t="31064" x="2624138" y="4984750"/>
          <p14:tracePt t="31081" x="2198688" y="4954588"/>
          <p14:tracePt t="31089" x="2043113" y="4954588"/>
          <p14:tracePt t="31097" x="1911350" y="4954588"/>
          <p14:tracePt t="31105" x="1811338" y="4954588"/>
          <p14:tracePt t="31114" x="1725613" y="4954588"/>
          <p14:tracePt t="31130" x="1587500" y="4954588"/>
          <p14:tracePt t="31139" x="1539875" y="4954588"/>
          <p14:tracePt t="31147" x="1485900" y="4954588"/>
          <p14:tracePt t="31155" x="1431925" y="4960938"/>
          <p14:tracePt t="31164" x="1385888" y="4960938"/>
          <p14:tracePt t="31172" x="1354138" y="4976813"/>
          <p14:tracePt t="31173" x="1331913" y="4976813"/>
          <p14:tracePt t="31180" x="1316038" y="4976813"/>
          <p14:tracePt t="31189" x="1284288" y="5000625"/>
          <p14:tracePt t="31197" x="1270000" y="5000625"/>
          <p14:tracePt t="31205" x="1230313" y="5016500"/>
          <p14:tracePt t="31222" x="1184275" y="5016500"/>
          <p14:tracePt t="31239" x="1146175" y="5030788"/>
          <p14:tracePt t="31247" x="1130300" y="5030788"/>
          <p14:tracePt t="31256" x="1130300" y="5046663"/>
          <p14:tracePt t="31272" x="1114425" y="5046663"/>
          <p14:tracePt t="31282" x="1114425" y="5062538"/>
          <p14:tracePt t="31298" x="1114425" y="5084763"/>
          <p14:tracePt t="31314" x="1114425" y="5100638"/>
          <p14:tracePt t="31332" x="1114425" y="5116513"/>
          <p14:tracePt t="31371" x="1114425" y="5132388"/>
          <p14:tracePt t="31386" x="1114425" y="5146675"/>
          <p14:tracePt t="31387" x="1122363" y="5146675"/>
          <p14:tracePt t="31406" x="1138238" y="5162550"/>
          <p14:tracePt t="31419" x="1160463" y="5186363"/>
          <p14:tracePt t="31429" x="1176338" y="5186363"/>
          <p14:tracePt t="31432" x="1176338" y="5202238"/>
          <p14:tracePt t="31440" x="1192213" y="5202238"/>
          <p14:tracePt t="31456" x="1208088" y="5216525"/>
          <p14:tracePt t="31464" x="1222375" y="5216525"/>
          <p14:tracePt t="31472" x="1238250" y="5232400"/>
          <p14:tracePt t="31480" x="1238250" y="5248275"/>
          <p14:tracePt t="31489" x="1262063" y="5248275"/>
          <p14:tracePt t="31505" x="1262063" y="5270500"/>
          <p14:tracePt t="31514" x="1277938" y="5286375"/>
          <p14:tracePt t="31658" x="1292225" y="5286375"/>
          <p14:tracePt t="31668" x="1292225" y="5302250"/>
          <p14:tracePt t="31675" x="1308100" y="5302250"/>
          <p14:tracePt t="31686" x="1323975" y="5302250"/>
          <p14:tracePt t="31695" x="1346200" y="5302250"/>
          <p14:tracePt t="31700" x="1362075" y="5302250"/>
          <p14:tracePt t="31707" x="1377950" y="5318125"/>
          <p14:tracePt t="31714" x="1408113" y="5318125"/>
          <p14:tracePt t="31722" x="1447800" y="5318125"/>
          <p14:tracePt t="31731" x="1509713" y="5318125"/>
          <p14:tracePt t="31739" x="1563688" y="5318125"/>
          <p14:tracePt t="31748" x="1633538" y="5318125"/>
          <p14:tracePt t="31755" x="1679575" y="5318125"/>
          <p14:tracePt t="31756" x="1703388" y="5318125"/>
          <p14:tracePt t="31764" x="1749425" y="5310188"/>
          <p14:tracePt t="31772" x="1835150" y="5310188"/>
          <p14:tracePt t="31789" x="1973263" y="5278438"/>
          <p14:tracePt t="31797" x="2035175" y="5256213"/>
          <p14:tracePt t="31805" x="2090738" y="5256213"/>
          <p14:tracePt t="31814" x="2120900" y="5240338"/>
          <p14:tracePt t="31815" x="2136775" y="5240338"/>
          <p14:tracePt t="31822" x="2159000" y="5224463"/>
          <p14:tracePt t="31831" x="2159000" y="5208588"/>
          <p14:tracePt t="31839" x="2174875" y="5208588"/>
          <p14:tracePt t="31847" x="2174875" y="5194300"/>
          <p14:tracePt t="31855" x="2174875" y="5170488"/>
          <p14:tracePt t="31864" x="2144713" y="5140325"/>
          <p14:tracePt t="31872" x="2128838" y="5124450"/>
          <p14:tracePt t="31881" x="2082800" y="5084763"/>
          <p14:tracePt t="31889" x="2028825" y="5054600"/>
          <p14:tracePt t="31897" x="1973263" y="5038725"/>
          <p14:tracePt t="31905" x="1911350" y="5022850"/>
          <p14:tracePt t="31906" x="1911350" y="5008563"/>
          <p14:tracePt t="31914" x="1843088" y="5008563"/>
          <p14:tracePt t="31922" x="1787525" y="4984750"/>
          <p14:tracePt t="31930" x="1725613" y="4984750"/>
          <p14:tracePt t="31939" x="1671638" y="4984750"/>
          <p14:tracePt t="31948" x="1641475" y="4984750"/>
          <p14:tracePt t="31955" x="1587500" y="4984750"/>
          <p14:tracePt t="31964" x="1555750" y="5000625"/>
          <p14:tracePt t="31972" x="1501775" y="5016500"/>
          <p14:tracePt t="31980" x="1470025" y="5030788"/>
          <p14:tracePt t="31981" x="1470025" y="5046663"/>
          <p14:tracePt t="31989" x="1431925" y="5062538"/>
          <p14:tracePt t="32006" x="1385888" y="5116513"/>
          <p14:tracePt t="32015" x="1354138" y="5132388"/>
          <p14:tracePt t="32022" x="1354138" y="5146675"/>
          <p14:tracePt t="32039" x="1331913" y="5186363"/>
          <p14:tracePt t="32047" x="1316038" y="5202238"/>
          <p14:tracePt t="32060" x="1316038" y="5216525"/>
          <p14:tracePt t="32196" x="1316038" y="5208588"/>
          <p14:tracePt t="32214" x="1316038" y="5170488"/>
          <p14:tracePt t="32222" x="1316038" y="5140325"/>
          <p14:tracePt t="32230" x="1316038" y="5108575"/>
          <p14:tracePt t="32239" x="1323975" y="5054600"/>
          <p14:tracePt t="32247" x="1323975" y="5022850"/>
          <p14:tracePt t="32256" x="1323975" y="4968875"/>
          <p14:tracePt t="32264" x="1346200" y="4938713"/>
          <p14:tracePt t="32272" x="1346200" y="4884738"/>
          <p14:tracePt t="32281" x="1346200" y="4837113"/>
          <p14:tracePt t="32289" x="1346200" y="4783138"/>
          <p14:tracePt t="32297" x="1362075" y="4737100"/>
          <p14:tracePt t="32305" x="1362075" y="4699000"/>
          <p14:tracePt t="32314" x="1362075" y="4667250"/>
          <p14:tracePt t="32322" x="1362075" y="4651375"/>
          <p14:tracePt t="32330" x="1362075" y="4613275"/>
          <p14:tracePt t="32339" x="1362075" y="4597400"/>
          <p14:tracePt t="32355" x="1377950" y="4597400"/>
          <p14:tracePt t="32364" x="1377950" y="4583113"/>
          <p14:tracePt t="32404" x="1393825" y="4583113"/>
          <p14:tracePt t="32409" x="1393825" y="4567238"/>
          <p14:tracePt t="32419" x="1408113" y="4567238"/>
          <p14:tracePt t="32431" x="1431925" y="4567238"/>
          <p14:tracePt t="32436" x="1431925" y="4543425"/>
          <p14:tracePt t="32440" x="1447800" y="4543425"/>
          <p14:tracePt t="32448" x="1463675" y="4543425"/>
          <p14:tracePt t="32455" x="1477963" y="4543425"/>
          <p14:tracePt t="32464" x="1509713" y="4527550"/>
          <p14:tracePt t="32472" x="1563688" y="4527550"/>
          <p14:tracePt t="32481" x="1593850" y="4527550"/>
          <p14:tracePt t="32489" x="1617663" y="4527550"/>
          <p14:tracePt t="32505" x="1633538" y="4527550"/>
          <p14:tracePt t="32568" x="1625600" y="4527550"/>
          <p14:tracePt t="32579" x="1601788" y="4527550"/>
          <p14:tracePt t="32589" x="1587500" y="4527550"/>
          <p14:tracePt t="32597" x="1571625" y="4513263"/>
          <p14:tracePt t="32605" x="1539875" y="4513263"/>
          <p14:tracePt t="32606" x="1539875" y="4497388"/>
          <p14:tracePt t="32614" x="1485900" y="4497388"/>
          <p14:tracePt t="32615" x="1485900" y="4481513"/>
          <p14:tracePt t="32622" x="1431925" y="4481513"/>
          <p14:tracePt t="32631" x="1385888" y="4443413"/>
          <p14:tracePt t="32639" x="1331913" y="4427538"/>
          <p14:tracePt t="32647" x="1284288" y="4427538"/>
          <p14:tracePt t="32655" x="1246188" y="4411663"/>
          <p14:tracePt t="32656" x="1230313" y="4411663"/>
          <p14:tracePt t="32664" x="1200150" y="4411663"/>
          <p14:tracePt t="32672" x="1184275" y="4411663"/>
          <p14:tracePt t="32689" x="1130300" y="4411663"/>
          <p14:tracePt t="32697" x="1114425" y="4435475"/>
          <p14:tracePt t="32706" x="1098550" y="4473575"/>
          <p14:tracePt t="32714" x="1084263" y="4519613"/>
          <p14:tracePt t="32722" x="1084263" y="4575175"/>
          <p14:tracePt t="32730" x="1060450" y="4645025"/>
          <p14:tracePt t="32739" x="1044575" y="4706938"/>
          <p14:tracePt t="32748" x="1030288" y="4775200"/>
          <p14:tracePt t="32755" x="1014413" y="4830763"/>
          <p14:tracePt t="32764" x="1014413" y="4876800"/>
          <p14:tracePt t="32772" x="1014413" y="4914900"/>
          <p14:tracePt t="32789" x="1014413" y="4930775"/>
          <p14:tracePt t="32797" x="1022350" y="4946650"/>
          <p14:tracePt t="32805" x="1036638" y="4946650"/>
          <p14:tracePt t="32806" x="1052513" y="4946650"/>
          <p14:tracePt t="32814" x="1092200" y="4946650"/>
          <p14:tracePt t="32831" x="1262063" y="4946650"/>
          <p14:tracePt t="32839" x="1346200" y="4946650"/>
          <p14:tracePt t="32847" x="1431925" y="4946650"/>
          <p14:tracePt t="32855" x="1493838" y="4938713"/>
          <p14:tracePt t="32856" x="1509713" y="4938713"/>
          <p14:tracePt t="32864" x="1563688" y="4922838"/>
          <p14:tracePt t="32881" x="1679575" y="4884738"/>
          <p14:tracePt t="32889" x="1719263" y="4852988"/>
          <p14:tracePt t="32897" x="1733550" y="4837113"/>
          <p14:tracePt t="32905" x="1749425" y="4814888"/>
          <p14:tracePt t="32906" x="1749425" y="4799013"/>
          <p14:tracePt t="32914" x="1749425" y="4783138"/>
          <p14:tracePt t="32922" x="1749425" y="4737100"/>
          <p14:tracePt t="32930" x="1741488" y="4699000"/>
          <p14:tracePt t="32931" x="1741488" y="4683125"/>
          <p14:tracePt t="32939" x="1703388" y="4629150"/>
          <p14:tracePt t="32948" x="1657350" y="4567238"/>
          <p14:tracePt t="32955" x="1601788" y="4513263"/>
          <p14:tracePt t="32956" x="1601788" y="4497388"/>
          <p14:tracePt t="32964" x="1555750" y="4465638"/>
          <p14:tracePt t="32972" x="1501775" y="4427538"/>
          <p14:tracePt t="32980" x="1455738" y="4395788"/>
          <p14:tracePt t="32981" x="1431925" y="4395788"/>
          <p14:tracePt t="32989" x="1385888" y="4381500"/>
          <p14:tracePt t="32997" x="1354138" y="4381500"/>
          <p14:tracePt t="33006" x="1300163" y="4381500"/>
          <p14:tracePt t="33014" x="1284288" y="4381500"/>
          <p14:tracePt t="33015" x="1270000" y="4381500"/>
          <p14:tracePt t="33022" x="1246188" y="4389438"/>
          <p14:tracePt t="33023" x="1246188" y="4403725"/>
          <p14:tracePt t="33031" x="1216025" y="4419600"/>
          <p14:tracePt t="33039" x="1200150" y="4473575"/>
          <p14:tracePt t="33047" x="1200150" y="4505325"/>
          <p14:tracePt t="33064" x="1184275" y="4589463"/>
          <p14:tracePt t="33072" x="1184275" y="4605338"/>
          <p14:tracePt t="33073" x="1184275" y="4621213"/>
          <p14:tracePt t="33081" x="1184275" y="4645025"/>
          <p14:tracePt t="33089" x="1192213" y="4659313"/>
          <p14:tracePt t="33097" x="1192213" y="4675188"/>
          <p14:tracePt t="33114" x="1208088" y="4729163"/>
          <p14:tracePt t="33138" x="1208088" y="4745038"/>
          <p14:tracePt t="33145" x="1222375" y="4745038"/>
          <p14:tracePt t="33310" x="1216025" y="4745038"/>
          <p14:tracePt t="33333" x="1216025" y="4760913"/>
          <p14:tracePt t="33342" x="1200150" y="4760913"/>
          <p14:tracePt t="33523" x="1208088" y="4760913"/>
          <p14:tracePt t="33528" x="1222375" y="4760913"/>
          <p14:tracePt t="33539" x="1262063" y="4760913"/>
          <p14:tracePt t="33548" x="1323975" y="4760913"/>
          <p14:tracePt t="33555" x="1377950" y="4760913"/>
          <p14:tracePt t="33556" x="1393825" y="4760913"/>
          <p14:tracePt t="33564" x="1477963" y="4760913"/>
          <p14:tracePt t="33572" x="1579563" y="4760913"/>
          <p14:tracePt t="33581" x="1719263" y="4760913"/>
          <p14:tracePt t="33589" x="1849438" y="4760913"/>
          <p14:tracePt t="33590" x="1865313" y="4760913"/>
          <p14:tracePt t="33597" x="2020888" y="4760913"/>
          <p14:tracePt t="33605" x="2220913" y="4760913"/>
          <p14:tracePt t="33606" x="2260600" y="4760913"/>
          <p14:tracePt t="33614" x="2492375" y="4760913"/>
          <p14:tracePt t="33615" x="2532063" y="4760913"/>
          <p14:tracePt t="33622" x="2786063" y="4760913"/>
          <p14:tracePt t="33631" x="3103563" y="4752975"/>
          <p14:tracePt t="33639" x="3429000" y="4752975"/>
          <p14:tracePt t="33647" x="3730625" y="4752975"/>
          <p14:tracePt t="33648" x="3800475" y="4752975"/>
          <p14:tracePt t="33656" x="4087813" y="4752975"/>
          <p14:tracePt t="33656" x="4117975" y="4752975"/>
          <p14:tracePt t="33664" x="4459288" y="4752975"/>
          <p14:tracePt t="33672" x="4799013" y="4752975"/>
          <p14:tracePt t="33681" x="5170488" y="4752975"/>
          <p14:tracePt t="33689" x="5472113" y="4737100"/>
          <p14:tracePt t="33697" x="5767388" y="4737100"/>
          <p14:tracePt t="33706" x="6069013" y="4737100"/>
          <p14:tracePt t="33714" x="6284913" y="4713288"/>
          <p14:tracePt t="33723" x="6510338" y="4713288"/>
          <p14:tracePt t="33724" x="6556375" y="4713288"/>
          <p14:tracePt t="33730" x="6711950" y="4699000"/>
          <p14:tracePt t="33731" x="6742113" y="4699000"/>
          <p14:tracePt t="33739" x="6897688" y="4683125"/>
          <p14:tracePt t="33747" x="7051675" y="4683125"/>
          <p14:tracePt t="33748" x="7083425" y="4683125"/>
          <p14:tracePt t="33755" x="7199313" y="4683125"/>
          <p14:tracePt t="33756" x="7221538" y="4683125"/>
          <p14:tracePt t="33764" x="7353300" y="4667250"/>
          <p14:tracePt t="33772" x="7508875" y="4667250"/>
          <p14:tracePt t="33773" x="7524750" y="4651375"/>
          <p14:tracePt t="33786" x="7740650" y="4629150"/>
          <p14:tracePt t="33786" x="7764463" y="4629150"/>
          <p14:tracePt t="33790" x="7826375" y="4629150"/>
          <p14:tracePt t="33797" x="7950200" y="4613275"/>
          <p14:tracePt t="33805" x="8151813" y="4597400"/>
          <p14:tracePt t="33806" x="8181975" y="4583113"/>
          <p14:tracePt t="33814" x="8351838" y="4567238"/>
          <p14:tracePt t="33822" x="8523288" y="4543425"/>
          <p14:tracePt t="33831" x="8723313" y="4527550"/>
          <p14:tracePt t="33839" x="8894763" y="4513263"/>
          <p14:tracePt t="33847" x="9048750" y="4481513"/>
          <p14:tracePt t="33855" x="9204325" y="4465638"/>
          <p14:tracePt t="33856" x="9220200" y="4465638"/>
          <p14:tracePt t="33864" x="9366250" y="4443413"/>
          <p14:tracePt t="33881" x="9691688" y="4411663"/>
          <p14:tracePt t="33889" x="9831388" y="4411663"/>
          <p14:tracePt t="33897" x="9931400" y="4411663"/>
          <p14:tracePt t="33906" x="10017125" y="4395788"/>
          <p14:tracePt t="33906" x="10033000" y="4395788"/>
          <p14:tracePt t="33914" x="10079038" y="4381500"/>
          <p14:tracePt t="33922" x="10101263" y="4381500"/>
          <p14:tracePt t="33930" x="10101263" y="4357688"/>
          <p14:tracePt t="33959" x="10101263" y="4341813"/>
          <p14:tracePt t="33983" x="10086975" y="4341813"/>
          <p14:tracePt t="33991" x="10086975" y="4327525"/>
          <p14:tracePt t="33992" x="10071100" y="4327525"/>
          <p14:tracePt t="34006" x="10055225" y="4327525"/>
          <p14:tracePt t="34015" x="10025063" y="4311650"/>
          <p14:tracePt t="34022" x="9985375" y="4311650"/>
          <p14:tracePt t="34031" x="9939338" y="4295775"/>
          <p14:tracePt t="34039" x="9885363" y="4295775"/>
          <p14:tracePt t="34047" x="9815513" y="4295775"/>
          <p14:tracePt t="34056" x="9729788" y="4295775"/>
          <p14:tracePt t="34064" x="9645650" y="4295775"/>
          <p14:tracePt t="34072" x="9544050" y="4271963"/>
          <p14:tracePt t="34081" x="9444038" y="4271963"/>
          <p14:tracePt t="34089" x="9358313" y="4271963"/>
          <p14:tracePt t="34098" x="9274175" y="4271963"/>
          <p14:tracePt t="34105" x="9212263" y="4271963"/>
          <p14:tracePt t="34106" x="9188450" y="4271963"/>
          <p14:tracePt t="34114" x="9102725" y="4257675"/>
          <p14:tracePt t="34122" x="9040813" y="4257675"/>
          <p14:tracePt t="34131" x="8972550" y="4257675"/>
          <p14:tracePt t="34139" x="8916988" y="4241800"/>
          <p14:tracePt t="34147" x="8870950" y="4241800"/>
          <p14:tracePt t="34164" x="8832850" y="4241800"/>
          <p14:tracePt t="34213" x="8832850" y="4225925"/>
          <p14:tracePt t="34231" x="8832850" y="4210050"/>
          <p14:tracePt t="34246" x="8832850" y="4195763"/>
          <p14:tracePt t="34261" x="8832850" y="4171950"/>
          <p14:tracePt t="34269" x="8847138" y="4171950"/>
          <p14:tracePt t="34273" x="8847138" y="4156075"/>
          <p14:tracePt t="34289" x="8878888" y="4141788"/>
          <p14:tracePt t="34297" x="8894763" y="4125913"/>
          <p14:tracePt t="34305" x="8894763" y="4110038"/>
          <p14:tracePt t="34306" x="8909050" y="4110038"/>
          <p14:tracePt t="34316" x="8909050" y="4086225"/>
          <p14:tracePt t="34331" x="8932863" y="4086225"/>
          <p14:tracePt t="34385" x="8932863" y="4071938"/>
          <p14:tracePt t="34399" x="8916988" y="4071938"/>
          <p14:tracePt t="34414" x="8902700" y="4071938"/>
          <p14:tracePt t="34455" x="8886825" y="4071938"/>
          <p14:tracePt t="34475" x="8870950" y="4071938"/>
          <p14:tracePt t="34487" x="8870950" y="4056063"/>
          <p14:tracePt t="34501" x="8855075" y="4056063"/>
          <p14:tracePt t="34519" x="8832850" y="4056063"/>
          <p14:tracePt t="34535" x="8816975" y="4056063"/>
          <p14:tracePt t="34546" x="8801100" y="4056063"/>
          <p14:tracePt t="34555" x="8785225" y="4056063"/>
          <p14:tracePt t="34560" x="8785225" y="4040188"/>
          <p14:tracePt t="34564" x="8770938" y="4040188"/>
          <p14:tracePt t="34572" x="8747125" y="4040188"/>
          <p14:tracePt t="34580" x="8731250" y="4040188"/>
          <p14:tracePt t="34581" x="8716963" y="4040188"/>
          <p14:tracePt t="34590" x="8701088" y="4040188"/>
          <p14:tracePt t="34600" x="8685213" y="4040188"/>
          <p14:tracePt t="34610" x="8669338" y="4040188"/>
          <p14:tracePt t="34623" x="8647113" y="4040188"/>
          <p14:tracePt t="34644" x="8631238" y="4040188"/>
          <p14:tracePt t="35078" x="8639175" y="4040188"/>
          <p14:tracePt t="35089" x="8677275" y="4040188"/>
          <p14:tracePt t="35097" x="8747125" y="4040188"/>
          <p14:tracePt t="35105" x="8809038" y="4040188"/>
          <p14:tracePt t="35106" x="8824913" y="4040188"/>
          <p14:tracePt t="35114" x="8932863" y="4040188"/>
          <p14:tracePt t="35122" x="9034463" y="4040188"/>
          <p14:tracePt t="35131" x="9150350" y="4040188"/>
          <p14:tracePt t="35132" x="9164638" y="4040188"/>
          <p14:tracePt t="35139" x="9250363" y="4040188"/>
          <p14:tracePt t="35147" x="9350375" y="4040188"/>
          <p14:tracePt t="35155" x="9436100" y="4024313"/>
          <p14:tracePt t="35156" x="9451975" y="4024313"/>
          <p14:tracePt t="35164" x="9521825" y="4024313"/>
          <p14:tracePt t="35172" x="9575800" y="4024313"/>
          <p14:tracePt t="35189" x="9605963" y="4024313"/>
          <p14:tracePt t="35225" x="9598025" y="4024313"/>
          <p14:tracePt t="35232" x="9583738" y="4024313"/>
          <p14:tracePt t="35235" x="9559925" y="4024313"/>
          <p14:tracePt t="35239" x="9544050" y="4024313"/>
          <p14:tracePt t="35247" x="9482138" y="4024313"/>
          <p14:tracePt t="35256" x="9358313" y="4032250"/>
          <p14:tracePt t="35264" x="9242425" y="4032250"/>
          <p14:tracePt t="35265" x="9226550" y="4032250"/>
          <p14:tracePt t="35273" x="9102725" y="4048125"/>
          <p14:tracePt t="35274" x="9072563" y="4048125"/>
          <p14:tracePt t="35281" x="8916988" y="4048125"/>
          <p14:tracePt t="35289" x="8801100" y="4048125"/>
          <p14:tracePt t="35297" x="8685213" y="4048125"/>
          <p14:tracePt t="35306" x="8599488" y="4048125"/>
          <p14:tracePt t="35306" x="8585200" y="4048125"/>
          <p14:tracePt t="35314" x="8515350" y="4048125"/>
          <p14:tracePt t="35331" x="8461375" y="4048125"/>
          <p14:tracePt t="35351" x="8475663" y="4048125"/>
          <p14:tracePt t="35356" x="8491538" y="4048125"/>
          <p14:tracePt t="35364" x="8537575" y="4048125"/>
          <p14:tracePt t="35372" x="8639175" y="4048125"/>
          <p14:tracePt t="35381" x="8763000" y="4064000"/>
          <p14:tracePt t="35389" x="8894763" y="4079875"/>
          <p14:tracePt t="35397" x="9018588" y="4079875"/>
          <p14:tracePt t="35406" x="9134475" y="4079875"/>
          <p14:tracePt t="35415" x="9220200" y="4079875"/>
          <p14:tracePt t="35416" x="9234488" y="4079875"/>
          <p14:tracePt t="35416" x="9250363" y="4079875"/>
          <p14:tracePt t="35422" x="9304338" y="4079875"/>
          <p14:tracePt t="35431" x="9366250" y="4079875"/>
          <p14:tracePt t="35440" x="9405938" y="4079875"/>
          <p14:tracePt t="35447" x="9420225" y="4079875"/>
          <p14:tracePt t="35482" x="9412288" y="4079875"/>
          <p14:tracePt t="35487" x="9398000" y="4079875"/>
          <p14:tracePt t="35491" x="9374188" y="4079875"/>
          <p14:tracePt t="35497" x="9344025" y="4079875"/>
          <p14:tracePt t="35506" x="9274175" y="4079875"/>
          <p14:tracePt t="35514" x="9242425" y="4079875"/>
          <p14:tracePt t="35522" x="9188450" y="4079875"/>
          <p14:tracePt t="35531" x="9142413" y="4079875"/>
          <p14:tracePt t="35539" x="9088438" y="4079875"/>
          <p14:tracePt t="35547" x="9056688" y="4079875"/>
          <p14:tracePt t="35564" x="8972550" y="4079875"/>
          <p14:tracePt t="35572" x="8956675" y="4079875"/>
          <p14:tracePt t="35581" x="8916988" y="4079875"/>
          <p14:tracePt t="35933" x="8932863" y="4079875"/>
          <p14:tracePt t="35939" x="8948738" y="4079875"/>
          <p14:tracePt t="35947" x="8964613" y="4079875"/>
          <p14:tracePt t="35956" x="8994775" y="4079875"/>
          <p14:tracePt t="35956" x="9018588" y="4079875"/>
          <p14:tracePt t="35964" x="9048750" y="4079875"/>
          <p14:tracePt t="35972" x="9118600" y="4079875"/>
          <p14:tracePt t="35989" x="9234488" y="4079875"/>
          <p14:tracePt t="36006" x="9390063" y="4079875"/>
          <p14:tracePt t="36014" x="9436100" y="4079875"/>
          <p14:tracePt t="36022" x="9490075" y="4079875"/>
          <p14:tracePt t="36023" x="9490075" y="4071938"/>
          <p14:tracePt t="36039" x="9536113" y="4056063"/>
          <p14:tracePt t="36047" x="9536113" y="4040188"/>
          <p14:tracePt t="36056" x="9536113" y="4024313"/>
          <p14:tracePt t="36064" x="9529763" y="4002088"/>
          <p14:tracePt t="36072" x="9498013" y="3986213"/>
          <p14:tracePt t="36081" x="9444038" y="3956050"/>
          <p14:tracePt t="36089" x="9398000" y="3924300"/>
          <p14:tracePt t="36097" x="9288463" y="3870325"/>
          <p14:tracePt t="36106" x="9172575" y="3838575"/>
          <p14:tracePt t="36106" x="9172575" y="3816350"/>
          <p14:tracePt t="36114" x="9056688" y="3800475"/>
          <p14:tracePt t="36131" x="8785225" y="3754438"/>
          <p14:tracePt t="36139" x="8685213" y="3730625"/>
          <p14:tracePt t="36147" x="8599488" y="3730625"/>
          <p14:tracePt t="36156" x="8515350" y="3730625"/>
          <p14:tracePt t="36164" x="8475663" y="3730625"/>
          <p14:tracePt t="36173" x="8429625" y="3762375"/>
          <p14:tracePt t="36181" x="8413750" y="3776663"/>
          <p14:tracePt t="36189" x="8413750" y="3808413"/>
          <p14:tracePt t="36197" x="8413750" y="3832225"/>
          <p14:tracePt t="36206" x="8413750" y="3862388"/>
          <p14:tracePt t="36214" x="8437563" y="3894138"/>
          <p14:tracePt t="36222" x="8475663" y="3932238"/>
          <p14:tracePt t="36231" x="8507413" y="3948113"/>
          <p14:tracePt t="36239" x="8553450" y="3978275"/>
          <p14:tracePt t="36247" x="8607425" y="4002088"/>
          <p14:tracePt t="36256" x="8677275" y="4002088"/>
          <p14:tracePt t="36272" x="8778875" y="4017963"/>
          <p14:tracePt t="36273" x="8793163" y="4017963"/>
          <p14:tracePt t="36281" x="8863013" y="4032250"/>
          <p14:tracePt t="36289" x="8932863" y="4032250"/>
          <p14:tracePt t="36297" x="9018588" y="4032250"/>
          <p14:tracePt t="36306" x="9096375" y="4024313"/>
          <p14:tracePt t="36314" x="9164638" y="4002088"/>
          <p14:tracePt t="36322" x="9234488" y="3986213"/>
          <p14:tracePt t="36331" x="9288463" y="3970338"/>
          <p14:tracePt t="36339" x="9320213" y="3956050"/>
          <p14:tracePt t="36347" x="9336088" y="3940175"/>
          <p14:tracePt t="36357" x="9336088" y="3924300"/>
          <p14:tracePt t="36377" x="9328150" y="3900488"/>
          <p14:tracePt t="36385" x="9312275" y="3900488"/>
          <p14:tracePt t="36390" x="9288463" y="3900488"/>
          <p14:tracePt t="36391" x="9288463" y="3886200"/>
          <p14:tracePt t="36397" x="9274175" y="3886200"/>
          <p14:tracePt t="36414" x="9226550" y="3870325"/>
          <p14:tracePt t="36422" x="9188450" y="3870325"/>
          <p14:tracePt t="36431" x="9172575" y="3854450"/>
          <p14:tracePt t="36439" x="9158288" y="3854450"/>
          <p14:tracePt t="36448" x="9142413" y="3854450"/>
          <p14:tracePt t="36456" x="9126538" y="3854450"/>
          <p14:tracePt t="36464" x="9102725" y="3854450"/>
          <p14:tracePt t="36481" x="9088438" y="3854450"/>
          <p14:tracePt t="36615" x="9096375" y="3854450"/>
          <p14:tracePt t="36625" x="9118600" y="3854450"/>
          <p14:tracePt t="36635" x="9134475" y="3854450"/>
          <p14:tracePt t="36643" x="9150350" y="3854450"/>
          <p14:tracePt t="36649" x="9164638" y="3854450"/>
          <p14:tracePt t="36656" x="9180513" y="3854450"/>
          <p14:tracePt t="36664" x="9204325" y="3854450"/>
          <p14:tracePt t="36672" x="9220200" y="3854450"/>
          <p14:tracePt t="36681" x="9234488" y="3854450"/>
          <p14:tracePt t="36689" x="9250363" y="3854450"/>
          <p14:tracePt t="36746" x="9242425" y="3854450"/>
          <p14:tracePt t="36752" x="9226550" y="3854450"/>
          <p14:tracePt t="36756" x="9212263" y="3854450"/>
          <p14:tracePt t="36764" x="9172575" y="3854450"/>
          <p14:tracePt t="36772" x="9126538" y="3854450"/>
          <p14:tracePt t="36789" x="9040813" y="3854450"/>
          <p14:tracePt t="36797" x="9002713" y="3854450"/>
          <p14:tracePt t="36806" x="8972550" y="3854450"/>
          <p14:tracePt t="36814" x="8940800" y="3854450"/>
          <p14:tracePt t="36831" x="8870950" y="3838575"/>
          <p14:tracePt t="36839" x="8855075" y="3838575"/>
          <p14:tracePt t="37550" x="8863013" y="3838575"/>
          <p14:tracePt t="37709" x="8878888" y="3838575"/>
          <p14:tracePt t="37712" x="8878888" y="3846513"/>
          <p14:tracePt t="37876" x="8878888" y="3862388"/>
          <p14:tracePt t="38032" x="8870950" y="3862388"/>
          <p14:tracePt t="38217" x="8855075" y="3862388"/>
          <p14:tracePt t="38266" x="8832850" y="3862388"/>
          <p14:tracePt t="38378" x="8847138" y="3862388"/>
          <p14:tracePt t="38418" x="8847138" y="3878263"/>
          <p14:tracePt t="38420" x="8863013" y="3878263"/>
          <p14:tracePt t="38440" x="8878888" y="3878263"/>
          <p14:tracePt t="38453" x="8894763" y="3878263"/>
          <p14:tracePt t="38470" x="8909050" y="3878263"/>
          <p14:tracePt t="38486" x="8932863" y="3878263"/>
          <p14:tracePt t="38498" x="8948738" y="3878263"/>
          <p14:tracePt t="38511" x="8964613" y="3878263"/>
          <p14:tracePt t="38531" x="8978900" y="3878263"/>
          <p14:tracePt t="38581" x="8978900" y="3870325"/>
          <p14:tracePt t="38596" x="8994775" y="3870325"/>
          <p14:tracePt t="38719" x="8994775" y="3854450"/>
          <p14:tracePt t="38754" x="8986838" y="3854450"/>
          <p14:tracePt t="38761" x="8972550" y="3854450"/>
          <p14:tracePt t="38766" x="8956675" y="3854450"/>
          <p14:tracePt t="38772" x="8940800" y="3854450"/>
          <p14:tracePt t="38781" x="8902700" y="3854450"/>
          <p14:tracePt t="38790" x="8886825" y="3854450"/>
          <p14:tracePt t="38806" x="8855075" y="3862388"/>
          <p14:tracePt t="38814" x="8816975" y="3878263"/>
          <p14:tracePt t="38822" x="8801100" y="3916363"/>
          <p14:tracePt t="38831" x="8785225" y="3932238"/>
          <p14:tracePt t="38839" x="8785225" y="3962400"/>
          <p14:tracePt t="38847" x="8770938" y="3978275"/>
          <p14:tracePt t="38856" x="8770938" y="4017963"/>
          <p14:tracePt t="38864" x="8770938" y="4032250"/>
          <p14:tracePt t="38872" x="8770938" y="4048125"/>
          <p14:tracePt t="38881" x="8778875" y="4079875"/>
          <p14:tracePt t="38889" x="8809038" y="4102100"/>
          <p14:tracePt t="38898" x="8847138" y="4117975"/>
          <p14:tracePt t="38898" x="8847138" y="4133850"/>
          <p14:tracePt t="38914" x="8932863" y="4164013"/>
          <p14:tracePt t="38923" x="8994775" y="4187825"/>
          <p14:tracePt t="38931" x="9048750" y="4203700"/>
          <p14:tracePt t="38939" x="9118600" y="4203700"/>
          <p14:tracePt t="38947" x="9180513" y="4217988"/>
          <p14:tracePt t="38956" x="9250363" y="4217988"/>
          <p14:tracePt t="38964" x="9320213" y="4217988"/>
          <p14:tracePt t="38973" x="9350375" y="4217988"/>
          <p14:tracePt t="38973" x="9366250" y="4217988"/>
          <p14:tracePt t="38981" x="9405938" y="4210050"/>
          <p14:tracePt t="38990" x="9436100" y="4171950"/>
          <p14:tracePt t="38997" x="9451975" y="4156075"/>
          <p14:tracePt t="39006" x="9474200" y="4125913"/>
          <p14:tracePt t="39014" x="9490075" y="4110038"/>
          <p14:tracePt t="39022" x="9490075" y="4071938"/>
          <p14:tracePt t="39031" x="9490075" y="4056063"/>
          <p14:tracePt t="39039" x="9482138" y="4024313"/>
          <p14:tracePt t="39047" x="9428163" y="3970338"/>
          <p14:tracePt t="39056" x="9374188" y="3924300"/>
          <p14:tracePt t="39064" x="9288463" y="3886200"/>
          <p14:tracePt t="39072" x="9188450" y="3838575"/>
          <p14:tracePt t="39081" x="9056688" y="3784600"/>
          <p14:tracePt t="39089" x="8956675" y="3754438"/>
          <p14:tracePt t="39098" x="8870950" y="3714750"/>
          <p14:tracePt t="39098" x="8855075" y="3714750"/>
          <p14:tracePt t="39106" x="8785225" y="3714750"/>
          <p14:tracePt t="39114" x="8747125" y="3700463"/>
          <p14:tracePt t="39123" x="8701088" y="3700463"/>
          <p14:tracePt t="39131" x="8669338" y="3700463"/>
          <p14:tracePt t="39139" x="8647113" y="3700463"/>
          <p14:tracePt t="39147" x="8631238" y="3700463"/>
          <p14:tracePt t="39156" x="8615363" y="3708400"/>
          <p14:tracePt t="39164" x="8615363" y="3730625"/>
          <p14:tracePt t="39173" x="8615363" y="3746500"/>
          <p14:tracePt t="39181" x="8615363" y="3776663"/>
          <p14:tracePt t="39190" x="8623300" y="3808413"/>
          <p14:tracePt t="39197" x="8639175" y="3846513"/>
          <p14:tracePt t="39206" x="8677275" y="3878263"/>
          <p14:tracePt t="39214" x="8693150" y="3894138"/>
          <p14:tracePt t="39223" x="8723313" y="3916363"/>
          <p14:tracePt t="39223" x="8747125" y="3916363"/>
          <p14:tracePt t="39231" x="8778875" y="3916363"/>
          <p14:tracePt t="39239" x="8824913" y="3932238"/>
          <p14:tracePt t="39248" x="8878888" y="3932238"/>
          <p14:tracePt t="39248" x="8894763" y="3932238"/>
          <p14:tracePt t="39257" x="8948738" y="3932238"/>
          <p14:tracePt t="39264" x="8994775" y="3932238"/>
          <p14:tracePt t="39273" x="9080500" y="3924300"/>
          <p14:tracePt t="39281" x="9150350" y="3900488"/>
          <p14:tracePt t="39289" x="9220200" y="3886200"/>
          <p14:tracePt t="39297" x="9288463" y="3870325"/>
          <p14:tracePt t="39306" x="9336088" y="3838575"/>
          <p14:tracePt t="39314" x="9390063" y="3816350"/>
          <p14:tracePt t="39331" x="9405938" y="3770313"/>
          <p14:tracePt t="39339" x="9405938" y="3754438"/>
          <p14:tracePt t="39347" x="9405938" y="3730625"/>
          <p14:tracePt t="39356" x="9374188" y="3714750"/>
          <p14:tracePt t="39364" x="9344025" y="3700463"/>
          <p14:tracePt t="39372" x="9274175" y="3684588"/>
          <p14:tracePt t="39381" x="9172575" y="3668713"/>
          <p14:tracePt t="39389" x="9102725" y="3652838"/>
          <p14:tracePt t="39397" x="9018588" y="3652838"/>
          <p14:tracePt t="39406" x="8956675" y="3652838"/>
          <p14:tracePt t="39414" x="8902700" y="3652838"/>
          <p14:tracePt t="39422" x="8855075" y="3660775"/>
          <p14:tracePt t="39431" x="8816975" y="3676650"/>
          <p14:tracePt t="39439" x="8785225" y="3692525"/>
          <p14:tracePt t="39447" x="8770938" y="3708400"/>
          <p14:tracePt t="39456" x="8770938" y="3746500"/>
          <p14:tracePt t="39473" x="8770938" y="3776663"/>
          <p14:tracePt t="39481" x="8778875" y="3792538"/>
          <p14:tracePt t="39489" x="8809038" y="3808413"/>
          <p14:tracePt t="39497" x="8847138" y="3832225"/>
          <p14:tracePt t="39506" x="8894763" y="3846513"/>
          <p14:tracePt t="39514" x="8964613" y="3862388"/>
          <p14:tracePt t="39523" x="9034463" y="3878263"/>
          <p14:tracePt t="39531" x="9096375" y="3894138"/>
          <p14:tracePt t="39539" x="9164638" y="3894138"/>
          <p14:tracePt t="39548" x="9220200" y="3894138"/>
          <p14:tracePt t="39548" x="9234488" y="3894138"/>
          <p14:tracePt t="39564" x="9336088" y="3894138"/>
          <p14:tracePt t="39572" x="9390063" y="3886200"/>
          <p14:tracePt t="39581" x="9420225" y="3870325"/>
          <p14:tracePt t="39589" x="9420225" y="3838575"/>
          <p14:tracePt t="39597" x="9420225" y="3816350"/>
          <p14:tracePt t="39606" x="9420225" y="3784600"/>
          <p14:tracePt t="39614" x="9398000" y="3754438"/>
          <p14:tracePt t="39622" x="9344025" y="3714750"/>
          <p14:tracePt t="39631" x="9258300" y="3684588"/>
          <p14:tracePt t="39632" x="9242425" y="3684588"/>
          <p14:tracePt t="39639" x="9172575" y="3668713"/>
          <p14:tracePt t="39648" x="9088438" y="3652838"/>
          <p14:tracePt t="39648" x="9072563" y="3652838"/>
          <p14:tracePt t="39649" x="9056688" y="3652838"/>
          <p14:tracePt t="39656" x="8986838" y="3630613"/>
          <p14:tracePt t="39664" x="8902700" y="3630613"/>
          <p14:tracePt t="39673" x="8855075" y="3630613"/>
          <p14:tracePt t="39681" x="8785225" y="3630613"/>
          <p14:tracePt t="39689" x="8747125" y="3646488"/>
          <p14:tracePt t="39706" x="8701088" y="3676650"/>
          <p14:tracePt t="39714" x="8701088" y="3692525"/>
          <p14:tracePt t="39723" x="8701088" y="3708400"/>
          <p14:tracePt t="39732" x="8701088" y="3730625"/>
          <p14:tracePt t="39747" x="8701088" y="3746500"/>
          <p14:tracePt t="39756" x="8709025" y="3762375"/>
          <p14:tracePt t="39892" x="8701088" y="3762375"/>
          <p14:tracePt t="39896" x="8685213" y="3762375"/>
          <p14:tracePt t="39900" x="8669338" y="3762375"/>
          <p14:tracePt t="39906" x="8647113" y="3754438"/>
          <p14:tracePt t="39914" x="8599488" y="3754438"/>
          <p14:tracePt t="39923" x="8561388" y="3730625"/>
          <p14:tracePt t="39923" x="8545513" y="3730625"/>
          <p14:tracePt t="39939" x="8461375" y="3730625"/>
          <p14:tracePt t="39948" x="8413750" y="3730625"/>
          <p14:tracePt t="39948" x="8399463" y="3730625"/>
          <p14:tracePt t="39956" x="8345488" y="3714750"/>
          <p14:tracePt t="39964" x="8275638" y="3714750"/>
          <p14:tracePt t="39973" x="8228013" y="3714750"/>
          <p14:tracePt t="39989" x="8143875" y="3714750"/>
          <p14:tracePt t="39997" x="8104188" y="3714750"/>
          <p14:tracePt t="40006" x="8074025" y="3714750"/>
          <p14:tracePt t="40014" x="8042275" y="3714750"/>
          <p14:tracePt t="40023" x="8020050" y="3714750"/>
          <p14:tracePt t="40035" x="8004175" y="3714750"/>
          <p14:tracePt t="40101" x="8012113" y="3714750"/>
          <p14:tracePt t="40107" x="8034338" y="3714750"/>
          <p14:tracePt t="40112" x="8034338" y="3730625"/>
          <p14:tracePt t="40114" x="8050213" y="3730625"/>
          <p14:tracePt t="40131" x="8135938" y="3730625"/>
          <p14:tracePt t="40139" x="8205788" y="3730625"/>
          <p14:tracePt t="40147" x="8267700" y="3714750"/>
          <p14:tracePt t="40156" x="8337550" y="3700463"/>
          <p14:tracePt t="40164" x="8407400" y="3668713"/>
          <p14:tracePt t="40173" x="8453438" y="3614738"/>
          <p14:tracePt t="40181" x="8507413" y="3584575"/>
          <p14:tracePt t="40189" x="8523288" y="3529013"/>
          <p14:tracePt t="40197" x="8523288" y="3482975"/>
          <p14:tracePt t="40214" x="8499475" y="3397250"/>
          <p14:tracePt t="40223" x="8445500" y="3343275"/>
          <p14:tracePt t="40223" x="8429625" y="3343275"/>
          <p14:tracePt t="40231" x="8345488" y="3313113"/>
          <p14:tracePt t="40239" x="8228013" y="3273425"/>
          <p14:tracePt t="40247" x="8104188" y="3259138"/>
          <p14:tracePt t="40256" x="7934325" y="3259138"/>
          <p14:tracePt t="40273" x="7686675" y="3259138"/>
          <p14:tracePt t="40273" x="7662863" y="3259138"/>
          <p14:tracePt t="40281" x="7586663" y="3259138"/>
          <p14:tracePt t="40289" x="7500938" y="3267075"/>
          <p14:tracePt t="40298" x="7431088" y="3305175"/>
          <p14:tracePt t="40314" x="7377113" y="3351213"/>
          <p14:tracePt t="40323" x="7377113" y="3375025"/>
          <p14:tracePt t="40339" x="7392988" y="3421063"/>
          <p14:tracePt t="40347" x="7423150" y="3436938"/>
          <p14:tracePt t="40365" x="7554913" y="3506788"/>
          <p14:tracePt t="40372" x="7662863" y="3522663"/>
          <p14:tracePt t="40381" x="7764463" y="3536950"/>
          <p14:tracePt t="40389" x="7848600" y="3560763"/>
          <p14:tracePt t="40397" x="7966075" y="3560763"/>
          <p14:tracePt t="40406" x="8081963" y="3560763"/>
          <p14:tracePt t="40414" x="8181975" y="3560763"/>
          <p14:tracePt t="40423" x="8305800" y="3560763"/>
          <p14:tracePt t="40423" x="8321675" y="3560763"/>
          <p14:tracePt t="40431" x="8421688" y="3544888"/>
          <p14:tracePt t="40439" x="8523288" y="3514725"/>
          <p14:tracePt t="40456" x="8607425" y="3460750"/>
          <p14:tracePt t="40464" x="8607425" y="3444875"/>
          <p14:tracePt t="40472" x="8607425" y="3413125"/>
          <p14:tracePt t="40481" x="8607425" y="3382963"/>
          <p14:tracePt t="40489" x="8561388" y="3359150"/>
          <p14:tracePt t="40506" x="8399463" y="3297238"/>
          <p14:tracePt t="40514" x="8289925" y="3273425"/>
          <p14:tracePt t="40531" x="8042275" y="3259138"/>
          <p14:tracePt t="40539" x="7958138" y="3259138"/>
          <p14:tracePt t="40547" x="7856538" y="3259138"/>
          <p14:tracePt t="40564" x="7662863" y="3305175"/>
          <p14:tracePt t="40572" x="7632700" y="3335338"/>
          <p14:tracePt t="40581" x="7600950" y="3375025"/>
          <p14:tracePt t="40598" x="7600950" y="3421063"/>
          <p14:tracePt t="40606" x="7600950" y="3460750"/>
          <p14:tracePt t="40614" x="7608888" y="3506788"/>
          <p14:tracePt t="40622" x="7640638" y="3522663"/>
          <p14:tracePt t="40631" x="7710488" y="3560763"/>
          <p14:tracePt t="40648" x="7848600" y="3606800"/>
          <p14:tracePt t="40648" x="7864475" y="3606800"/>
          <p14:tracePt t="40656" x="7950200" y="3622675"/>
          <p14:tracePt t="40664" x="8050213" y="3622675"/>
          <p14:tracePt t="40673" x="8166100" y="3646488"/>
          <p14:tracePt t="40673" x="8181975" y="3646488"/>
          <p14:tracePt t="40689" x="8421688" y="3646488"/>
          <p14:tracePt t="40698" x="8507413" y="3630613"/>
          <p14:tracePt t="40698" x="8523288" y="3614738"/>
          <p14:tracePt t="40706" x="8593138" y="3584575"/>
          <p14:tracePt t="40714" x="8623300" y="3544888"/>
          <p14:tracePt t="40723" x="8639175" y="3514725"/>
          <p14:tracePt t="40739" x="8639175" y="3429000"/>
          <p14:tracePt t="40747" x="8615363" y="3397250"/>
          <p14:tracePt t="40756" x="8561388" y="3359150"/>
          <p14:tracePt t="40764" x="8461375" y="3343275"/>
          <p14:tracePt t="40772" x="8345488" y="3328988"/>
          <p14:tracePt t="40789" x="8058150" y="3313113"/>
          <p14:tracePt t="40797" x="7918450" y="3313113"/>
          <p14:tracePt t="40806" x="7802563" y="3321050"/>
          <p14:tracePt t="40814" x="7702550" y="3375025"/>
          <p14:tracePt t="40831" x="7546975" y="3475038"/>
          <p14:tracePt t="40839" x="7532688" y="3522663"/>
          <p14:tracePt t="40848" x="7516813" y="3576638"/>
          <p14:tracePt t="40856" x="7516813" y="3606800"/>
          <p14:tracePt t="40864" x="7539038" y="3646488"/>
          <p14:tracePt t="40881" x="7662863" y="3692525"/>
          <p14:tracePt t="40898" x="7880350" y="3746500"/>
          <p14:tracePt t="40906" x="7980363" y="3762375"/>
          <p14:tracePt t="40915" x="8096250" y="3762375"/>
          <p14:tracePt t="40915" x="8120063" y="3762375"/>
          <p14:tracePt t="40923" x="8221663" y="3762375"/>
          <p14:tracePt t="40923" x="8235950" y="3762375"/>
          <p14:tracePt t="40931" x="8351838" y="3762375"/>
          <p14:tracePt t="40939" x="8437563" y="3754438"/>
          <p14:tracePt t="40947" x="8523288" y="3714750"/>
          <p14:tracePt t="40956" x="8577263" y="3684588"/>
          <p14:tracePt t="40973" x="8593138" y="3614738"/>
          <p14:tracePt t="40973" x="8593138" y="3598863"/>
          <p14:tracePt t="40981" x="8585200" y="3568700"/>
          <p14:tracePt t="40989" x="8531225" y="3514725"/>
          <p14:tracePt t="40997" x="8461375" y="3482975"/>
          <p14:tracePt t="41006" x="8375650" y="3444875"/>
          <p14:tracePt t="41023" x="8159750" y="3397250"/>
          <p14:tracePt t="41031" x="8058150" y="3397250"/>
          <p14:tracePt t="41040" x="7934325" y="3397250"/>
          <p14:tracePt t="41047" x="7834313" y="3397250"/>
          <p14:tracePt t="41064" x="7662863" y="3436938"/>
          <p14:tracePt t="41073" x="7616825" y="3475038"/>
          <p14:tracePt t="41081" x="7586663" y="3522663"/>
          <p14:tracePt t="41089" x="7562850" y="3560763"/>
          <p14:tracePt t="41097" x="7562850" y="3606800"/>
          <p14:tracePt t="41114" x="7624763" y="3708400"/>
          <p14:tracePt t="41123" x="7678738" y="3746500"/>
          <p14:tracePt t="41131" x="7764463" y="3792538"/>
          <p14:tracePt t="41139" x="7848600" y="3808413"/>
          <p14:tracePt t="41148" x="7966075" y="3862388"/>
          <p14:tracePt t="41148" x="7980363" y="3862388"/>
          <p14:tracePt t="41164" x="8181975" y="3894138"/>
          <p14:tracePt t="41173" x="8283575" y="3916363"/>
          <p14:tracePt t="41173" x="8305800" y="3916363"/>
          <p14:tracePt t="41181" x="8391525" y="3916363"/>
          <p14:tracePt t="41189" x="8437563" y="3932238"/>
          <p14:tracePt t="41206" x="8537575" y="3948113"/>
          <p14:tracePt t="41214" x="8577263" y="3948113"/>
          <p14:tracePt t="41222" x="8607425" y="3962400"/>
          <p14:tracePt t="41231" x="8623300" y="4002088"/>
          <p14:tracePt t="41239" x="8639175" y="4032250"/>
          <p14:tracePt t="41256" x="8677275" y="4148138"/>
          <p14:tracePt t="41264" x="8693150" y="4217988"/>
          <p14:tracePt t="41273" x="8709025" y="4319588"/>
          <p14:tracePt t="41273" x="8723313" y="4319588"/>
          <p14:tracePt t="41281" x="8763000" y="4403725"/>
          <p14:tracePt t="41289" x="8793163" y="4489450"/>
          <p14:tracePt t="41298" x="8863013" y="4575175"/>
          <p14:tracePt t="41314" x="8978900" y="4729163"/>
          <p14:tracePt t="41323" x="9048750" y="4791075"/>
          <p14:tracePt t="41331" x="9096375" y="4860925"/>
          <p14:tracePt t="41348" x="9204325" y="4960938"/>
          <p14:tracePt t="41356" x="9250363" y="5000625"/>
          <p14:tracePt t="41364" x="9304338" y="5030788"/>
          <p14:tracePt t="41372" x="9336088" y="5062538"/>
          <p14:tracePt t="41381" x="9366250" y="5084763"/>
          <p14:tracePt t="41489" x="9358313" y="5084763"/>
          <p14:tracePt t="41498" x="9344025" y="5084763"/>
          <p14:tracePt t="41506" x="9328150" y="5084763"/>
          <p14:tracePt t="41514" x="9312275" y="5084763"/>
          <p14:tracePt t="41522" x="9288463" y="5084763"/>
          <p14:tracePt t="41539" x="9258300" y="5084763"/>
          <p14:tracePt t="41547" x="9242425" y="5084763"/>
          <p14:tracePt t="41565" x="9226550" y="5084763"/>
          <p14:tracePt t="41577" x="9212263" y="5100638"/>
          <p14:tracePt t="41585" x="9188450" y="5100638"/>
          <p14:tracePt t="41593" x="9172575" y="5100638"/>
          <p14:tracePt t="41598" x="9172575" y="5116513"/>
          <p14:tracePt t="41606" x="9142413" y="5132388"/>
          <p14:tracePt t="41614" x="9126538" y="5146675"/>
          <p14:tracePt t="41623" x="9102725" y="5162550"/>
          <p14:tracePt t="41631" x="9088438" y="5186363"/>
          <p14:tracePt t="41639" x="9072563" y="5202238"/>
          <p14:tracePt t="41648" x="9056688" y="5216525"/>
          <p14:tracePt t="41656" x="9040813" y="5232400"/>
          <p14:tracePt t="41664" x="9040813" y="5248275"/>
          <p14:tracePt t="41682" x="9040813" y="5270500"/>
          <p14:tracePt t="41718" x="9018588" y="5270500"/>
          <p14:tracePt t="41744" x="9002713" y="5270500"/>
          <p14:tracePt t="41747" x="9002713" y="5286375"/>
          <p14:tracePt t="41753" x="8986838" y="5286375"/>
          <p14:tracePt t="41757" x="8986838" y="5302250"/>
          <p14:tracePt t="41773" x="8972550" y="5318125"/>
          <p14:tracePt t="41781" x="8972550" y="5332413"/>
          <p14:tracePt t="41789" x="8972550" y="5356225"/>
          <p14:tracePt t="41798" x="8972550" y="5372100"/>
          <p14:tracePt t="41812" x="8972550" y="5387975"/>
          <p14:tracePt t="41823" x="8978900" y="5387975"/>
          <p14:tracePt t="41831" x="8994775" y="5387975"/>
          <p14:tracePt t="41839" x="9018588" y="5387975"/>
          <p14:tracePt t="41856" x="9080500" y="5402263"/>
          <p14:tracePt t="41864" x="9118600" y="5402263"/>
          <p14:tracePt t="41873" x="9164638" y="5402263"/>
          <p14:tracePt t="41881" x="9220200" y="5394325"/>
          <p14:tracePt t="41889" x="9266238" y="5380038"/>
          <p14:tracePt t="41898" x="9320213" y="5340350"/>
          <p14:tracePt t="41898" x="9336088" y="5340350"/>
          <p14:tracePt t="41914" x="9405938" y="5256213"/>
          <p14:tracePt t="41923" x="9420225" y="5208588"/>
          <p14:tracePt t="41939" x="9420225" y="5124450"/>
          <p14:tracePt t="41948" x="9412288" y="5070475"/>
          <p14:tracePt t="41956" x="9344025" y="5022850"/>
          <p14:tracePt t="41973" x="9242425" y="4954588"/>
          <p14:tracePt t="41973" x="9226550" y="4954588"/>
          <p14:tracePt t="41981" x="9172575" y="4938713"/>
          <p14:tracePt t="41989" x="9102725" y="4922838"/>
          <p14:tracePt t="42006" x="9002713" y="4922838"/>
          <p14:tracePt t="42014" x="8956675" y="4930775"/>
          <p14:tracePt t="42023" x="8916988" y="4960938"/>
          <p14:tracePt t="42023" x="8902700" y="4960938"/>
          <p14:tracePt t="42031" x="8870950" y="5016500"/>
          <p14:tracePt t="42039" x="8855075" y="5062538"/>
          <p14:tracePt t="42048" x="8855075" y="5116513"/>
          <p14:tracePt t="42048" x="8855075" y="5132388"/>
          <p14:tracePt t="42056" x="8855075" y="5186363"/>
          <p14:tracePt t="42064" x="8863013" y="5232400"/>
          <p14:tracePt t="42073" x="8878888" y="5286375"/>
          <p14:tracePt t="42081" x="8909050" y="5318125"/>
          <p14:tracePt t="42089" x="8948738" y="5356225"/>
          <p14:tracePt t="42098" x="8994775" y="5372100"/>
          <p14:tracePt t="42098" x="9018588" y="5372100"/>
          <p14:tracePt t="42114" x="9150350" y="5418138"/>
          <p14:tracePt t="42123" x="9220200" y="5418138"/>
          <p14:tracePt t="42123" x="9234488" y="5418138"/>
          <p14:tracePt t="42131" x="9320213" y="5418138"/>
          <p14:tracePt t="42139" x="9390063" y="5418138"/>
          <p14:tracePt t="42148" x="9451975" y="5410200"/>
          <p14:tracePt t="42148" x="9474200" y="5394325"/>
          <p14:tracePt t="42156" x="9505950" y="5356225"/>
          <p14:tracePt t="42164" x="9521825" y="5326063"/>
          <p14:tracePt t="42173" x="9521825" y="5278438"/>
          <p14:tracePt t="42181" x="9513888" y="5208588"/>
          <p14:tracePt t="42189" x="9482138" y="5170488"/>
          <p14:tracePt t="42198" x="9428163" y="5140325"/>
          <p14:tracePt t="42214" x="9312275" y="5070475"/>
          <p14:tracePt t="42223" x="9226550" y="5054600"/>
          <p14:tracePt t="42231" x="9158288" y="5054600"/>
          <p14:tracePt t="42239" x="9072563" y="5054600"/>
          <p14:tracePt t="42247" x="9002713" y="5054600"/>
          <p14:tracePt t="42256" x="8916988" y="5084763"/>
          <p14:tracePt t="42264" x="8870950" y="5132388"/>
          <p14:tracePt t="42273" x="8801100" y="5186363"/>
          <p14:tracePt t="42273" x="8801100" y="5202238"/>
          <p14:tracePt t="42281" x="8770938" y="5232400"/>
          <p14:tracePt t="42290" x="8747125" y="5286375"/>
          <p14:tracePt t="42298" x="8747125" y="5302250"/>
          <p14:tracePt t="42298" x="8747125" y="5318125"/>
          <p14:tracePt t="42306" x="8747125" y="5332413"/>
          <p14:tracePt t="42314" x="8747125" y="5372100"/>
          <p14:tracePt t="42322" x="8763000" y="5387975"/>
          <p14:tracePt t="42331" x="8793163" y="5402263"/>
          <p14:tracePt t="42339" x="8824913" y="5418138"/>
          <p14:tracePt t="42348" x="8847138" y="5434013"/>
          <p14:tracePt t="42356" x="8863013" y="5456238"/>
          <p14:tracePt t="42364" x="8894763" y="5456238"/>
          <p14:tracePt t="42373" x="8894763" y="5472113"/>
          <p14:tracePt t="42381" x="8909050" y="5472113"/>
          <p14:tracePt t="42432" x="8902700" y="5472113"/>
          <p14:tracePt t="42450" x="8886825" y="5472113"/>
          <p14:tracePt t="42461" x="8870950" y="5472113"/>
          <p14:tracePt t="42473" x="8855075" y="5464175"/>
          <p14:tracePt t="42481" x="8832850" y="5464175"/>
          <p14:tracePt t="42489" x="8816975" y="5464175"/>
          <p14:tracePt t="42498" x="8801100" y="5441950"/>
          <p14:tracePt t="42506" x="8785225" y="5441950"/>
          <p14:tracePt t="42523" x="8770938" y="5441950"/>
          <p14:tracePt t="42531" x="8747125" y="5441950"/>
          <p14:tracePt t="42541" x="8731250" y="5441950"/>
          <p14:tracePt t="42555" x="8716963" y="5441950"/>
          <p14:tracePt t="42557" x="8716963" y="5426075"/>
          <p14:tracePt t="42585" x="8701088" y="5426075"/>
          <p14:tracePt t="42622" x="8685213" y="5426075"/>
          <p14:tracePt t="42652" x="8669338" y="5426075"/>
          <p14:tracePt t="42669" x="8647113" y="5426075"/>
          <p14:tracePt t="42743" x="8631238" y="5426075"/>
          <p14:tracePt t="42804" x="8615363" y="5426075"/>
          <p14:tracePt t="42818" x="8599488" y="5426075"/>
          <p14:tracePt t="42824" x="8599488" y="5434013"/>
          <p14:tracePt t="42833" x="8585200" y="5434013"/>
          <p14:tracePt t="42851" x="8561388" y="5434013"/>
          <p14:tracePt t="42874" x="8545513" y="5434013"/>
          <p14:tracePt t="42884" x="8545513" y="5456238"/>
          <p14:tracePt t="42892" x="8531225" y="5456238"/>
          <p14:tracePt t="42906" x="8515350" y="5456238"/>
          <p14:tracePt t="42915" x="8499475" y="5456238"/>
          <p14:tracePt t="42926" x="8475663" y="5456238"/>
          <p14:tracePt t="42931" x="8475663" y="5472113"/>
          <p14:tracePt t="42939" x="8461375" y="5472113"/>
          <p14:tracePt t="42956" x="8429625" y="5487988"/>
          <p14:tracePt t="42964" x="8413750" y="5487988"/>
          <p14:tracePt t="42973" x="8375650" y="5487988"/>
          <p14:tracePt t="42981" x="8359775" y="5503863"/>
          <p14:tracePt t="42989" x="8345488" y="5503863"/>
          <p14:tracePt t="42998" x="8313738" y="5518150"/>
          <p14:tracePt t="43006" x="8275638" y="5518150"/>
          <p14:tracePt t="43014" x="8228013" y="5518150"/>
          <p14:tracePt t="43023" x="8189913" y="5541963"/>
          <p14:tracePt t="43031" x="8128000" y="5541963"/>
          <p14:tracePt t="43039" x="8058150" y="5557838"/>
          <p14:tracePt t="43048" x="8004175" y="5557838"/>
          <p14:tracePt t="43056" x="7958138" y="5573713"/>
          <p14:tracePt t="43064" x="7888288" y="5573713"/>
          <p14:tracePt t="43073" x="7834313" y="5588000"/>
          <p14:tracePt t="43081" x="7802563" y="5603875"/>
          <p14:tracePt t="43082" x="7786688" y="5603875"/>
          <p14:tracePt t="43089" x="7748588" y="5603875"/>
          <p14:tracePt t="43098" x="7732713" y="5627688"/>
          <p14:tracePt t="43106" x="7718425" y="5641975"/>
          <p14:tracePt t="43125" x="7718425" y="5657850"/>
          <p14:tracePt t="43144" x="7718425" y="5673725"/>
          <p14:tracePt t="43153" x="7718425" y="5689600"/>
          <p14:tracePt t="43159" x="7718425" y="5703888"/>
          <p14:tracePt t="43166" x="7724775" y="5727700"/>
          <p14:tracePt t="43173" x="7740650" y="5743575"/>
          <p14:tracePt t="43181" x="7740650" y="5773738"/>
          <p14:tracePt t="43189" x="7764463" y="5789613"/>
          <p14:tracePt t="43206" x="7810500" y="5843588"/>
          <p14:tracePt t="43214" x="7826375" y="5859463"/>
          <p14:tracePt t="43223" x="7864475" y="5875338"/>
          <p14:tracePt t="43239" x="7910513" y="5875338"/>
          <p14:tracePt t="43248" x="7966075" y="5875338"/>
          <p14:tracePt t="43256" x="7996238" y="5875338"/>
          <p14:tracePt t="43264" x="8034338" y="5867400"/>
          <p14:tracePt t="43273" x="8066088" y="5851525"/>
          <p14:tracePt t="43273" x="8066088" y="5835650"/>
          <p14:tracePt t="43281" x="8096250" y="5797550"/>
          <p14:tracePt t="43289" x="8120063" y="5767388"/>
          <p14:tracePt t="43298" x="8135938" y="5735638"/>
          <p14:tracePt t="43306" x="8135938" y="5711825"/>
          <p14:tracePt t="43314" x="8135938" y="5681663"/>
          <p14:tracePt t="43331" x="8104188" y="5611813"/>
          <p14:tracePt t="43348" x="8042275" y="5565775"/>
          <p14:tracePt t="43348" x="8020050" y="5565775"/>
          <p14:tracePt t="43356" x="7988300" y="5526088"/>
          <p14:tracePt t="43365" x="7934325" y="5511800"/>
          <p14:tracePt t="43381" x="7818438" y="5495925"/>
          <p14:tracePt t="43389" x="7772400" y="5495925"/>
          <p14:tracePt t="43398" x="7732713" y="5495925"/>
          <p14:tracePt t="43406" x="7702550" y="5495925"/>
          <p14:tracePt t="43423" x="7632700" y="5503863"/>
          <p14:tracePt t="43423" x="7632700" y="5518150"/>
          <p14:tracePt t="43432" x="7616825" y="5541963"/>
          <p14:tracePt t="43440" x="7600950" y="5573713"/>
          <p14:tracePt t="43448" x="7600950" y="5603875"/>
          <p14:tracePt t="43456" x="7600950" y="5641975"/>
          <p14:tracePt t="43473" x="7624763" y="5689600"/>
          <p14:tracePt t="43481" x="7640638" y="5703888"/>
          <p14:tracePt t="43489" x="7678738" y="5743575"/>
          <p14:tracePt t="43498" x="7724775" y="5759450"/>
          <p14:tracePt t="43506" x="7794625" y="5789613"/>
          <p14:tracePt t="43523" x="7910513" y="5829300"/>
          <p14:tracePt t="43531" x="7980363" y="5843588"/>
          <p14:tracePt t="43539" x="8050213" y="5843588"/>
          <p14:tracePt t="43548" x="8120063" y="5843588"/>
          <p14:tracePt t="43564" x="8205788" y="5843588"/>
          <p14:tracePt t="43573" x="8235950" y="5835650"/>
          <p14:tracePt t="43581" x="8251825" y="5821363"/>
          <p14:tracePt t="43589" x="8251825" y="5797550"/>
          <p14:tracePt t="43598" x="8251825" y="5767388"/>
          <p14:tracePt t="43614" x="8205788" y="5711825"/>
          <p14:tracePt t="43623" x="8159750" y="5681663"/>
          <p14:tracePt t="43632" x="8104188" y="5649913"/>
          <p14:tracePt t="43639" x="8058150" y="5627688"/>
          <p14:tracePt t="43648" x="7988300" y="5595938"/>
          <p14:tracePt t="43656" x="7918450" y="5580063"/>
          <p14:tracePt t="43664" x="7834313" y="5565775"/>
          <p14:tracePt t="43673" x="7786688" y="5565775"/>
          <p14:tracePt t="43673" x="7772400" y="5565775"/>
          <p14:tracePt t="43681" x="7732713" y="5565775"/>
          <p14:tracePt t="43689" x="7686675" y="5565775"/>
          <p14:tracePt t="43706" x="7632700" y="5565775"/>
          <p14:tracePt t="43714" x="7600950" y="5573713"/>
          <p14:tracePt t="43723" x="7600950" y="5588000"/>
          <p14:tracePt t="43723" x="7586663" y="5588000"/>
          <p14:tracePt t="43731" x="7586663" y="5603875"/>
          <p14:tracePt t="43739" x="7586663" y="5627688"/>
          <p14:tracePt t="43748" x="7586663" y="5641975"/>
          <p14:tracePt t="43756" x="7586663" y="5657850"/>
          <p14:tracePt t="43765" x="7586663" y="5673725"/>
          <p14:tracePt t="43773" x="7594600" y="5689600"/>
          <p14:tracePt t="43781" x="7608888" y="5727700"/>
          <p14:tracePt t="43782" x="7624763" y="5727700"/>
          <p14:tracePt t="43798" x="7662863" y="5759450"/>
          <p14:tracePt t="43814" x="7724775" y="5773738"/>
          <p14:tracePt t="43823" x="7764463" y="5789613"/>
          <p14:tracePt t="43831" x="7826375" y="5813425"/>
          <p14:tracePt t="43848" x="7966075" y="5829300"/>
          <p14:tracePt t="43848" x="7980363" y="5829300"/>
          <p14:tracePt t="43856" x="8050213" y="5829300"/>
          <p14:tracePt t="43864" x="8120063" y="5843588"/>
          <p14:tracePt t="43873" x="8205788" y="5843588"/>
          <p14:tracePt t="43881" x="8267700" y="5843588"/>
          <p14:tracePt t="43898" x="8337550" y="5835650"/>
          <p14:tracePt t="43906" x="8351838" y="5821363"/>
          <p14:tracePt t="43914" x="8351838" y="5781675"/>
          <p14:tracePt t="43923" x="8351838" y="5751513"/>
          <p14:tracePt t="43939" x="8313738" y="5681663"/>
          <p14:tracePt t="43956" x="8189913" y="5580063"/>
          <p14:tracePt t="43965" x="8128000" y="5549900"/>
          <p14:tracePt t="43973" x="8074025" y="5526088"/>
          <p14:tracePt t="43973" x="8058150" y="5526088"/>
          <p14:tracePt t="43989" x="7958138" y="5495925"/>
          <p14:tracePt t="43998" x="7888288" y="5480050"/>
          <p14:tracePt t="44006" x="7818438" y="5480050"/>
          <p14:tracePt t="44014" x="7786688" y="5480050"/>
          <p14:tracePt t="44023" x="7732713" y="5480050"/>
          <p14:tracePt t="44032" x="7702550" y="5480050"/>
          <p14:tracePt t="44039" x="7686675" y="5487988"/>
          <p14:tracePt t="44048" x="7662863" y="5503863"/>
          <p14:tracePt t="44048" x="7648575" y="5503863"/>
          <p14:tracePt t="44056" x="7648575" y="5541963"/>
          <p14:tracePt t="44064" x="7632700" y="5557838"/>
          <p14:tracePt t="44081" x="7632700" y="5603875"/>
          <p14:tracePt t="44089" x="7640638" y="5641975"/>
          <p14:tracePt t="44098" x="7662863" y="5657850"/>
          <p14:tracePt t="44106" x="7694613" y="5673725"/>
          <p14:tracePt t="44114" x="7724775" y="5689600"/>
          <p14:tracePt t="44131" x="7848600" y="5743575"/>
          <p14:tracePt t="44139" x="7910513" y="5759450"/>
          <p14:tracePt t="44148" x="7980363" y="5759450"/>
          <p14:tracePt t="44148" x="7980363" y="5773738"/>
          <p14:tracePt t="44156" x="8066088" y="5773738"/>
          <p14:tracePt t="44165" x="8151813" y="5773738"/>
          <p14:tracePt t="44173" x="8221663" y="5773738"/>
          <p14:tracePt t="44184" x="8305800" y="5773738"/>
          <p14:tracePt t="44189" x="8337550" y="5773738"/>
          <p14:tracePt t="44198" x="8391525" y="5773738"/>
          <p14:tracePt t="44206" x="8421688" y="5767388"/>
          <p14:tracePt t="44223" x="8437563" y="5751513"/>
          <p14:tracePt t="44223" x="8453438" y="5751513"/>
          <p14:tracePt t="44233" x="8453438" y="5735638"/>
          <p14:tracePt t="44247" x="8453438" y="5711825"/>
          <p14:tracePt t="44257" x="8453438" y="5697538"/>
          <p14:tracePt t="44259" x="8445500" y="5697538"/>
          <p14:tracePt t="44273" x="8429625" y="5681663"/>
          <p14:tracePt t="44281" x="8413750" y="5681663"/>
          <p14:tracePt t="44289" x="8413750" y="5665788"/>
          <p14:tracePt t="44298" x="8399463" y="5665788"/>
          <p14:tracePt t="44328" x="8375650" y="5665788"/>
          <p14:tracePt t="44348" x="8359775" y="5665788"/>
          <p14:tracePt t="44369" x="8345488" y="5665788"/>
          <p14:tracePt t="44389" x="8329613" y="5665788"/>
          <p14:tracePt t="44401" x="8313738" y="5665788"/>
          <p14:tracePt t="44414" x="8289925" y="5665788"/>
          <p14:tracePt t="44426" x="8275638" y="5665788"/>
          <p14:tracePt t="44438" x="8259763" y="5665788"/>
          <p14:tracePt t="44446" x="8243888" y="5665788"/>
          <p14:tracePt t="44453" x="8228013" y="5665788"/>
          <p14:tracePt t="44466" x="8205788" y="5665788"/>
          <p14:tracePt t="44486" x="8189913" y="5665788"/>
          <p14:tracePt t="44498" x="8174038" y="5665788"/>
          <p14:tracePt t="44516" x="8159750" y="5665788"/>
          <p14:tracePt t="44529" x="8143875" y="5665788"/>
          <p14:tracePt t="44542" x="8128000" y="5665788"/>
          <p14:tracePt t="44551" x="8104188" y="5665788"/>
          <p14:tracePt t="44564" x="8089900" y="5649913"/>
          <p14:tracePt t="44573" x="8058150" y="5627688"/>
          <p14:tracePt t="44581" x="8042275" y="5611813"/>
          <p14:tracePt t="44589" x="8004175" y="5611813"/>
          <p14:tracePt t="44598" x="7958138" y="5595938"/>
          <p14:tracePt t="44614" x="7872413" y="5595938"/>
          <p14:tracePt t="44623" x="7834313" y="5595938"/>
          <p14:tracePt t="44632" x="7818438" y="5595938"/>
          <p14:tracePt t="44648" x="7786688" y="5595938"/>
          <p14:tracePt t="44656" x="7772400" y="5603875"/>
          <p14:tracePt t="44664" x="7748588" y="5627688"/>
          <p14:tracePt t="44673" x="7748588" y="5657850"/>
          <p14:tracePt t="44681" x="7764463" y="5689600"/>
          <p14:tracePt t="44689" x="7780338" y="5743575"/>
          <p14:tracePt t="44698" x="7826375" y="5773738"/>
          <p14:tracePt t="44706" x="7880350" y="5829300"/>
          <p14:tracePt t="44714" x="7950200" y="5859463"/>
          <p14:tracePt t="44723" x="8012113" y="5897563"/>
          <p14:tracePt t="44723" x="8034338" y="5897563"/>
          <p14:tracePt t="44739" x="8181975" y="5945188"/>
          <p14:tracePt t="44756" x="8351838" y="5959475"/>
          <p14:tracePt t="44765" x="8437563" y="5959475"/>
          <p14:tracePt t="44773" x="8507413" y="5959475"/>
          <p14:tracePt t="44773" x="8523288" y="5959475"/>
          <p14:tracePt t="44789" x="8623300" y="5921375"/>
          <p14:tracePt t="44798" x="8639175" y="5883275"/>
          <p14:tracePt t="44806" x="8639175" y="5851525"/>
          <p14:tracePt t="44814" x="8639175" y="5797550"/>
          <p14:tracePt t="44823" x="8631238" y="5751513"/>
          <p14:tracePt t="44831" x="8585200" y="5697538"/>
          <p14:tracePt t="44839" x="8531225" y="5649913"/>
          <p14:tracePt t="44848" x="8461375" y="5611813"/>
          <p14:tracePt t="44848" x="8461375" y="5595938"/>
          <p14:tracePt t="44856" x="8399463" y="5565775"/>
          <p14:tracePt t="44864" x="8313738" y="5526088"/>
          <p14:tracePt t="44881" x="8159750" y="5480050"/>
          <p14:tracePt t="44889" x="8089900" y="5480050"/>
          <p14:tracePt t="44898" x="8042275" y="5480050"/>
          <p14:tracePt t="44906" x="8004175" y="5480050"/>
          <p14:tracePt t="44914" x="7972425" y="5480050"/>
          <p14:tracePt t="44923" x="7958138" y="5487988"/>
          <p14:tracePt t="44939" x="7934325" y="5541963"/>
          <p14:tracePt t="44948" x="7934325" y="5557838"/>
          <p14:tracePt t="44956" x="7950200" y="5588000"/>
          <p14:tracePt t="44973" x="7980363" y="5641975"/>
          <p14:tracePt t="44981" x="7996238" y="5657850"/>
          <p14:tracePt t="44990" x="8034338" y="5673725"/>
          <p14:tracePt t="44998" x="8050213" y="5689600"/>
          <p14:tracePt t="45006" x="8081963" y="5703888"/>
          <p14:tracePt t="45023" x="8166100" y="5727700"/>
          <p14:tracePt t="45031" x="8221663" y="5727700"/>
          <p14:tracePt t="45039" x="8267700" y="5727700"/>
          <p14:tracePt t="45048" x="8337550" y="5727700"/>
          <p14:tracePt t="45064" x="8437563" y="5727700"/>
          <p14:tracePt t="45073" x="8491538" y="5727700"/>
          <p14:tracePt t="45081" x="8523288" y="5711825"/>
          <p14:tracePt t="45089" x="8537575" y="5697538"/>
          <p14:tracePt t="45098" x="8553450" y="5681663"/>
          <p14:tracePt t="45114" x="8553450" y="5649913"/>
          <p14:tracePt t="45123" x="8531225" y="5627688"/>
          <p14:tracePt t="45131" x="8499475" y="5611813"/>
          <p14:tracePt t="45139" x="8461375" y="5580063"/>
          <p14:tracePt t="45148" x="8413750" y="5565775"/>
          <p14:tracePt t="45164" x="8329613" y="5549900"/>
          <p14:tracePt t="45173" x="8275638" y="5526088"/>
          <p14:tracePt t="45181" x="8228013" y="5526088"/>
          <p14:tracePt t="45189" x="8174038" y="5526088"/>
          <p14:tracePt t="45206" x="8089900" y="5526088"/>
          <p14:tracePt t="45223" x="8042275" y="5526088"/>
          <p14:tracePt t="45231" x="8020050" y="5541963"/>
          <p14:tracePt t="45242" x="8004175" y="5541963"/>
          <p14:tracePt t="45256" x="8004175" y="5557838"/>
          <p14:tracePt t="45265" x="8004175" y="5573713"/>
          <p14:tracePt t="45275" x="8004175" y="5588000"/>
          <p14:tracePt t="45282" x="8004175" y="5603875"/>
          <p14:tracePt t="45292" x="8004175" y="5627688"/>
          <p14:tracePt t="45306" x="8004175" y="5641975"/>
          <p14:tracePt t="45315" x="8004175" y="5657850"/>
          <p14:tracePt t="45328" x="8004175" y="5673725"/>
          <p14:tracePt t="45347" x="8004175" y="5689600"/>
          <p14:tracePt t="45371" x="8004175" y="5703888"/>
          <p14:tracePt t="45565" x="7988300" y="5703888"/>
          <p14:tracePt t="45578" x="7972425" y="5703888"/>
          <p14:tracePt t="45591" x="7958138" y="5703888"/>
          <p14:tracePt t="45603" x="7934325" y="5703888"/>
          <p14:tracePt t="45612" x="7918450" y="5703888"/>
          <p14:tracePt t="45623" x="7904163" y="5703888"/>
          <p14:tracePt t="45631" x="7888288" y="5703888"/>
          <p14:tracePt t="45640" x="7872413" y="5703888"/>
          <p14:tracePt t="45648" x="7856538" y="5703888"/>
          <p14:tracePt t="45656" x="7834313" y="5703888"/>
          <p14:tracePt t="45664" x="7818438" y="5703888"/>
          <p14:tracePt t="45673" x="7802563" y="5697538"/>
          <p14:tracePt t="45690" x="7786688" y="5697538"/>
          <p14:tracePt t="45698" x="7772400" y="5697538"/>
          <p14:tracePt t="45706" x="7748588" y="5697538"/>
          <p14:tracePt t="45715" x="7732713" y="5697538"/>
          <p14:tracePt t="45746" x="7718425" y="5697538"/>
          <p14:tracePt t="45777" x="7718425" y="5703888"/>
          <p14:tracePt t="45799" x="7718425" y="5727700"/>
          <p14:tracePt t="45804" x="7724775" y="5727700"/>
          <p14:tracePt t="45823" x="7740650" y="5743575"/>
          <p14:tracePt t="45823" x="7764463" y="5743575"/>
          <p14:tracePt t="45832" x="7780338" y="5759450"/>
          <p14:tracePt t="45839" x="7826375" y="5759450"/>
          <p14:tracePt t="45848" x="7880350" y="5773738"/>
          <p14:tracePt t="45848" x="7896225" y="5773738"/>
          <p14:tracePt t="45856" x="7950200" y="5773738"/>
          <p14:tracePt t="45865" x="7996238" y="5789613"/>
          <p14:tracePt t="45873" x="8050213" y="5789613"/>
          <p14:tracePt t="45873" x="8066088" y="5789613"/>
          <p14:tracePt t="45881" x="8120063" y="5789613"/>
          <p14:tracePt t="45889" x="8166100" y="5789613"/>
          <p14:tracePt t="45898" x="8205788" y="5789613"/>
          <p14:tracePt t="45906" x="8235950" y="5781675"/>
          <p14:tracePt t="45915" x="8251825" y="5781675"/>
          <p14:tracePt t="45929" x="8251825" y="5767388"/>
          <p14:tracePt t="45951" x="8251825" y="5751513"/>
          <p14:tracePt t="45967" x="8251825" y="5735638"/>
          <p14:tracePt t="45979" x="8243888" y="5735638"/>
          <p14:tracePt t="45982" x="8243888" y="5711825"/>
          <p14:tracePt t="45993" x="8228013" y="5711825"/>
          <p14:tracePt t="45998" x="8228013" y="5697538"/>
          <p14:tracePt t="46007" x="8205788" y="5697538"/>
          <p14:tracePt t="46023" x="8205788" y="5681663"/>
          <p14:tracePt t="46031" x="8189913" y="5681663"/>
          <p14:tracePt t="46050" x="8174038" y="5681663"/>
          <p14:tracePt t="46089" x="8159750" y="5681663"/>
          <p14:tracePt t="46127" x="8143875" y="5681663"/>
          <p14:tracePt t="46231" x="8143875" y="5665788"/>
          <p14:tracePt t="46236" x="8151813" y="5665788"/>
          <p14:tracePt t="46248" x="8166100" y="5649913"/>
          <p14:tracePt t="46256" x="8166100" y="5627688"/>
          <p14:tracePt t="46264" x="8205788" y="5611813"/>
          <p14:tracePt t="46273" x="8205788" y="5580063"/>
          <p14:tracePt t="46281" x="8221663" y="5549900"/>
          <p14:tracePt t="46289" x="8235950" y="5495925"/>
          <p14:tracePt t="46298" x="8251825" y="5441950"/>
          <p14:tracePt t="46306" x="8251825" y="5394325"/>
          <p14:tracePt t="46314" x="8251825" y="5356225"/>
          <p14:tracePt t="46323" x="8243888" y="5326063"/>
          <p14:tracePt t="46331" x="8228013" y="5294313"/>
          <p14:tracePt t="46348" x="8189913" y="5256213"/>
          <p14:tracePt t="46356" x="8159750" y="5240338"/>
          <p14:tracePt t="46365" x="8128000" y="5240338"/>
          <p14:tracePt t="46373" x="8104188" y="5240338"/>
          <p14:tracePt t="46381" x="8089900" y="5240338"/>
          <p14:tracePt t="46389" x="8058150" y="5240338"/>
          <p14:tracePt t="46398" x="8042275" y="5248275"/>
          <p14:tracePt t="46406" x="8004175" y="5286375"/>
          <p14:tracePt t="46423" x="7958138" y="5372100"/>
          <p14:tracePt t="46431" x="7934325" y="5418138"/>
          <p14:tracePt t="46440" x="7934325" y="5487988"/>
          <p14:tracePt t="46448" x="7934325" y="5541963"/>
          <p14:tracePt t="46456" x="7934325" y="5588000"/>
          <p14:tracePt t="46464" x="7950200" y="5627688"/>
          <p14:tracePt t="46473" x="7966075" y="5641975"/>
          <p14:tracePt t="46473" x="7980363" y="5657850"/>
          <p14:tracePt t="46489" x="8050213" y="5703888"/>
          <p14:tracePt t="46498" x="8096250" y="5727700"/>
          <p14:tracePt t="46506" x="8151813" y="5727700"/>
          <p14:tracePt t="46514" x="8221663" y="5727700"/>
          <p14:tracePt t="46523" x="8283575" y="5727700"/>
          <p14:tracePt t="46531" x="8337550" y="5727700"/>
          <p14:tracePt t="46539" x="8391525" y="5711825"/>
          <p14:tracePt t="46548" x="8421688" y="5697538"/>
          <p14:tracePt t="46556" x="8453438" y="5665788"/>
          <p14:tracePt t="46565" x="8475663" y="5649913"/>
          <p14:tracePt t="46581" x="8475663" y="5611813"/>
          <p14:tracePt t="46598" x="8475663" y="5595938"/>
          <p14:tracePt t="46599" x="8461375" y="5595938"/>
          <p14:tracePt t="46606" x="8445500" y="5580063"/>
          <p14:tracePt t="46615" x="8429625" y="5565775"/>
          <p14:tracePt t="46631" x="8345488" y="5549900"/>
          <p14:tracePt t="46639" x="8313738" y="5526088"/>
          <p14:tracePt t="46648" x="8275638" y="5526088"/>
          <p14:tracePt t="46656" x="8243888" y="5511800"/>
          <p14:tracePt t="46664" x="8205788" y="5511800"/>
          <p14:tracePt t="46673" x="8174038" y="5511800"/>
          <p14:tracePt t="46681" x="8159750" y="5511800"/>
          <p14:tracePt t="46689" x="8159750" y="5518150"/>
          <p14:tracePt t="46698" x="8143875" y="5541963"/>
          <p14:tracePt t="46706" x="8128000" y="5541963"/>
          <p14:tracePt t="46723" x="8128000" y="5573713"/>
          <p14:tracePt t="46733" x="8128000" y="5588000"/>
          <p14:tracePt t="46773" x="8135938" y="5588000"/>
          <p14:tracePt t="46784" x="8151813" y="5588000"/>
          <p14:tracePt t="46786" x="8151813" y="5603875"/>
          <p14:tracePt t="46794" x="8166100" y="5603875"/>
          <p14:tracePt t="46801" x="8181975" y="5603875"/>
          <p14:tracePt t="46815" x="8221663" y="5603875"/>
          <p14:tracePt t="46823" x="8235950" y="5603875"/>
          <p14:tracePt t="46831" x="8267700" y="5603875"/>
          <p14:tracePt t="46839" x="8283575" y="5603875"/>
          <p14:tracePt t="46848" x="8321675" y="5603875"/>
          <p14:tracePt t="46848" x="8337550" y="5603875"/>
          <p14:tracePt t="46864" x="8407400" y="5603875"/>
          <p14:tracePt t="46873" x="8453438" y="5603875"/>
          <p14:tracePt t="46881" x="8507413" y="5603875"/>
          <p14:tracePt t="46889" x="8553450" y="5603875"/>
          <p14:tracePt t="46898" x="8607425" y="5603875"/>
          <p14:tracePt t="46915" x="8661400" y="5595938"/>
          <p14:tracePt t="47071" x="8661400" y="5580063"/>
          <p14:tracePt t="47079" x="8661400" y="5565775"/>
          <p14:tracePt t="47081" x="8647113" y="5565775"/>
          <p14:tracePt t="47090" x="8647113" y="5549900"/>
          <p14:tracePt t="47124" x="8661400" y="5549900"/>
          <p14:tracePt t="47131" x="8677275" y="5549900"/>
          <p14:tracePt t="47135" x="8677275" y="5557838"/>
          <p14:tracePt t="47141" x="8693150" y="5557838"/>
          <p14:tracePt t="47148" x="8709025" y="5557838"/>
          <p14:tracePt t="47156" x="8709025" y="5573713"/>
          <p14:tracePt t="47165" x="8723313" y="5573713"/>
          <p14:tracePt t="47173" x="8747125" y="5573713"/>
          <p14:tracePt t="47181" x="8763000" y="5573713"/>
          <p14:tracePt t="47190" x="8793163" y="5573713"/>
          <p14:tracePt t="47198" x="8824913" y="5573713"/>
          <p14:tracePt t="47199" x="8824913" y="5588000"/>
          <p14:tracePt t="47199" x="8847138" y="5588000"/>
          <p14:tracePt t="47206" x="8878888" y="5588000"/>
          <p14:tracePt t="47223" x="8964613" y="5627688"/>
          <p14:tracePt t="47240" x="9048750" y="5641975"/>
          <p14:tracePt t="47248" x="9064625" y="5641975"/>
          <p14:tracePt t="47256" x="9080500" y="5657850"/>
          <p14:tracePt t="47328" x="9072563" y="5657850"/>
          <p14:tracePt t="47344" x="9072563" y="5649913"/>
          <p14:tracePt t="47360" x="9056688" y="5649913"/>
          <p14:tracePt t="47385" x="9040813" y="5649913"/>
          <p14:tracePt t="47410" x="9040813" y="5627688"/>
          <p14:tracePt t="47416" x="9018588" y="5627688"/>
          <p14:tracePt t="47447" x="9002713" y="5627688"/>
          <p14:tracePt t="47500" x="8986838" y="5627688"/>
          <p14:tracePt t="47749" x="8972550" y="5627688"/>
          <p14:tracePt t="48475" x="8956675" y="5627688"/>
          <p14:tracePt t="48574" x="8940800" y="5627688"/>
          <p14:tracePt t="48577" x="8916988" y="5627688"/>
          <p14:tracePt t="48581" x="8902700" y="5627688"/>
          <p14:tracePt t="48589" x="8832850" y="5611813"/>
          <p14:tracePt t="48598" x="8731250" y="5595938"/>
          <p14:tracePt t="48615" x="8515350" y="5549900"/>
          <p14:tracePt t="48615" x="8499475" y="5549900"/>
          <p14:tracePt t="48623" x="8413750" y="5526088"/>
          <p14:tracePt t="48623" x="8399463" y="5511800"/>
          <p14:tracePt t="48631" x="8289925" y="5480050"/>
          <p14:tracePt t="48640" x="8159750" y="5441950"/>
          <p14:tracePt t="48648" x="8042275" y="5394325"/>
          <p14:tracePt t="48656" x="7918450" y="5340350"/>
          <p14:tracePt t="48665" x="7772400" y="5310188"/>
          <p14:tracePt t="48673" x="7586663" y="5240338"/>
          <p14:tracePt t="48682" x="7431088" y="5194300"/>
          <p14:tracePt t="48690" x="7229475" y="5140325"/>
          <p14:tracePt t="48706" x="6819900" y="5022850"/>
          <p14:tracePt t="48715" x="6580188" y="4984750"/>
          <p14:tracePt t="48723" x="6308725" y="4922838"/>
          <p14:tracePt t="48731" x="6022975" y="4884738"/>
          <p14:tracePt t="48740" x="5789613" y="4852988"/>
          <p14:tracePt t="48748" x="5549900" y="4814888"/>
          <p14:tracePt t="48756" x="5364163" y="4799013"/>
          <p14:tracePt t="48764" x="5194300" y="4799013"/>
          <p14:tracePt t="48773" x="5038725" y="4783138"/>
          <p14:tracePt t="48781" x="4908550" y="4783138"/>
          <p14:tracePt t="48790" x="4768850" y="4783138"/>
          <p14:tracePt t="48798" x="4637088" y="4783138"/>
          <p14:tracePt t="48799" x="4621213" y="4783138"/>
          <p14:tracePt t="48806" x="4535488" y="4783138"/>
          <p14:tracePt t="48823" x="4311650" y="4783138"/>
          <p14:tracePt t="48831" x="4211638" y="4783138"/>
          <p14:tracePt t="48840" x="4110038" y="4783138"/>
          <p14:tracePt t="48840" x="4095750" y="4783138"/>
          <p14:tracePt t="48848" x="4010025" y="4783138"/>
          <p14:tracePt t="48856" x="3908425" y="4783138"/>
          <p14:tracePt t="48865" x="3808413" y="4783138"/>
          <p14:tracePt t="48874" x="3684588" y="4783138"/>
          <p14:tracePt t="48882" x="3598863" y="4783138"/>
          <p14:tracePt t="48883" x="3584575" y="4791075"/>
          <p14:tracePt t="48890" x="3498850" y="4791075"/>
          <p14:tracePt t="48898" x="3413125" y="4814888"/>
          <p14:tracePt t="48906" x="3313113" y="4814888"/>
          <p14:tracePt t="48915" x="3227388" y="4814888"/>
          <p14:tracePt t="48923" x="3127375" y="4814888"/>
          <p14:tracePt t="48931" x="3027363" y="4814888"/>
          <p14:tracePt t="48941" x="2925763" y="4814888"/>
          <p14:tracePt t="48948" x="2855913" y="4799013"/>
          <p14:tracePt t="48956" x="2809875" y="4799013"/>
          <p14:tracePt t="48966" x="2809875" y="4814888"/>
          <p14:tracePt t="48973" x="2817813" y="4845050"/>
          <p14:tracePt t="48981" x="2863850" y="4892675"/>
          <p14:tracePt t="48989" x="2903538" y="4892675"/>
          <p14:tracePt t="49256" x="2895600" y="4892675"/>
          <p14:tracePt t="49258" x="2871788" y="4892675"/>
          <p14:tracePt t="49258" x="2855913" y="4892675"/>
          <p14:tracePt t="49264" x="2771775" y="4884738"/>
          <p14:tracePt t="49274" x="2655888" y="4837113"/>
          <p14:tracePt t="49281" x="2516188" y="4799013"/>
          <p14:tracePt t="49290" x="2400300" y="4752975"/>
          <p14:tracePt t="49298" x="2330450" y="4713288"/>
          <p14:tracePt t="49298" x="2314575" y="4713288"/>
          <p14:tracePt t="49315" x="2228850" y="4699000"/>
          <p14:tracePt t="49315" x="2214563" y="4699000"/>
          <p14:tracePt t="49323" x="2166938" y="4683125"/>
          <p14:tracePt t="49331" x="2082800" y="4667250"/>
          <p14:tracePt t="49340" x="1973263" y="4651375"/>
          <p14:tracePt t="49348" x="1897063" y="4613275"/>
          <p14:tracePt t="49356" x="1827213" y="4597400"/>
          <p14:tracePt t="49365" x="1773238" y="4597400"/>
          <p14:tracePt t="49373" x="1741488" y="4583113"/>
          <p14:tracePt t="49381" x="1703388" y="4583113"/>
          <p14:tracePt t="49390" x="1671638" y="4567238"/>
          <p14:tracePt t="49398" x="1641475" y="4567238"/>
          <p14:tracePt t="49407" x="1625600" y="4543425"/>
          <p14:tracePt t="49522" x="1625600" y="4559300"/>
          <p14:tracePt t="49532" x="1601788" y="4559300"/>
          <p14:tracePt t="49663" x="1601788" y="4543425"/>
          <p14:tracePt t="49678" x="1601788" y="4527550"/>
          <p14:tracePt t="49690" x="1601788" y="4513263"/>
          <p14:tracePt t="49698" x="1601788" y="4497388"/>
          <p14:tracePt t="49706" x="1617663" y="4481513"/>
          <p14:tracePt t="49715" x="1617663" y="4443413"/>
          <p14:tracePt t="49723" x="1617663" y="4427538"/>
          <p14:tracePt t="49740" x="1617663" y="4395788"/>
          <p14:tracePt t="49769" x="1617663" y="4381500"/>
          <p14:tracePt t="49995" x="1601788" y="4381500"/>
          <p14:tracePt t="50081" x="1601788" y="4357688"/>
          <p14:tracePt t="50083" x="1601788" y="4341813"/>
          <p14:tracePt t="50090" x="1601788" y="4311650"/>
          <p14:tracePt t="50098" x="1587500" y="4241800"/>
          <p14:tracePt t="50115" x="1517650" y="4071938"/>
          <p14:tracePt t="50123" x="1455738" y="3956050"/>
          <p14:tracePt t="50131" x="1385888" y="3886200"/>
          <p14:tracePt t="50140" x="1316038" y="3838575"/>
          <p14:tracePt t="50140" x="1316038" y="3816350"/>
          <p14:tracePt t="50148" x="1246188" y="3784600"/>
          <p14:tracePt t="50148" x="1230313" y="3784600"/>
          <p14:tracePt t="50157" x="1160463" y="3770313"/>
          <p14:tracePt t="50165" x="1084263" y="3754438"/>
          <p14:tracePt t="50173" x="998538" y="3754438"/>
          <p14:tracePt t="50181" x="912813" y="3754438"/>
          <p14:tracePt t="50190" x="812800" y="3776663"/>
          <p14:tracePt t="50198" x="742950" y="3846513"/>
          <p14:tracePt t="50199" x="727075" y="3846513"/>
          <p14:tracePt t="50208" x="657225" y="3932238"/>
          <p14:tracePt t="50214" x="603250" y="4017963"/>
          <p14:tracePt t="50223" x="573088" y="4133850"/>
          <p14:tracePt t="50224" x="557213" y="4164013"/>
          <p14:tracePt t="50232" x="541338" y="4303713"/>
          <p14:tracePt t="50240" x="541338" y="4457700"/>
          <p14:tracePt t="50257" x="549275" y="4791075"/>
          <p14:tracePt t="50273" x="635000" y="5132388"/>
          <p14:tracePt t="50281" x="719138" y="5270500"/>
          <p14:tracePt t="50290" x="804863" y="5356225"/>
          <p14:tracePt t="50298" x="906463" y="5418138"/>
          <p14:tracePt t="50306" x="1022350" y="5472113"/>
          <p14:tracePt t="50315" x="1160463" y="5503863"/>
          <p14:tracePt t="50323" x="1292225" y="5518150"/>
          <p14:tracePt t="50331" x="1431925" y="5541963"/>
          <p14:tracePt t="50340" x="1563688" y="5541963"/>
          <p14:tracePt t="50348" x="1679575" y="5511800"/>
          <p14:tracePt t="50356" x="1803400" y="5480050"/>
          <p14:tracePt t="50365" x="1889125" y="5441950"/>
          <p14:tracePt t="50373" x="1989138" y="5380038"/>
          <p14:tracePt t="50373" x="2005013" y="5356225"/>
          <p14:tracePt t="50381" x="2074863" y="5278438"/>
          <p14:tracePt t="50398" x="2159000" y="5022850"/>
          <p14:tracePt t="50407" x="2159000" y="4884738"/>
          <p14:tracePt t="50408" x="2159000" y="4868863"/>
          <p14:tracePt t="50415" x="2112963" y="4737100"/>
          <p14:tracePt t="50423" x="2028825" y="4613275"/>
          <p14:tracePt t="50431" x="1927225" y="4527550"/>
          <p14:tracePt t="50440" x="1811338" y="4465638"/>
          <p14:tracePt t="50441" x="1787525" y="4465638"/>
          <p14:tracePt t="50448" x="1671638" y="4427538"/>
          <p14:tracePt t="50456" x="1555750" y="4411663"/>
          <p14:tracePt t="50464" x="1431925" y="4411663"/>
          <p14:tracePt t="50473" x="1300163" y="4411663"/>
          <p14:tracePt t="50481" x="1200150" y="4435475"/>
          <p14:tracePt t="50490" x="1114425" y="4489450"/>
          <p14:tracePt t="50498" x="1030288" y="4575175"/>
          <p14:tracePt t="50506" x="974725" y="4659313"/>
          <p14:tracePt t="50515" x="944563" y="4745038"/>
          <p14:tracePt t="50523" x="944563" y="4845050"/>
          <p14:tracePt t="50531" x="944563" y="4930775"/>
          <p14:tracePt t="50540" x="952500" y="5030788"/>
          <p14:tracePt t="50548" x="990600" y="5100638"/>
          <p14:tracePt t="50549" x="1006475" y="5100638"/>
          <p14:tracePt t="50556" x="1076325" y="5162550"/>
          <p14:tracePt t="50565" x="1138238" y="5216525"/>
          <p14:tracePt t="50573" x="1208088" y="5248275"/>
          <p14:tracePt t="50573" x="1222375" y="5270500"/>
          <p14:tracePt t="50581" x="1323975" y="5286375"/>
          <p14:tracePt t="50598" x="1509713" y="5302250"/>
          <p14:tracePt t="50607" x="1593850" y="5278438"/>
          <p14:tracePt t="50615" x="1679575" y="5224463"/>
          <p14:tracePt t="50623" x="1749425" y="5140325"/>
          <p14:tracePt t="50623" x="1749425" y="5124450"/>
          <p14:tracePt t="50631" x="1781175" y="5038725"/>
          <p14:tracePt t="50648" x="1757363" y="4814888"/>
          <p14:tracePt t="50656" x="1671638" y="4713288"/>
          <p14:tracePt t="50665" x="1555750" y="4613275"/>
          <p14:tracePt t="50674" x="1385888" y="4527550"/>
          <p14:tracePt t="50681" x="1230313" y="4481513"/>
          <p14:tracePt t="50690" x="1060450" y="4443413"/>
          <p14:tracePt t="50698" x="874713" y="4427538"/>
          <p14:tracePt t="50706" x="688975" y="4427538"/>
          <p14:tracePt t="50715" x="519113" y="4427538"/>
          <p14:tracePt t="50723" x="371475" y="4457700"/>
          <p14:tracePt t="50740" x="161925" y="4589463"/>
          <p14:tracePt t="50740" x="161925" y="4605338"/>
          <p14:tracePt t="50748" x="131763" y="4691063"/>
          <p14:tracePt t="50756" x="131763" y="4775200"/>
          <p14:tracePt t="50765" x="139700" y="4876800"/>
          <p14:tracePt t="50773" x="193675" y="4960938"/>
          <p14:tracePt t="50781" x="279400" y="5046663"/>
          <p14:tracePt t="50790" x="379413" y="5132388"/>
          <p14:tracePt t="50798" x="511175" y="5216525"/>
          <p14:tracePt t="50807" x="635000" y="5270500"/>
          <p14:tracePt t="50815" x="750888" y="5302250"/>
          <p14:tracePt t="50816" x="766763" y="5302250"/>
          <p14:tracePt t="50823" x="890588" y="5332413"/>
          <p14:tracePt t="50831" x="968375" y="5356225"/>
          <p14:tracePt t="50840" x="1052513" y="5372100"/>
          <p14:tracePt t="50848" x="1122363" y="5372100"/>
          <p14:tracePt t="50856" x="1176338" y="5372100"/>
          <p14:tracePt t="50865" x="1208088" y="5340350"/>
          <p14:tracePt t="50873" x="1238250" y="5310188"/>
          <p14:tracePt t="50882" x="1262063" y="5256213"/>
          <p14:tracePt t="50898" x="1277938" y="5170488"/>
          <p14:tracePt t="50906" x="1277938" y="5124450"/>
          <p14:tracePt t="50915" x="1277938" y="5084763"/>
          <p14:tracePt t="50923" x="1270000" y="5054600"/>
          <p14:tracePt t="50931" x="1246188" y="5022850"/>
          <p14:tracePt t="50940" x="1216025" y="5008563"/>
          <p14:tracePt t="50948" x="1200150" y="4984750"/>
          <p14:tracePt t="50957" x="1200150" y="4968875"/>
          <p14:tracePt t="50965" x="1184275" y="4968875"/>
          <p14:tracePt t="51009" x="1160463" y="4968875"/>
          <p14:tracePt t="51015" x="1160463" y="4954588"/>
          <p14:tracePt t="51025" x="1146175" y="4954588"/>
          <p14:tracePt t="51039" x="1146175" y="4938713"/>
          <p14:tracePt t="51040" x="1130300" y="4938713"/>
          <p14:tracePt t="51063" x="1114425" y="4938713"/>
          <p14:tracePt t="51078" x="1114425" y="4922838"/>
          <p14:tracePt t="51098" x="1114425" y="4899025"/>
          <p14:tracePt t="51104" x="1098550" y="4899025"/>
          <p14:tracePt t="51107" x="1098550" y="4884738"/>
          <p14:tracePt t="51115" x="1098550" y="4868863"/>
          <p14:tracePt t="51123" x="1098550" y="4837113"/>
          <p14:tracePt t="51132" x="1106488" y="4783138"/>
          <p14:tracePt t="51140" x="1122363" y="4713288"/>
          <p14:tracePt t="51148" x="1138238" y="4629150"/>
          <p14:tracePt t="51156" x="1160463" y="4543425"/>
          <p14:tracePt t="51165" x="1176338" y="4443413"/>
          <p14:tracePt t="51173" x="1176338" y="4357688"/>
          <p14:tracePt t="51174" x="1176338" y="4341813"/>
          <p14:tracePt t="51181" x="1176338" y="4271963"/>
          <p14:tracePt t="51190" x="1176338" y="4210050"/>
          <p14:tracePt t="51207" x="1098550" y="4125913"/>
          <p14:tracePt t="51215" x="1060450" y="4086225"/>
          <p14:tracePt t="51223" x="1014413" y="4086225"/>
          <p14:tracePt t="51231" x="960438" y="4086225"/>
          <p14:tracePt t="51240" x="912813" y="4086225"/>
          <p14:tracePt t="51241" x="890588" y="4086225"/>
          <p14:tracePt t="51241" x="890588" y="4102100"/>
          <p14:tracePt t="51248" x="844550" y="4117975"/>
          <p14:tracePt t="51256" x="788988" y="4187825"/>
          <p14:tracePt t="51265" x="742950" y="4287838"/>
          <p14:tracePt t="51273" x="704850" y="4419600"/>
          <p14:tracePt t="51281" x="673100" y="4575175"/>
          <p14:tracePt t="51298" x="673100" y="4946650"/>
          <p14:tracePt t="51306" x="681038" y="5116513"/>
          <p14:tracePt t="51315" x="735013" y="5248275"/>
          <p14:tracePt t="51315" x="735013" y="5270500"/>
          <p14:tracePt t="51323" x="804863" y="5372100"/>
          <p14:tracePt t="51332" x="906463" y="5456238"/>
          <p14:tracePt t="51340" x="1006475" y="5503863"/>
          <p14:tracePt t="51348" x="1106488" y="5541963"/>
          <p14:tracePt t="51348" x="1122363" y="5541963"/>
          <p14:tracePt t="51356" x="1222375" y="5557838"/>
          <p14:tracePt t="51365" x="1346200" y="5557838"/>
          <p14:tracePt t="51373" x="1463675" y="5549900"/>
          <p14:tracePt t="51374" x="1477963" y="5549900"/>
          <p14:tracePt t="51382" x="1593850" y="5495925"/>
          <p14:tracePt t="51398" x="1765300" y="5340350"/>
          <p14:tracePt t="51407" x="1819275" y="5240338"/>
          <p14:tracePt t="51416" x="1849438" y="5108575"/>
          <p14:tracePt t="51423" x="1865313" y="5008563"/>
          <p14:tracePt t="51440" x="1843088" y="4783138"/>
          <p14:tracePt t="51440" x="1843088" y="4768850"/>
          <p14:tracePt t="51448" x="1787525" y="4699000"/>
          <p14:tracePt t="51449" x="1773238" y="4683125"/>
          <p14:tracePt t="51456" x="1687513" y="4597400"/>
          <p14:tracePt t="51465" x="1601788" y="4543425"/>
          <p14:tracePt t="51474" x="1470025" y="4497388"/>
          <p14:tracePt t="51481" x="1354138" y="4465638"/>
          <p14:tracePt t="51490" x="1200150" y="4443413"/>
          <p14:tracePt t="51498" x="1060450" y="4443413"/>
          <p14:tracePt t="51506" x="944563" y="4443413"/>
          <p14:tracePt t="51515" x="828675" y="4473575"/>
          <p14:tracePt t="51523" x="727075" y="4519613"/>
          <p14:tracePt t="51532" x="657225" y="4589463"/>
          <p14:tracePt t="51540" x="588963" y="4659313"/>
          <p14:tracePt t="51548" x="588963" y="4729163"/>
          <p14:tracePt t="51556" x="588963" y="4814888"/>
          <p14:tracePt t="51565" x="619125" y="4892675"/>
          <p14:tracePt t="51566" x="619125" y="4914900"/>
          <p14:tracePt t="51573" x="665163" y="4976813"/>
          <p14:tracePt t="51581" x="735013" y="5046663"/>
          <p14:tracePt t="51590" x="836613" y="5100638"/>
          <p14:tracePt t="51598" x="952500" y="5162550"/>
          <p14:tracePt t="51606" x="1092200" y="5202238"/>
          <p14:tracePt t="51615" x="1208088" y="5216525"/>
          <p14:tracePt t="51615" x="1222375" y="5232400"/>
          <p14:tracePt t="51623" x="1362075" y="5232400"/>
          <p14:tracePt t="51624" x="1377950" y="5232400"/>
          <p14:tracePt t="51631" x="1477963" y="5232400"/>
          <p14:tracePt t="51640" x="1593850" y="5232400"/>
          <p14:tracePt t="51648" x="1703388" y="5208588"/>
          <p14:tracePt t="51656" x="1765300" y="5154613"/>
          <p14:tracePt t="51674" x="1849438" y="4984750"/>
          <p14:tracePt t="51681" x="1849438" y="4899025"/>
          <p14:tracePt t="51690" x="1843088" y="4783138"/>
          <p14:tracePt t="51698" x="1787525" y="4699000"/>
          <p14:tracePt t="51699" x="1787525" y="4683125"/>
          <p14:tracePt t="51707" x="1703388" y="4597400"/>
          <p14:tracePt t="51723" x="1517650" y="4427538"/>
          <p14:tracePt t="51731" x="1431925" y="4381500"/>
          <p14:tracePt t="51740" x="1316038" y="4327525"/>
          <p14:tracePt t="51748" x="1216025" y="4311650"/>
          <p14:tracePt t="51749" x="1200150" y="4311650"/>
          <p14:tracePt t="51757" x="1098550" y="4311650"/>
          <p14:tracePt t="51765" x="998538" y="4311650"/>
          <p14:tracePt t="51773" x="890588" y="4311650"/>
          <p14:tracePt t="51782" x="828675" y="4333875"/>
          <p14:tracePt t="51790" x="788988" y="4373563"/>
          <p14:tracePt t="51798" x="758825" y="4419600"/>
          <p14:tracePt t="51815" x="727075" y="4605338"/>
          <p14:tracePt t="51823" x="727075" y="4729163"/>
          <p14:tracePt t="51831" x="750888" y="4830763"/>
          <p14:tracePt t="51840" x="820738" y="4914900"/>
          <p14:tracePt t="51849" x="906463" y="5000625"/>
          <p14:tracePt t="51865" x="1092200" y="5132388"/>
          <p14:tracePt t="51866" x="1106488" y="5132388"/>
          <p14:tracePt t="51873" x="1208088" y="5162550"/>
          <p14:tracePt t="51881" x="1323975" y="5202238"/>
          <p14:tracePt t="51890" x="1447800" y="5216525"/>
          <p14:tracePt t="51898" x="1563688" y="5232400"/>
          <p14:tracePt t="51899" x="1579563" y="5232400"/>
          <p14:tracePt t="51906" x="1663700" y="5232400"/>
          <p14:tracePt t="51915" x="1781175" y="5224463"/>
          <p14:tracePt t="51915" x="1803400" y="5208588"/>
          <p14:tracePt t="51923" x="1889125" y="5154613"/>
          <p14:tracePt t="51931" x="1951038" y="5070475"/>
          <p14:tracePt t="51940" x="1973263" y="4984750"/>
          <p14:tracePt t="51940" x="1973263" y="4968875"/>
          <p14:tracePt t="51956" x="1943100" y="4737100"/>
          <p14:tracePt t="51965" x="1857375" y="4613275"/>
          <p14:tracePt t="51973" x="1741488" y="4481513"/>
          <p14:tracePt t="51981" x="1601788" y="4357688"/>
          <p14:tracePt t="51990" x="1470025" y="4271963"/>
          <p14:tracePt t="51990" x="1455738" y="4271963"/>
          <p14:tracePt t="51998" x="1284288" y="4225925"/>
          <p14:tracePt t="52007" x="1146175" y="4195763"/>
          <p14:tracePt t="52023" x="828675" y="4171950"/>
          <p14:tracePt t="52031" x="704850" y="4203700"/>
          <p14:tracePt t="52040" x="603250" y="4287838"/>
          <p14:tracePt t="52048" x="541338" y="4373563"/>
          <p14:tracePt t="52056" x="503238" y="4505325"/>
          <p14:tracePt t="52065" x="487363" y="4659313"/>
          <p14:tracePt t="52073" x="495300" y="4814888"/>
          <p14:tracePt t="52081" x="581025" y="4976813"/>
          <p14:tracePt t="52098" x="804863" y="5248275"/>
          <p14:tracePt t="52106" x="906463" y="5332413"/>
          <p14:tracePt t="52116" x="1036638" y="5418138"/>
          <p14:tracePt t="52123" x="1176338" y="5487988"/>
          <p14:tracePt t="52132" x="1292225" y="5518150"/>
          <p14:tracePt t="52140" x="1408113" y="5541963"/>
          <p14:tracePt t="52148" x="1493838" y="5557838"/>
          <p14:tracePt t="52157" x="1547813" y="5557838"/>
          <p14:tracePt t="52165" x="1593850" y="5549900"/>
          <p14:tracePt t="52173" x="1633538" y="5495925"/>
          <p14:tracePt t="52174" x="1633538" y="5480050"/>
          <p14:tracePt t="52182" x="1663700" y="5410200"/>
          <p14:tracePt t="52190" x="1663700" y="5310188"/>
          <p14:tracePt t="52198" x="1663700" y="5208588"/>
          <p14:tracePt t="52206" x="1657350" y="5084763"/>
          <p14:tracePt t="52215" x="1625600" y="5008563"/>
          <p14:tracePt t="52223" x="1571625" y="4899025"/>
          <p14:tracePt t="52240" x="1501775" y="4752975"/>
          <p14:tracePt t="52248" x="1455738" y="4699000"/>
          <p14:tracePt t="52248" x="1431925" y="4683125"/>
          <p14:tracePt t="52256" x="1401763" y="4629150"/>
          <p14:tracePt t="52265" x="1354138" y="4583113"/>
          <p14:tracePt t="52266" x="1331913" y="4567238"/>
          <p14:tracePt t="52275" x="1270000" y="4513263"/>
          <p14:tracePt t="52281" x="1200150" y="4481513"/>
          <p14:tracePt t="52290" x="1098550" y="4443413"/>
          <p14:tracePt t="52298" x="998538" y="4427538"/>
          <p14:tracePt t="52306" x="912813" y="4427538"/>
          <p14:tracePt t="52315" x="844550" y="4427538"/>
          <p14:tracePt t="52315" x="828675" y="4427538"/>
          <p14:tracePt t="52323" x="774700" y="4427538"/>
          <p14:tracePt t="52332" x="727075" y="4435475"/>
          <p14:tracePt t="52340" x="688975" y="4489450"/>
          <p14:tracePt t="52340" x="673100" y="4489450"/>
          <p14:tracePt t="52348" x="657225" y="4559300"/>
          <p14:tracePt t="52356" x="642938" y="4645025"/>
          <p14:tracePt t="52365" x="642938" y="4745038"/>
          <p14:tracePt t="52382" x="719138" y="5000625"/>
          <p14:tracePt t="52390" x="781050" y="5084763"/>
          <p14:tracePt t="52398" x="850900" y="5162550"/>
          <p14:tracePt t="52407" x="936625" y="5216525"/>
          <p14:tracePt t="52423" x="1138238" y="5286375"/>
          <p14:tracePt t="52431" x="1238250" y="5302250"/>
          <p14:tracePt t="52440" x="1346200" y="5302250"/>
          <p14:tracePt t="52448" x="1477963" y="5294313"/>
          <p14:tracePt t="52456" x="1579563" y="5240338"/>
          <p14:tracePt t="52473" x="1749425" y="5070475"/>
          <p14:tracePt t="52481" x="1781175" y="4968875"/>
          <p14:tracePt t="52490" x="1781175" y="4852988"/>
          <p14:tracePt t="52498" x="1781175" y="4713288"/>
          <p14:tracePt t="52499" x="1773238" y="4699000"/>
          <p14:tracePt t="52506" x="1741488" y="4583113"/>
          <p14:tracePt t="52523" x="1587500" y="4381500"/>
          <p14:tracePt t="52531" x="1517650" y="4327525"/>
          <p14:tracePt t="52540" x="1401763" y="4271963"/>
          <p14:tracePt t="52540" x="1385888" y="4257675"/>
          <p14:tracePt t="52548" x="1270000" y="4225925"/>
          <p14:tracePt t="52565" x="1030288" y="4225925"/>
          <p14:tracePt t="52573" x="928688" y="4233863"/>
          <p14:tracePt t="52574" x="912813" y="4233863"/>
          <p14:tracePt t="52582" x="844550" y="4287838"/>
          <p14:tracePt t="52590" x="774700" y="4389438"/>
          <p14:tracePt t="52598" x="704850" y="4543425"/>
          <p14:tracePt t="52615" x="673100" y="4860925"/>
          <p14:tracePt t="52615" x="673100" y="4876800"/>
          <p14:tracePt t="52623" x="696913" y="5016500"/>
          <p14:tracePt t="52631" x="766763" y="5132388"/>
          <p14:tracePt t="52640" x="850900" y="5216525"/>
          <p14:tracePt t="52648" x="990600" y="5286375"/>
          <p14:tracePt t="52657" x="1106488" y="5302250"/>
          <p14:tracePt t="52665" x="1238250" y="5318125"/>
          <p14:tracePt t="52665" x="1262063" y="5318125"/>
          <p14:tracePt t="52673" x="1377950" y="5318125"/>
          <p14:tracePt t="52681" x="1493838" y="5278438"/>
          <p14:tracePt t="52690" x="1579563" y="5208588"/>
          <p14:tracePt t="52707" x="1703388" y="4984750"/>
          <p14:tracePt t="52715" x="1719263" y="4868863"/>
          <p14:tracePt t="52723" x="1719263" y="4713288"/>
          <p14:tracePt t="52731" x="1687513" y="4583113"/>
          <p14:tracePt t="52740" x="1625600" y="4465638"/>
          <p14:tracePt t="52740" x="1625600" y="4443413"/>
          <p14:tracePt t="52757" x="1455738" y="4271963"/>
          <p14:tracePt t="52765" x="1385888" y="4241800"/>
          <p14:tracePt t="52765" x="1370013" y="4225925"/>
          <p14:tracePt t="52773" x="1270000" y="4210050"/>
          <p14:tracePt t="52781" x="1160463" y="4195763"/>
          <p14:tracePt t="52798" x="1014413" y="4217988"/>
          <p14:tracePt t="52807" x="960438" y="4271963"/>
          <p14:tracePt t="52815" x="912813" y="4349750"/>
          <p14:tracePt t="52815" x="912813" y="4373563"/>
          <p14:tracePt t="52823" x="874713" y="4489450"/>
          <p14:tracePt t="52831" x="844550" y="4605338"/>
          <p14:tracePt t="52848" x="850900" y="4860925"/>
          <p14:tracePt t="52856" x="890588" y="4930775"/>
          <p14:tracePt t="52865" x="936625" y="4976813"/>
          <p14:tracePt t="52873" x="990600" y="5030788"/>
          <p14:tracePt t="52882" x="1052513" y="5046663"/>
          <p14:tracePt t="52898" x="1160463" y="5084763"/>
          <p14:tracePt t="52906" x="1208088" y="5084763"/>
          <p14:tracePt t="52915" x="1238250" y="5084763"/>
          <p14:tracePt t="52923" x="1262063" y="5084763"/>
          <p14:tracePt t="52940" x="1292225" y="5054600"/>
          <p14:tracePt t="52948" x="1308100" y="5022850"/>
          <p14:tracePt t="52956" x="1308100" y="4984750"/>
          <p14:tracePt t="52965" x="1308100" y="4938713"/>
          <p14:tracePt t="52973" x="1323975" y="4884738"/>
          <p14:tracePt t="52990" x="1323975" y="4799013"/>
          <p14:tracePt t="52998" x="1323975" y="4752975"/>
          <p14:tracePt t="53007" x="1323975" y="4737100"/>
          <p14:tracePt t="53015" x="1323975" y="4699000"/>
          <p14:tracePt t="53023" x="1316038" y="4683125"/>
          <p14:tracePt t="53031" x="1300163" y="4667250"/>
          <p14:tracePt t="53040" x="1284288" y="4651375"/>
          <p14:tracePt t="53048" x="1270000" y="4651375"/>
          <p14:tracePt t="53056" x="1246188" y="4651375"/>
          <p14:tracePt t="53065" x="1230313" y="4651375"/>
          <p14:tracePt t="53082" x="1216025" y="4651375"/>
          <p14:tracePt t="53090" x="1200150" y="4651375"/>
          <p14:tracePt t="53098" x="1160463" y="4651375"/>
          <p14:tracePt t="53099" x="1160463" y="4659313"/>
          <p14:tracePt t="53106" x="1146175" y="4675188"/>
          <p14:tracePt t="53115" x="1114425" y="4706938"/>
          <p14:tracePt t="53115" x="1114425" y="4729163"/>
          <p14:tracePt t="53123" x="1098550" y="4760913"/>
          <p14:tracePt t="53123" x="1098550" y="4775200"/>
          <p14:tracePt t="53132" x="1084263" y="4830763"/>
          <p14:tracePt t="53140" x="1084263" y="4892675"/>
          <p14:tracePt t="53148" x="1084263" y="4946650"/>
          <p14:tracePt t="53157" x="1092200" y="4976813"/>
          <p14:tracePt t="53173" x="1176338" y="5046663"/>
          <p14:tracePt t="53182" x="1208088" y="5084763"/>
          <p14:tracePt t="53190" x="1277938" y="5100638"/>
          <p14:tracePt t="53198" x="1346200" y="5116513"/>
          <p14:tracePt t="53206" x="1408113" y="5132388"/>
          <p14:tracePt t="53223" x="1493838" y="5132388"/>
          <p14:tracePt t="53231" x="1531938" y="5132388"/>
          <p14:tracePt t="53240" x="1531938" y="5124450"/>
          <p14:tracePt t="53248" x="1547813" y="5108575"/>
          <p14:tracePt t="53257" x="1547813" y="5054600"/>
          <p14:tracePt t="53265" x="1547813" y="5008563"/>
          <p14:tracePt t="53273" x="1547813" y="4954588"/>
          <p14:tracePt t="53281" x="1539875" y="4899025"/>
          <p14:tracePt t="53290" x="1517650" y="4868863"/>
          <p14:tracePt t="53298" x="1485900" y="4837113"/>
          <p14:tracePt t="53315" x="1455738" y="4783138"/>
          <p14:tracePt t="53323" x="1416050" y="4768850"/>
          <p14:tracePt t="53324" x="1416050" y="4752975"/>
          <p14:tracePt t="53332" x="1370013" y="4737100"/>
          <p14:tracePt t="53340" x="1354138" y="4713288"/>
          <p14:tracePt t="53348" x="1316038" y="4699000"/>
          <p14:tracePt t="53365" x="1270000" y="4683125"/>
          <p14:tracePt t="53373" x="1230313" y="4667250"/>
          <p14:tracePt t="53382" x="1200150" y="4651375"/>
          <p14:tracePt t="53390" x="1184275" y="4629150"/>
          <p14:tracePt t="53398" x="1160463" y="4613275"/>
          <p14:tracePt t="53407" x="1130300" y="4583113"/>
          <p14:tracePt t="53416" x="1098550" y="4543425"/>
          <p14:tracePt t="53423" x="1084263" y="4513263"/>
          <p14:tracePt t="53431" x="1060450" y="4497388"/>
          <p14:tracePt t="53440" x="1060450" y="4481513"/>
          <p14:tracePt t="53448" x="1060450" y="4465638"/>
          <p14:tracePt t="53540" x="1044575" y="4465638"/>
          <p14:tracePt t="53558" x="1044575" y="4443413"/>
          <p14:tracePt t="53596" x="1052513" y="4443413"/>
          <p14:tracePt t="53610" x="1076325" y="4443413"/>
          <p14:tracePt t="53619" x="1092200" y="4443413"/>
          <p14:tracePt t="53626" x="1106488" y="4443413"/>
          <p14:tracePt t="53628" x="1106488" y="4427538"/>
          <p14:tracePt t="53648" x="1238250" y="4427538"/>
          <p14:tracePt t="53657" x="1323975" y="4427538"/>
          <p14:tracePt t="53665" x="1408113" y="4427538"/>
          <p14:tracePt t="53682" x="1649413" y="4427538"/>
          <p14:tracePt t="53690" x="1765300" y="4435475"/>
          <p14:tracePt t="53698" x="1919288" y="4435475"/>
          <p14:tracePt t="53707" x="2051050" y="4457700"/>
          <p14:tracePt t="53715" x="2174875" y="4457700"/>
          <p14:tracePt t="53723" x="2322513" y="4457700"/>
          <p14:tracePt t="53724" x="2344738" y="4457700"/>
          <p14:tracePt t="53731" x="2430463" y="4457700"/>
          <p14:tracePt t="53740" x="2546350" y="4457700"/>
          <p14:tracePt t="53748" x="2647950" y="4457700"/>
          <p14:tracePt t="53756" x="2717800" y="4473575"/>
          <p14:tracePt t="53765" x="2763838" y="4473575"/>
          <p14:tracePt t="53782" x="2817813" y="4473575"/>
          <p14:tracePt t="53790" x="2833688" y="4465638"/>
          <p14:tracePt t="53807" x="2847975" y="4465638"/>
          <p14:tracePt t="53808" x="2847975" y="4443413"/>
          <p14:tracePt t="53823" x="2847975" y="4427538"/>
          <p14:tracePt t="53833" x="2847975" y="4411663"/>
          <p14:tracePt t="53840" x="2863850" y="4411663"/>
          <p14:tracePt t="53848" x="2863850" y="4395788"/>
          <p14:tracePt t="53860" x="2863850" y="4381500"/>
          <p14:tracePt t="53920" x="2855913" y="4381500"/>
          <p14:tracePt t="53925" x="2841625" y="4381500"/>
          <p14:tracePt t="53931" x="2825750" y="4381500"/>
          <p14:tracePt t="53940" x="2786063" y="4381500"/>
          <p14:tracePt t="53948" x="2740025" y="4381500"/>
          <p14:tracePt t="53956" x="2670175" y="4403725"/>
          <p14:tracePt t="53973" x="2554288" y="4543425"/>
          <p14:tracePt t="53981" x="2500313" y="4621213"/>
          <p14:tracePt t="53990" x="2454275" y="4745038"/>
          <p14:tracePt t="53991" x="2438400" y="4760913"/>
          <p14:tracePt t="53998" x="2414588" y="4876800"/>
          <p14:tracePt t="54007" x="2384425" y="5000625"/>
          <p14:tracePt t="54023" x="2384425" y="5232400"/>
          <p14:tracePt t="54032" x="2392363" y="5318125"/>
          <p14:tracePt t="54040" x="2430463" y="5387975"/>
          <p14:tracePt t="54048" x="2492375" y="5456238"/>
          <p14:tracePt t="54065" x="2647950" y="5541963"/>
          <p14:tracePt t="54065" x="2662238" y="5557838"/>
          <p14:tracePt t="54073" x="2763838" y="5588000"/>
          <p14:tracePt t="54081" x="2863850" y="5627688"/>
          <p14:tracePt t="54090" x="2971800" y="5657850"/>
          <p14:tracePt t="54098" x="3089275" y="5689600"/>
          <p14:tracePt t="54115" x="3328988" y="5727700"/>
          <p14:tracePt t="54116" x="3344863" y="5727700"/>
          <p14:tracePt t="54123" x="3460750" y="5743575"/>
          <p14:tracePt t="54124" x="3475038" y="5743575"/>
          <p14:tracePt t="54132" x="3598863" y="5759450"/>
          <p14:tracePt t="54140" x="3716338" y="5773738"/>
          <p14:tracePt t="54149" x="3846513" y="5789613"/>
          <p14:tracePt t="54157" x="3970338" y="5813425"/>
          <p14:tracePt t="54165" x="4056063" y="5813425"/>
          <p14:tracePt t="54173" x="4141788" y="5829300"/>
          <p14:tracePt t="54182" x="4219575" y="5829300"/>
          <p14:tracePt t="54190" x="4273550" y="5821363"/>
          <p14:tracePt t="54207" x="4357688" y="5751513"/>
          <p14:tracePt t="54215" x="4357688" y="5697538"/>
          <p14:tracePt t="54223" x="4349750" y="5611813"/>
          <p14:tracePt t="54231" x="4295775" y="5526088"/>
          <p14:tracePt t="54240" x="4225925" y="5464175"/>
          <p14:tracePt t="54248" x="4125913" y="5394325"/>
          <p14:tracePt t="54257" x="4040188" y="5356225"/>
          <p14:tracePt t="54265" x="3956050" y="5356225"/>
          <p14:tracePt t="54273" x="3840163" y="5340350"/>
          <p14:tracePt t="54281" x="3738563" y="5340350"/>
          <p14:tracePt t="54298" x="3468688" y="5402263"/>
          <p14:tracePt t="54307" x="3367088" y="5472113"/>
          <p14:tracePt t="54315" x="3282950" y="5541963"/>
          <p14:tracePt t="54316" x="3267075" y="5557838"/>
          <p14:tracePt t="54323" x="3197225" y="5627688"/>
          <p14:tracePt t="54331" x="3143250" y="5673725"/>
          <p14:tracePt t="54349" x="3143250" y="5759450"/>
          <p14:tracePt t="54356" x="3157538" y="5789613"/>
          <p14:tracePt t="54365" x="3205163" y="5813425"/>
          <p14:tracePt t="54373" x="3289300" y="5843588"/>
          <p14:tracePt t="54382" x="3375025" y="5859463"/>
          <p14:tracePt t="54382" x="3390900" y="5859463"/>
          <p14:tracePt t="54390" x="3490913" y="5875338"/>
          <p14:tracePt t="54399" x="3614738" y="5875338"/>
          <p14:tracePt t="54399" x="3630613" y="5875338"/>
          <p14:tracePt t="54407" x="3730625" y="5875338"/>
          <p14:tracePt t="54416" x="3832225" y="5875338"/>
          <p14:tracePt t="54423" x="3916363" y="5867400"/>
          <p14:tracePt t="54440" x="4056063" y="5797550"/>
          <p14:tracePt t="54448" x="4087813" y="5767388"/>
          <p14:tracePt t="54457" x="4102100" y="5735638"/>
          <p14:tracePt t="54465" x="4095750" y="5697538"/>
          <p14:tracePt t="54473" x="4064000" y="5649913"/>
          <p14:tracePt t="54490" x="3924300" y="5595938"/>
          <p14:tracePt t="54491" x="3908425" y="5595938"/>
          <p14:tracePt t="54498" x="3840163" y="5580063"/>
          <p14:tracePt t="54506" x="3754438" y="5565775"/>
          <p14:tracePt t="54515" x="3654425" y="5565775"/>
          <p14:tracePt t="54523" x="3552825" y="5565775"/>
          <p14:tracePt t="54531" x="3468688" y="5565775"/>
          <p14:tracePt t="54548" x="3328988" y="5573713"/>
          <p14:tracePt t="54556" x="3282950" y="5573713"/>
          <p14:tracePt t="54565" x="3251200" y="5588000"/>
          <p14:tracePt t="54582" x="3227388" y="5588000"/>
          <p14:tracePt t="54651" x="3213100" y="5588000"/>
          <p14:tracePt t="54655" x="3213100" y="5580063"/>
          <p14:tracePt t="54657" x="3197225" y="5580063"/>
          <p14:tracePt t="54665" x="3165475" y="5549900"/>
          <p14:tracePt t="54673" x="3111500" y="5495925"/>
          <p14:tracePt t="54682" x="3057525" y="5426075"/>
          <p14:tracePt t="54690" x="2995613" y="5356225"/>
          <p14:tracePt t="54698" x="2925763" y="5294313"/>
          <p14:tracePt t="54699" x="2925763" y="5278438"/>
          <p14:tracePt t="54706" x="2855913" y="5170488"/>
          <p14:tracePt t="54723" x="2724150" y="4984750"/>
          <p14:tracePt t="54740" x="2586038" y="4799013"/>
          <p14:tracePt t="54748" x="2538413" y="4699000"/>
          <p14:tracePt t="54756" x="2484438" y="4629150"/>
          <p14:tracePt t="54773" x="2414588" y="4527550"/>
          <p14:tracePt t="54782" x="2400300" y="4497388"/>
          <p14:tracePt t="54790" x="2384425" y="4481513"/>
          <p14:tracePt t="54798" x="2368550" y="4465638"/>
          <p14:tracePt t="54846" x="2368550" y="4473575"/>
          <p14:tracePt t="54849" x="2368550" y="4489450"/>
          <p14:tracePt t="54865" x="2462213" y="4691063"/>
          <p14:tracePt t="54873" x="2546350" y="4845050"/>
          <p14:tracePt t="54882" x="2647950" y="5000625"/>
          <p14:tracePt t="54890" x="2732088" y="5146675"/>
          <p14:tracePt t="54898" x="2817813" y="5286375"/>
          <p14:tracePt t="54907" x="2903538" y="5402263"/>
          <p14:tracePt t="54915" x="2987675" y="5503863"/>
          <p14:tracePt t="54923" x="3073400" y="5588000"/>
          <p14:tracePt t="54931" x="3157538" y="5641975"/>
          <p14:tracePt t="54940" x="3219450" y="5673725"/>
          <p14:tracePt t="54957" x="3289300" y="5727700"/>
          <p14:tracePt t="55001" x="3282950" y="5711825"/>
          <p14:tracePt t="55007" x="3267075" y="5697538"/>
          <p14:tracePt t="55015" x="3213100" y="5649913"/>
          <p14:tracePt t="55023" x="3143250" y="5565775"/>
          <p14:tracePt t="55032" x="3081338" y="5480050"/>
          <p14:tracePt t="55040" x="3011488" y="5356225"/>
          <p14:tracePt t="55049" x="2909888" y="5208588"/>
          <p14:tracePt t="55049" x="2895600" y="5194300"/>
          <p14:tracePt t="55056" x="2809875" y="5084763"/>
          <p14:tracePt t="55065" x="2740025" y="4984750"/>
          <p14:tracePt t="55066" x="2724150" y="4968875"/>
          <p14:tracePt t="55073" x="2670175" y="4884738"/>
          <p14:tracePt t="55081" x="2640013" y="4814888"/>
          <p14:tracePt t="55090" x="2640013" y="4783138"/>
          <p14:tracePt t="55113" x="2640013" y="4768850"/>
          <p14:tracePt t="55117" x="2647950" y="4768850"/>
          <p14:tracePt t="55123" x="2662238" y="4768850"/>
          <p14:tracePt t="55131" x="2717800" y="4768850"/>
          <p14:tracePt t="55149" x="2903538" y="4814888"/>
          <p14:tracePt t="55157" x="3019425" y="4845050"/>
          <p14:tracePt t="55165" x="3173413" y="4876800"/>
          <p14:tracePt t="55173" x="3390900" y="4914900"/>
          <p14:tracePt t="55182" x="3614738" y="4930775"/>
          <p14:tracePt t="55190" x="3800475" y="4930775"/>
          <p14:tracePt t="55198" x="4071938" y="4946650"/>
          <p14:tracePt t="55207" x="4303713" y="4960938"/>
          <p14:tracePt t="55215" x="4559300" y="4976813"/>
          <p14:tracePt t="55223" x="4814888" y="5000625"/>
          <p14:tracePt t="55240" x="5256213" y="5046663"/>
          <p14:tracePt t="55249" x="5495925" y="5084763"/>
          <p14:tracePt t="55256" x="5713413" y="5100638"/>
          <p14:tracePt t="55265" x="5913438" y="5132388"/>
          <p14:tracePt t="55273" x="6138863" y="5146675"/>
          <p14:tracePt t="55290" x="6540500" y="5146675"/>
          <p14:tracePt t="55307" x="6865938" y="5108575"/>
          <p14:tracePt t="55315" x="7013575" y="5054600"/>
          <p14:tracePt t="55323" x="7153275" y="5008563"/>
          <p14:tracePt t="55332" x="7253288" y="4938713"/>
          <p14:tracePt t="55340" x="7353300" y="4884738"/>
          <p14:tracePt t="55348" x="7470775" y="4837113"/>
          <p14:tracePt t="55357" x="7539038" y="4783138"/>
          <p14:tracePt t="55365" x="7608888" y="4737100"/>
          <p14:tracePt t="55373" x="7662863" y="4683125"/>
          <p14:tracePt t="55382" x="7694613" y="4651375"/>
          <p14:tracePt t="55390" x="7710488" y="4613275"/>
          <p14:tracePt t="55398" x="7710488" y="4597400"/>
          <p14:tracePt t="55407" x="7724775" y="4567238"/>
          <p14:tracePt t="55415" x="7724775" y="4543425"/>
          <p14:tracePt t="55423" x="7724775" y="4513263"/>
          <p14:tracePt t="55432" x="7724775" y="4481513"/>
          <p14:tracePt t="55440" x="7724775" y="4443413"/>
          <p14:tracePt t="55449" x="7724775" y="4395788"/>
          <p14:tracePt t="55457" x="7724775" y="4357688"/>
          <p14:tracePt t="55465" x="7740650" y="4311650"/>
          <p14:tracePt t="55473" x="7780338" y="4241800"/>
          <p14:tracePt t="55482" x="7810500" y="4171950"/>
          <p14:tracePt t="55490" x="7880350" y="4110038"/>
          <p14:tracePt t="55498" x="7966075" y="4056063"/>
          <p14:tracePt t="55506" x="8050213" y="4002088"/>
          <p14:tracePt t="55516" x="8166100" y="3970338"/>
          <p14:tracePt t="55523" x="8251825" y="3956050"/>
          <p14:tracePt t="55531" x="8351838" y="3940175"/>
          <p14:tracePt t="55540" x="8453438" y="3940175"/>
          <p14:tracePt t="55548" x="8553450" y="3948113"/>
          <p14:tracePt t="55557" x="8639175" y="3962400"/>
          <p14:tracePt t="55565" x="8709025" y="3978275"/>
          <p14:tracePt t="55566" x="8723313" y="3978275"/>
          <p14:tracePt t="55573" x="8793163" y="4002088"/>
          <p14:tracePt t="55590" x="8932863" y="4032250"/>
          <p14:tracePt t="55598" x="8994775" y="4032250"/>
          <p14:tracePt t="55606" x="9064625" y="4032250"/>
          <p14:tracePt t="55615" x="9118600" y="4032250"/>
          <p14:tracePt t="55623" x="9164638" y="4032250"/>
          <p14:tracePt t="55632" x="9180513" y="4032250"/>
          <p14:tracePt t="55663" x="9180513" y="4024313"/>
          <p14:tracePt t="55666" x="9172575" y="4024313"/>
          <p14:tracePt t="55673" x="9126538" y="4024313"/>
          <p14:tracePt t="55681" x="9056688" y="4024313"/>
          <p14:tracePt t="55690" x="8956675" y="4024313"/>
          <p14:tracePt t="55691" x="8940800" y="4024313"/>
          <p14:tracePt t="55698" x="8832850" y="4024313"/>
          <p14:tracePt t="55707" x="8747125" y="4024313"/>
          <p14:tracePt t="55715" x="8669338" y="4032250"/>
          <p14:tracePt t="55723" x="8615363" y="4048125"/>
          <p14:tracePt t="55732" x="8599488" y="4064000"/>
          <p14:tracePt t="55740" x="8585200" y="4064000"/>
          <p14:tracePt t="55765" x="8593138" y="4102100"/>
          <p14:tracePt t="55773" x="8639175" y="4117975"/>
          <p14:tracePt t="55782" x="8723313" y="4148138"/>
          <p14:tracePt t="55783" x="8747125" y="4148138"/>
          <p14:tracePt t="55790" x="8847138" y="4164013"/>
          <p14:tracePt t="55798" x="8994775" y="4187825"/>
          <p14:tracePt t="55815" x="9288463" y="4217988"/>
          <p14:tracePt t="55823" x="9420225" y="4217988"/>
          <p14:tracePt t="55832" x="9521825" y="4217988"/>
          <p14:tracePt t="55840" x="9591675" y="4210050"/>
          <p14:tracePt t="55841" x="9605963" y="4210050"/>
          <p14:tracePt t="55849" x="9659938" y="4195763"/>
          <p14:tracePt t="55857" x="9675813" y="4171950"/>
          <p14:tracePt t="55865" x="9675813" y="4156075"/>
          <p14:tracePt t="55874" x="9675813" y="4141788"/>
          <p14:tracePt t="55890" x="9667875" y="4141788"/>
          <p14:tracePt t="55894" x="9645650" y="4141788"/>
          <p14:tracePt t="55907" x="9583738" y="4125913"/>
          <p14:tracePt t="55915" x="9513888" y="4110038"/>
          <p14:tracePt t="55923" x="9444038" y="4110038"/>
          <p14:tracePt t="55931" x="9374188" y="4110038"/>
          <p14:tracePt t="55940" x="9328150" y="4117975"/>
          <p14:tracePt t="55957" x="9188450" y="4133850"/>
          <p14:tracePt t="55965" x="9142413" y="4133850"/>
          <p14:tracePt t="55973" x="9102725" y="4133850"/>
          <p14:tracePt t="55982" x="9088438" y="4133850"/>
          <p14:tracePt t="56018" x="9096375" y="4133850"/>
          <p14:tracePt t="56020" x="9096375" y="4148138"/>
          <p14:tracePt t="56023" x="9118600" y="4148138"/>
          <p14:tracePt t="56032" x="9164638" y="4148138"/>
          <p14:tracePt t="56040" x="9220200" y="4148138"/>
          <p14:tracePt t="56041" x="9234488" y="4148138"/>
          <p14:tracePt t="56048" x="9320213" y="4148138"/>
          <p14:tracePt t="56056" x="9390063" y="4164013"/>
          <p14:tracePt t="56065" x="9451975" y="4164013"/>
          <p14:tracePt t="56073" x="9505950" y="4164013"/>
          <p14:tracePt t="56081" x="9536113" y="4156075"/>
          <p14:tracePt t="56098" x="9575800" y="4141788"/>
          <p14:tracePt t="56120" x="9575800" y="4125913"/>
          <p14:tracePt t="56121" x="9559925" y="4125913"/>
          <p14:tracePt t="56126" x="9544050" y="4125913"/>
          <p14:tracePt t="56132" x="9513888" y="4125913"/>
          <p14:tracePt t="56140" x="9444038" y="4110038"/>
          <p14:tracePt t="56141" x="9428163" y="4110038"/>
          <p14:tracePt t="56148" x="9344025" y="4110038"/>
          <p14:tracePt t="56157" x="9242425" y="4086225"/>
          <p14:tracePt t="56165" x="9142413" y="4086225"/>
          <p14:tracePt t="56173" x="9056688" y="4086225"/>
          <p14:tracePt t="56182" x="8972550" y="4086225"/>
          <p14:tracePt t="56183" x="8956675" y="4086225"/>
          <p14:tracePt t="56190" x="8902700" y="4086225"/>
          <p14:tracePt t="56191" x="8886825" y="4086225"/>
          <p14:tracePt t="56198" x="8855075" y="4071938"/>
          <p14:tracePt t="56207" x="8832850" y="4071938"/>
          <p14:tracePt t="56234" x="8847138" y="4071938"/>
          <p14:tracePt t="56240" x="8863013" y="4071938"/>
          <p14:tracePt t="56249" x="8909050" y="4071938"/>
          <p14:tracePt t="56257" x="8978900" y="4071938"/>
          <p14:tracePt t="56265" x="9034463" y="4071938"/>
          <p14:tracePt t="56273" x="9080500" y="4056063"/>
          <p14:tracePt t="56282" x="9150350" y="4056063"/>
          <p14:tracePt t="56290" x="9180513" y="4056063"/>
          <p14:tracePt t="56298" x="9220200" y="4056063"/>
          <p14:tracePt t="56307" x="9234488" y="4056063"/>
          <p14:tracePt t="56362" x="9234488" y="4040188"/>
          <p14:tracePt t="56374" x="9226550" y="4040188"/>
          <p14:tracePt t="56391" x="9212263" y="4040188"/>
          <p14:tracePt t="56403" x="9188450" y="4040188"/>
          <p14:tracePt t="56423" x="9072563" y="4048125"/>
          <p14:tracePt t="56431" x="8986838" y="4048125"/>
          <p14:tracePt t="56440" x="8870950" y="4064000"/>
          <p14:tracePt t="56449" x="8716963" y="4064000"/>
          <p14:tracePt t="56457" x="8561388" y="4079875"/>
          <p14:tracePt t="56465" x="8359775" y="4117975"/>
          <p14:tracePt t="56466" x="8329613" y="4117975"/>
          <p14:tracePt t="56473" x="8089900" y="4133850"/>
          <p14:tracePt t="56481" x="7802563" y="4164013"/>
          <p14:tracePt t="56490" x="7500938" y="4187825"/>
          <p14:tracePt t="56491" x="7462838" y="4187825"/>
          <p14:tracePt t="56498" x="7091363" y="4217988"/>
          <p14:tracePt t="56507" x="6664325" y="4271963"/>
          <p14:tracePt t="56515" x="6292850" y="4319588"/>
          <p14:tracePt t="56523" x="5821363" y="4389438"/>
          <p14:tracePt t="56532" x="5418138" y="4457700"/>
          <p14:tracePt t="56540" x="5008563" y="4505325"/>
          <p14:tracePt t="56548" x="4583113" y="4559300"/>
          <p14:tracePt t="56557" x="4249738" y="4575175"/>
          <p14:tracePt t="56558" x="4195763" y="4589463"/>
          <p14:tracePt t="56565" x="3908425" y="4589463"/>
          <p14:tracePt t="56573" x="3654425" y="4605338"/>
          <p14:tracePt t="56582" x="3452813" y="4605338"/>
          <p14:tracePt t="56590" x="3282950" y="4605338"/>
          <p14:tracePt t="56599" x="3127375" y="4597400"/>
          <p14:tracePt t="56607" x="3027363" y="4597400"/>
          <p14:tracePt t="56615" x="2979738" y="4597400"/>
          <p14:tracePt t="56624" x="2941638" y="4597400"/>
          <p14:tracePt t="56659" x="2941638" y="4605338"/>
          <p14:tracePt t="56665" x="2941638" y="4621213"/>
          <p14:tracePt t="56671" x="2941638" y="4645025"/>
          <p14:tracePt t="56675" x="2941638" y="4659313"/>
          <p14:tracePt t="56681" x="2941638" y="4675188"/>
          <p14:tracePt t="56690" x="2941638" y="4706938"/>
          <p14:tracePt t="56698" x="2941638" y="4745038"/>
          <p14:tracePt t="56707" x="2941638" y="4775200"/>
          <p14:tracePt t="56715" x="2949575" y="4791075"/>
          <p14:tracePt t="56716" x="2949575" y="4814888"/>
          <p14:tracePt t="56723" x="2971800" y="4830763"/>
          <p14:tracePt t="56732" x="2987675" y="4845050"/>
          <p14:tracePt t="56740" x="3019425" y="4845050"/>
          <p14:tracePt t="56748" x="3033713" y="4860925"/>
          <p14:tracePt t="56757" x="3057525" y="4860925"/>
          <p14:tracePt t="56804" x="3057525" y="4876800"/>
          <p14:tracePt t="56814" x="3041650" y="4876800"/>
          <p14:tracePt t="56832" x="3041650" y="4892675"/>
          <p14:tracePt t="56951" x="3027363" y="4892675"/>
          <p14:tracePt t="56991" x="3027363" y="4914900"/>
          <p14:tracePt t="56999" x="3011488" y="4914900"/>
          <p14:tracePt t="57033" x="3011488" y="4930775"/>
          <p14:tracePt t="57052" x="2995613" y="4930775"/>
          <p14:tracePt t="57177" x="3003550" y="4930775"/>
          <p14:tracePt t="57184" x="3019425" y="4930775"/>
          <p14:tracePt t="57188" x="3033713" y="4930775"/>
          <p14:tracePt t="57194" x="3057525" y="4930775"/>
          <p14:tracePt t="57200" x="3073400" y="4930775"/>
          <p14:tracePt t="57207" x="3119438" y="4946650"/>
          <p14:tracePt t="57224" x="3344863" y="4976813"/>
          <p14:tracePt t="57232" x="3475038" y="5000625"/>
          <p14:tracePt t="57240" x="3614738" y="5016500"/>
          <p14:tracePt t="57241" x="3630613" y="5016500"/>
          <p14:tracePt t="57249" x="3784600" y="5030788"/>
          <p14:tracePt t="57257" x="3916363" y="5046663"/>
          <p14:tracePt t="57265" x="4056063" y="5046663"/>
          <p14:tracePt t="57266" x="4071938" y="5046663"/>
          <p14:tracePt t="57273" x="4203700" y="5062538"/>
          <p14:tracePt t="57282" x="4373563" y="5062538"/>
          <p14:tracePt t="57290" x="4513263" y="5062538"/>
          <p14:tracePt t="57291" x="4543425" y="5062538"/>
          <p14:tracePt t="57298" x="4683125" y="5054600"/>
          <p14:tracePt t="57299" x="4699000" y="5054600"/>
          <p14:tracePt t="57299" x="4714875" y="5054600"/>
          <p14:tracePt t="57315" x="5000625" y="5022850"/>
          <p14:tracePt t="57323" x="5116513" y="5008563"/>
          <p14:tracePt t="57332" x="5240338" y="4984750"/>
          <p14:tracePt t="57340" x="5356225" y="4968875"/>
          <p14:tracePt t="57341" x="5372100" y="4954588"/>
          <p14:tracePt t="57348" x="5472113" y="4954588"/>
          <p14:tracePt t="57365" x="5643563" y="4938713"/>
          <p14:tracePt t="57373" x="5697538" y="4922838"/>
          <p14:tracePt t="57382" x="5713413" y="4922838"/>
          <p14:tracePt t="57492" x="5713413" y="4899025"/>
          <p14:tracePt t="57493" x="5705475" y="4899025"/>
          <p14:tracePt t="57507" x="5689600" y="4899025"/>
          <p14:tracePt t="57515" x="5651500" y="4884738"/>
          <p14:tracePt t="57523" x="5619750" y="4884738"/>
          <p14:tracePt t="57524" x="5603875" y="4884738"/>
          <p14:tracePt t="57532" x="5565775" y="4868863"/>
          <p14:tracePt t="57548" x="5465763" y="4868863"/>
          <p14:tracePt t="57557" x="5418138" y="4868863"/>
          <p14:tracePt t="57565" x="5380038" y="4868863"/>
          <p14:tracePt t="57573" x="5334000" y="4876800"/>
          <p14:tracePt t="57582" x="5280025" y="4892675"/>
          <p14:tracePt t="57598" x="5178425" y="4930775"/>
          <p14:tracePt t="57607" x="5124450" y="4946650"/>
          <p14:tracePt t="57615" x="5078413" y="4960938"/>
          <p14:tracePt t="57616" x="5062538" y="4960938"/>
          <p14:tracePt t="57624" x="5008563" y="4976813"/>
          <p14:tracePt t="57624" x="4992688" y="4976813"/>
          <p14:tracePt t="57632" x="4938713" y="5000625"/>
          <p14:tracePt t="57640" x="4876800" y="5000625"/>
          <p14:tracePt t="57641" x="4852988" y="5000625"/>
          <p14:tracePt t="57649" x="4791075" y="5000625"/>
          <p14:tracePt t="57657" x="4721225" y="5000625"/>
          <p14:tracePt t="57665" x="4667250" y="5000625"/>
          <p14:tracePt t="57673" x="4605338" y="4984750"/>
          <p14:tracePt t="57690" x="4467225" y="4938713"/>
          <p14:tracePt t="57698" x="4411663" y="4922838"/>
          <p14:tracePt t="57707" x="4349750" y="4899025"/>
          <p14:tracePt t="57715" x="4295775" y="4884738"/>
          <p14:tracePt t="57716" x="4281488" y="4884738"/>
          <p14:tracePt t="57723" x="4211638" y="4852988"/>
          <p14:tracePt t="57740" x="4064000" y="4752975"/>
          <p14:tracePt t="57741" x="4040188" y="4752975"/>
          <p14:tracePt t="57748" x="3978275" y="4667250"/>
          <p14:tracePt t="57757" x="3854450" y="4567238"/>
          <p14:tracePt t="57765" x="3754438" y="4465638"/>
          <p14:tracePt t="57766" x="3738563" y="4443413"/>
          <p14:tracePt t="57773" x="3622675" y="4311650"/>
          <p14:tracePt t="57782" x="3522663" y="4195763"/>
          <p14:tracePt t="57783" x="3522663" y="4171950"/>
          <p14:tracePt t="57799" x="3367088" y="3986213"/>
          <p14:tracePt t="57807" x="3313113" y="3956050"/>
          <p14:tracePt t="57815" x="3297238" y="3940175"/>
          <p14:tracePt t="57839" x="3297238" y="3948113"/>
          <p14:tracePt t="57841" x="3297238" y="3962400"/>
          <p14:tracePt t="57848" x="3328988" y="4032250"/>
          <p14:tracePt t="57857" x="3375025" y="4148138"/>
          <p14:tracePt t="57865" x="3460750" y="4303713"/>
          <p14:tracePt t="57866" x="3460750" y="4319588"/>
          <p14:tracePt t="57882" x="3630613" y="4645025"/>
          <p14:tracePt t="57890" x="3746500" y="4830763"/>
          <p14:tracePt t="57899" x="3902075" y="5030788"/>
          <p14:tracePt t="57907" x="4017963" y="5202238"/>
          <p14:tracePt t="57915" x="4157663" y="5356225"/>
          <p14:tracePt t="57916" x="4171950" y="5372100"/>
          <p14:tracePt t="57923" x="4327525" y="5503863"/>
          <p14:tracePt t="57940" x="4575175" y="5759450"/>
          <p14:tracePt t="57940" x="4575175" y="5773738"/>
          <p14:tracePt t="57948" x="4659313" y="5843588"/>
          <p14:tracePt t="57957" x="4729163" y="5913438"/>
          <p14:tracePt t="57965" x="4760913" y="5959475"/>
          <p14:tracePt t="57973" x="4783138" y="5975350"/>
          <p14:tracePt t="58006" x="4768850" y="5975350"/>
          <p14:tracePt t="58010" x="4752975" y="5975350"/>
          <p14:tracePt t="58024" x="4667250" y="5921375"/>
          <p14:tracePt t="58032" x="4621213" y="5851525"/>
          <p14:tracePt t="58040" x="4551363" y="5735638"/>
          <p14:tracePt t="58049" x="4451350" y="5565775"/>
          <p14:tracePt t="58057" x="4349750" y="5394325"/>
          <p14:tracePt t="58057" x="4335463" y="5380038"/>
          <p14:tracePt t="58065" x="4249738" y="5224463"/>
          <p14:tracePt t="58082" x="4064000" y="4954588"/>
          <p14:tracePt t="58090" x="3994150" y="4837113"/>
          <p14:tracePt t="58091" x="3978275" y="4837113"/>
          <p14:tracePt t="58098" x="3908425" y="4752975"/>
          <p14:tracePt t="58107" x="3840163" y="4667250"/>
          <p14:tracePt t="58115" x="3770313" y="4583113"/>
          <p14:tracePt t="58123" x="3722688" y="4527550"/>
          <p14:tracePt t="58132" x="3684588" y="4481513"/>
          <p14:tracePt t="58140" x="3668713" y="4465638"/>
          <p14:tracePt t="58148" x="3668713" y="4443413"/>
          <p14:tracePt t="58185" x="3676650" y="4457700"/>
          <p14:tracePt t="58188" x="3676650" y="4473575"/>
          <p14:tracePt t="58191" x="3676650" y="4489450"/>
          <p14:tracePt t="58192" x="3700463" y="4489450"/>
          <p14:tracePt t="58198" x="3730625" y="4559300"/>
          <p14:tracePt t="58207" x="3800475" y="4675188"/>
          <p14:tracePt t="58215" x="3886200" y="4814888"/>
          <p14:tracePt t="58224" x="3970338" y="4960938"/>
          <p14:tracePt t="58232" x="4056063" y="5084763"/>
          <p14:tracePt t="58240" x="4141788" y="5216525"/>
          <p14:tracePt t="58241" x="4157663" y="5232400"/>
          <p14:tracePt t="58249" x="4257675" y="5356225"/>
          <p14:tracePt t="58257" x="4357688" y="5456238"/>
          <p14:tracePt t="58265" x="4473575" y="5557838"/>
          <p14:tracePt t="58266" x="4489450" y="5573713"/>
          <p14:tracePt t="58273" x="4597400" y="5627688"/>
          <p14:tracePt t="58282" x="4683125" y="5689600"/>
          <p14:tracePt t="58290" x="4745038" y="5727700"/>
          <p14:tracePt t="58291" x="4760913" y="5727700"/>
          <p14:tracePt t="58299" x="4799013" y="5759450"/>
          <p14:tracePt t="58307" x="4830763" y="5759450"/>
          <p14:tracePt t="58315" x="4845050" y="5773738"/>
          <p14:tracePt t="58342" x="4838700" y="5773738"/>
          <p14:tracePt t="58346" x="4838700" y="5767388"/>
          <p14:tracePt t="58348" x="4822825" y="5767388"/>
          <p14:tracePt t="58357" x="4791075" y="5711825"/>
          <p14:tracePt t="58365" x="4737100" y="5627688"/>
          <p14:tracePt t="58373" x="4683125" y="5549900"/>
          <p14:tracePt t="58382" x="4621213" y="5426075"/>
          <p14:tracePt t="58399" x="4467225" y="5170488"/>
          <p14:tracePt t="58408" x="4349750" y="5038725"/>
          <p14:tracePt t="58415" x="4295775" y="4954588"/>
          <p14:tracePt t="58416" x="4281488" y="4954588"/>
          <p14:tracePt t="58423" x="4211638" y="4868863"/>
          <p14:tracePt t="58432" x="4164013" y="4799013"/>
          <p14:tracePt t="58440" x="4110038" y="4752975"/>
          <p14:tracePt t="58449" x="4079875" y="4713288"/>
          <p14:tracePt t="58457" x="4040188" y="4699000"/>
          <p14:tracePt t="58512" x="4040188" y="4706938"/>
          <p14:tracePt t="58516" x="4040188" y="4729163"/>
          <p14:tracePt t="58523" x="4071938" y="4775200"/>
          <p14:tracePt t="58532" x="4087813" y="4845050"/>
          <p14:tracePt t="58549" x="4171950" y="5016500"/>
          <p14:tracePt t="58557" x="4219575" y="5084763"/>
          <p14:tracePt t="58565" x="4287838" y="5146675"/>
          <p14:tracePt t="58566" x="4303713" y="5162550"/>
          <p14:tracePt t="58573" x="4357688" y="5232400"/>
          <p14:tracePt t="58582" x="4443413" y="5318125"/>
          <p14:tracePt t="58590" x="4513263" y="5372100"/>
          <p14:tracePt t="58598" x="4575175" y="5434013"/>
          <p14:tracePt t="58607" x="4645025" y="5487988"/>
          <p14:tracePt t="58615" x="4714875" y="5518150"/>
          <p14:tracePt t="58616" x="4714875" y="5541963"/>
          <p14:tracePt t="58624" x="4783138" y="5557838"/>
          <p14:tracePt t="58632" x="4830763" y="5573713"/>
          <p14:tracePt t="58640" x="4884738" y="5588000"/>
          <p14:tracePt t="58649" x="4930775" y="5603875"/>
          <p14:tracePt t="58657" x="4970463" y="5603875"/>
          <p14:tracePt t="58665" x="4984750" y="5603875"/>
          <p14:tracePt t="58687" x="5000625" y="5603875"/>
          <p14:tracePt t="58695" x="5000625" y="5595938"/>
          <p14:tracePt t="58701" x="5000625" y="5580063"/>
          <p14:tracePt t="58707" x="5000625" y="5565775"/>
          <p14:tracePt t="58715" x="5000625" y="5549900"/>
          <p14:tracePt t="58716" x="5000625" y="5526088"/>
          <p14:tracePt t="58723" x="4992688" y="5495925"/>
          <p14:tracePt t="58740" x="4954588" y="5410200"/>
          <p14:tracePt t="58748" x="4922838" y="5340350"/>
          <p14:tracePt t="58757" x="4892675" y="5310188"/>
          <p14:tracePt t="58774" x="4768850" y="5208588"/>
          <p14:tracePt t="58782" x="4706938" y="5194300"/>
          <p14:tracePt t="58790" x="4637088" y="5170488"/>
          <p14:tracePt t="58799" x="4583113" y="5170488"/>
          <p14:tracePt t="58807" x="4535488" y="5170488"/>
          <p14:tracePt t="58815" x="4497388" y="5186363"/>
          <p14:tracePt t="58816" x="4481513" y="5186363"/>
          <p14:tracePt t="58832" x="4365625" y="5232400"/>
          <p14:tracePt t="58840" x="4335463" y="5248275"/>
          <p14:tracePt t="58841" x="4311650" y="5270500"/>
          <p14:tracePt t="58848" x="4295775" y="5286375"/>
          <p14:tracePt t="58857" x="4295775" y="5302250"/>
          <p14:tracePt t="58874" x="4295775" y="5318125"/>
          <p14:tracePt t="58884" x="4303713" y="5318125"/>
          <p14:tracePt t="58890" x="4303713" y="5332413"/>
          <p14:tracePt t="58898" x="4357688" y="5356225"/>
          <p14:tracePt t="58907" x="4411663" y="5356225"/>
          <p14:tracePt t="58915" x="4459288" y="5356225"/>
          <p14:tracePt t="58924" x="4543425" y="5372100"/>
          <p14:tracePt t="58932" x="4613275" y="5372100"/>
          <p14:tracePt t="58940" x="4683125" y="5372100"/>
          <p14:tracePt t="58941" x="4699000" y="5372100"/>
          <p14:tracePt t="58948" x="4783138" y="5372100"/>
          <p14:tracePt t="58957" x="4868863" y="5372100"/>
          <p14:tracePt t="58965" x="4970463" y="5372100"/>
          <p14:tracePt t="58973" x="5054600" y="5372100"/>
          <p14:tracePt t="58982" x="5116513" y="5372100"/>
          <p14:tracePt t="58990" x="5186363" y="5372100"/>
          <p14:tracePt t="58999" x="5224463" y="5356225"/>
          <p14:tracePt t="59007" x="5256213" y="5356225"/>
          <p14:tracePt t="59015" x="5256213" y="5340350"/>
          <p14:tracePt t="59032" x="5256213" y="5326063"/>
          <p14:tracePt t="59040" x="5224463" y="5310188"/>
          <p14:tracePt t="59049" x="5194300" y="5278438"/>
          <p14:tracePt t="59057" x="5148263" y="5256213"/>
          <p14:tracePt t="59065" x="5078413" y="5240338"/>
          <p14:tracePt t="59073" x="5008563" y="5208588"/>
          <p14:tracePt t="59090" x="4838700" y="5194300"/>
          <p14:tracePt t="59099" x="4737100" y="5194300"/>
          <p14:tracePt t="59107" x="4637088" y="5194300"/>
          <p14:tracePt t="59115" x="4521200" y="5194300"/>
          <p14:tracePt t="59116" x="4497388" y="5194300"/>
          <p14:tracePt t="59123" x="4397375" y="5216525"/>
          <p14:tracePt t="59132" x="4311650" y="5248275"/>
          <p14:tracePt t="59140" x="4225925" y="5286375"/>
          <p14:tracePt t="59141" x="4211638" y="5286375"/>
          <p14:tracePt t="59148" x="4125913" y="5332413"/>
          <p14:tracePt t="59157" x="4064000" y="5372100"/>
          <p14:tracePt t="59165" x="4010025" y="5418138"/>
          <p14:tracePt t="59174" x="3956050" y="5456238"/>
          <p14:tracePt t="59182" x="3924300" y="5487988"/>
          <p14:tracePt t="59190" x="3908425" y="5503863"/>
          <p14:tracePt t="59207" x="3908425" y="5541963"/>
          <p14:tracePt t="59215" x="3916363" y="5557838"/>
          <p14:tracePt t="59223" x="3948113" y="5573713"/>
          <p14:tracePt t="59240" x="4056063" y="5603875"/>
          <p14:tracePt t="59241" x="4071938" y="5603875"/>
          <p14:tracePt t="59248" x="4141788" y="5603875"/>
          <p14:tracePt t="59257" x="4203700" y="5627688"/>
          <p14:tracePt t="59265" x="4273550" y="5627688"/>
          <p14:tracePt t="59266" x="4287838" y="5627688"/>
          <p14:tracePt t="59273" x="4357688" y="5641975"/>
          <p14:tracePt t="59282" x="4427538" y="5641975"/>
          <p14:tracePt t="59290" x="4459288" y="5641975"/>
          <p14:tracePt t="59291" x="4473575" y="5641975"/>
          <p14:tracePt t="59298" x="4513263" y="5641975"/>
          <p14:tracePt t="59307" x="4529138" y="5641975"/>
          <p14:tracePt t="59329" x="4529138" y="5627688"/>
          <p14:tracePt t="59338" x="4529138" y="5611813"/>
          <p14:tracePt t="59341" x="4521200" y="5611813"/>
          <p14:tracePt t="59348" x="4481513" y="5595938"/>
          <p14:tracePt t="59357" x="4411663" y="5565775"/>
          <p14:tracePt t="59365" x="4311650" y="5526088"/>
          <p14:tracePt t="59382" x="4064000" y="5464175"/>
          <p14:tracePt t="59390" x="3940175" y="5464175"/>
          <p14:tracePt t="59391" x="3924300" y="5464175"/>
          <p14:tracePt t="59407" x="3754438" y="5464175"/>
          <p14:tracePt t="59415" x="3684588" y="5472113"/>
          <p14:tracePt t="59424" x="3638550" y="5487988"/>
          <p14:tracePt t="59432" x="3598863" y="5518150"/>
          <p14:tracePt t="59440" x="3598863" y="5541963"/>
          <p14:tracePt t="59448" x="3598863" y="5557838"/>
          <p14:tracePt t="59457" x="3614738" y="5573713"/>
          <p14:tracePt t="59465" x="3676650" y="5588000"/>
          <p14:tracePt t="59474" x="3762375" y="5603875"/>
          <p14:tracePt t="59482" x="3846513" y="5603875"/>
          <p14:tracePt t="59490" x="3970338" y="5627688"/>
          <p14:tracePt t="59491" x="3986213" y="5627688"/>
          <p14:tracePt t="59498" x="4117975" y="5627688"/>
          <p14:tracePt t="59507" x="4241800" y="5627688"/>
          <p14:tracePt t="59524" x="4513263" y="5627688"/>
          <p14:tracePt t="59532" x="4597400" y="5627688"/>
          <p14:tracePt t="59540" x="4683125" y="5627688"/>
          <p14:tracePt t="59548" x="4745038" y="5627688"/>
          <p14:tracePt t="59557" x="4783138" y="5627688"/>
          <p14:tracePt t="59565" x="4814888" y="5627688"/>
          <p14:tracePt t="59736" x="4806950" y="5627688"/>
          <p14:tracePt t="59741" x="4791075" y="5627688"/>
          <p14:tracePt t="59745" x="4768850" y="5611813"/>
          <p14:tracePt t="59757" x="4721225" y="5580063"/>
          <p14:tracePt t="59765" x="4667250" y="5511800"/>
          <p14:tracePt t="59773" x="4583113" y="5410200"/>
          <p14:tracePt t="59782" x="4521200" y="5294313"/>
          <p14:tracePt t="59790" x="4435475" y="5154613"/>
          <p14:tracePt t="59799" x="4311650" y="4984750"/>
          <p14:tracePt t="59815" x="4064000" y="4683125"/>
          <p14:tracePt t="59823" x="3940175" y="4543425"/>
          <p14:tracePt t="59832" x="3854450" y="4443413"/>
          <p14:tracePt t="59840" x="3770313" y="4381500"/>
          <p14:tracePt t="59849" x="3708400" y="4341813"/>
          <p14:tracePt t="59857" x="3684588" y="4327525"/>
          <p14:tracePt t="59891" x="3700463" y="4327525"/>
          <p14:tracePt t="59897" x="3716338" y="4333875"/>
          <p14:tracePt t="59899" x="3730625" y="4349750"/>
          <p14:tracePt t="59907" x="3762375" y="4389438"/>
          <p14:tracePt t="59915" x="3832225" y="4435475"/>
          <p14:tracePt t="59924" x="3902075" y="4505325"/>
          <p14:tracePt t="59932" x="3948113" y="4559300"/>
          <p14:tracePt t="59940" x="4032250" y="4621213"/>
          <p14:tracePt t="59949" x="4117975" y="4706938"/>
          <p14:tracePt t="59957" x="4219575" y="4791075"/>
          <p14:tracePt t="59965" x="4327525" y="4892675"/>
          <p14:tracePt t="59974" x="4411663" y="5000625"/>
          <p14:tracePt t="59982" x="4473575" y="5100638"/>
          <p14:tracePt t="59990" x="4543425" y="5216525"/>
          <p14:tracePt t="60007" x="4659313" y="5402263"/>
          <p14:tracePt t="60015" x="4729163" y="5472113"/>
          <p14:tracePt t="60016" x="4729163" y="5487988"/>
          <p14:tracePt t="60023" x="4799013" y="5541963"/>
          <p14:tracePt t="60032" x="4845050" y="5573713"/>
          <p14:tracePt t="60040" x="4884738" y="5588000"/>
          <p14:tracePt t="60041" x="4884738" y="5603875"/>
          <p14:tracePt t="60050" x="4914900" y="5603875"/>
          <p14:tracePt t="60057" x="4914900" y="5627688"/>
          <p14:tracePt t="60121" x="4914900" y="5611813"/>
          <p14:tracePt t="60125" x="4914900" y="5595938"/>
          <p14:tracePt t="60132" x="4908550" y="5565775"/>
          <p14:tracePt t="60149" x="4876800" y="5426075"/>
          <p14:tracePt t="60158" x="4838700" y="5340350"/>
          <p14:tracePt t="60165" x="4806950" y="5278438"/>
          <p14:tracePt t="60174" x="4768850" y="5194300"/>
          <p14:tracePt t="60182" x="4721225" y="5108575"/>
          <p14:tracePt t="60190" x="4706938" y="5054600"/>
          <p14:tracePt t="60191" x="4683125" y="5038725"/>
          <p14:tracePt t="60198" x="4667250" y="4984750"/>
          <p14:tracePt t="60207" x="4637088" y="4922838"/>
          <p14:tracePt t="60215" x="4605338" y="4868863"/>
          <p14:tracePt t="60224" x="4567238" y="4783138"/>
          <p14:tracePt t="60232" x="4551363" y="4737100"/>
          <p14:tracePt t="60240" x="4551363" y="4699000"/>
          <p14:tracePt t="60241" x="4551363" y="4683125"/>
          <p14:tracePt t="60248" x="4535488" y="4667250"/>
          <p14:tracePt t="60257" x="4535488" y="4651375"/>
          <p14:tracePt t="60334" x="4535488" y="4659313"/>
          <p14:tracePt t="60339" x="4535488" y="4675188"/>
          <p14:tracePt t="60343" x="4535488" y="4691063"/>
          <p14:tracePt t="60349" x="4543425" y="4706938"/>
          <p14:tracePt t="60357" x="4559300" y="4760913"/>
          <p14:tracePt t="60365" x="4597400" y="4814888"/>
          <p14:tracePt t="60366" x="4613275" y="4814888"/>
          <p14:tracePt t="60373" x="4659313" y="4876800"/>
          <p14:tracePt t="60382" x="4714875" y="4946650"/>
          <p14:tracePt t="60390" x="4760913" y="5000625"/>
          <p14:tracePt t="60391" x="4783138" y="5016500"/>
          <p14:tracePt t="60398" x="4830763" y="5062538"/>
          <p14:tracePt t="60407" x="4900613" y="5132388"/>
          <p14:tracePt t="60415" x="4970463" y="5202238"/>
          <p14:tracePt t="60416" x="4984750" y="5202238"/>
          <p14:tracePt t="60423" x="5054600" y="5270500"/>
          <p14:tracePt t="60440" x="5186363" y="5356225"/>
          <p14:tracePt t="60441" x="5202238" y="5372100"/>
          <p14:tracePt t="60448" x="5256213" y="5402263"/>
          <p14:tracePt t="60457" x="5326063" y="5434013"/>
          <p14:tracePt t="60465" x="5372100" y="5456238"/>
          <p14:tracePt t="60474" x="5410200" y="5472113"/>
          <p14:tracePt t="60482" x="5426075" y="5472113"/>
          <p14:tracePt t="60532" x="5426075" y="5464175"/>
          <p14:tracePt t="60537" x="5426075" y="5441950"/>
          <p14:tracePt t="60540" x="5426075" y="5426075"/>
          <p14:tracePt t="60549" x="5418138" y="5410200"/>
          <p14:tracePt t="60557" x="5380038" y="5356225"/>
          <p14:tracePt t="60565" x="5364163" y="5310188"/>
          <p14:tracePt t="60566" x="5348288" y="5310188"/>
          <p14:tracePt t="60573" x="5310188" y="5256213"/>
          <p14:tracePt t="60582" x="5248275" y="5194300"/>
          <p14:tracePt t="60590" x="5178425" y="5108575"/>
          <p14:tracePt t="60591" x="5162550" y="5108575"/>
          <p14:tracePt t="60599" x="5078413" y="5022850"/>
          <p14:tracePt t="60607" x="4976813" y="4954588"/>
          <p14:tracePt t="60615" x="4852988" y="4884738"/>
          <p14:tracePt t="60616" x="4838700" y="4868863"/>
          <p14:tracePt t="60624" x="4737100" y="4837113"/>
          <p14:tracePt t="60632" x="4667250" y="4814888"/>
          <p14:tracePt t="60640" x="4583113" y="4799013"/>
          <p14:tracePt t="60649" x="4535488" y="4783138"/>
          <p14:tracePt t="60657" x="4497388" y="4783138"/>
          <p14:tracePt t="60665" x="4481513" y="4783138"/>
          <p14:tracePt t="60674" x="4467225" y="4783138"/>
          <p14:tracePt t="60703" x="4473575" y="4783138"/>
          <p14:tracePt t="60709" x="4489450" y="4783138"/>
          <p14:tracePt t="60712" x="4513263" y="4783138"/>
          <p14:tracePt t="60716" x="4529138" y="4783138"/>
          <p14:tracePt t="60723" x="4575175" y="4791075"/>
          <p14:tracePt t="60732" x="4629150" y="4791075"/>
          <p14:tracePt t="60740" x="4714875" y="4814888"/>
          <p14:tracePt t="60741" x="4729163" y="4814888"/>
          <p14:tracePt t="60749" x="4799013" y="4814888"/>
          <p14:tracePt t="60757" x="4900613" y="4830763"/>
          <p14:tracePt t="60765" x="4984750" y="4845050"/>
          <p14:tracePt t="60773" x="5086350" y="4860925"/>
          <p14:tracePt t="60782" x="5202238" y="4860925"/>
          <p14:tracePt t="60790" x="5302250" y="4860925"/>
          <p14:tracePt t="60798" x="5410200" y="4860925"/>
          <p14:tracePt t="60807" x="5495925" y="4860925"/>
          <p14:tracePt t="60815" x="5541963" y="4852988"/>
          <p14:tracePt t="60816" x="5557838" y="4852988"/>
          <p14:tracePt t="60824" x="5611813" y="4837113"/>
          <p14:tracePt t="60841" x="5657850" y="4768850"/>
          <p14:tracePt t="60849" x="5681663" y="4737100"/>
          <p14:tracePt t="60857" x="5681663" y="4699000"/>
          <p14:tracePt t="60865" x="5681663" y="4667250"/>
          <p14:tracePt t="60866" x="5681663" y="4651375"/>
          <p14:tracePt t="60873" x="5665788" y="4613275"/>
          <p14:tracePt t="60882" x="5635625" y="4567238"/>
          <p14:tracePt t="60891" x="5619750" y="4513263"/>
          <p14:tracePt t="60898" x="5581650" y="4481513"/>
          <p14:tracePt t="60907" x="5565775" y="4443413"/>
          <p14:tracePt t="60915" x="5549900" y="4427538"/>
          <p14:tracePt t="60924" x="5534025" y="4411663"/>
          <p14:tracePt t="60932" x="5519738" y="4411663"/>
          <p14:tracePt t="60940" x="5495925" y="4395788"/>
          <p14:tracePt t="60948" x="5480050" y="4395788"/>
          <p14:tracePt t="60957" x="5465763" y="4395788"/>
          <p14:tracePt t="60965" x="5434013" y="4395788"/>
          <p14:tracePt t="60974" x="5380038" y="4395788"/>
          <p14:tracePt t="60982" x="5334000" y="4395788"/>
          <p14:tracePt t="60990" x="5280025" y="4403725"/>
          <p14:tracePt t="60999" x="5210175" y="4419600"/>
          <p14:tracePt t="60999" x="5194300" y="4419600"/>
          <p14:tracePt t="61007" x="5148263" y="4457700"/>
          <p14:tracePt t="61024" x="4992688" y="4505325"/>
          <p14:tracePt t="61032" x="4922838" y="4559300"/>
          <p14:tracePt t="61040" x="4852988" y="4589463"/>
          <p14:tracePt t="61048" x="4806950" y="4621213"/>
          <p14:tracePt t="61057" x="4768850" y="4659313"/>
          <p14:tracePt t="61066" x="4737100" y="4691063"/>
          <p14:tracePt t="61082" x="4721225" y="4760913"/>
          <p14:tracePt t="61090" x="4721225" y="4775200"/>
          <p14:tracePt t="61098" x="4721225" y="4791075"/>
          <p14:tracePt t="61108" x="4721225" y="4814888"/>
          <p14:tracePt t="61115" x="4729163" y="4814888"/>
          <p14:tracePt t="61124" x="4745038" y="4830763"/>
          <p14:tracePt t="61132" x="4760913" y="4845050"/>
          <p14:tracePt t="61140" x="4783138" y="4860925"/>
          <p14:tracePt t="61149" x="4799013" y="4876800"/>
          <p14:tracePt t="61158" x="4814888" y="4876800"/>
          <p14:tracePt t="61165" x="4814888" y="4892675"/>
          <p14:tracePt t="61174" x="4845050" y="4892675"/>
          <p14:tracePt t="61182" x="4868863" y="4914900"/>
          <p14:tracePt t="61190" x="4884738" y="4914900"/>
          <p14:tracePt t="61198" x="4900613" y="4914900"/>
          <p14:tracePt t="61207" x="4914900" y="4930775"/>
          <p14:tracePt t="61315" x="4914900" y="4946650"/>
          <p14:tracePt t="61323" x="4908550" y="4946650"/>
          <p14:tracePt t="61333" x="4908550" y="4960938"/>
          <p14:tracePt t="61345" x="4908550" y="4976813"/>
          <p14:tracePt t="61348" x="4892675" y="4976813"/>
          <p14:tracePt t="61357" x="4892675" y="5000625"/>
          <p14:tracePt t="61365" x="4876800" y="5030788"/>
          <p14:tracePt t="61374" x="4876800" y="5062538"/>
          <p14:tracePt t="61382" x="4876800" y="5084763"/>
          <p14:tracePt t="61390" x="4876800" y="5116513"/>
          <p14:tracePt t="61407" x="4884738" y="5146675"/>
          <p14:tracePt t="61415" x="4884738" y="5162550"/>
          <p14:tracePt t="61416" x="4900613" y="5162550"/>
          <p14:tracePt t="61424" x="4900613" y="5186363"/>
          <p14:tracePt t="61432" x="4914900" y="5186363"/>
          <p14:tracePt t="61440" x="4914900" y="5202238"/>
          <p14:tracePt t="61520" x="4908550" y="5202238"/>
          <p14:tracePt t="61524" x="4892675" y="5202238"/>
          <p14:tracePt t="61526" x="4892675" y="5194300"/>
          <p14:tracePt t="61532" x="4852988" y="5194300"/>
          <p14:tracePt t="61549" x="4768850" y="5124450"/>
          <p14:tracePt t="61557" x="4721225" y="5084763"/>
          <p14:tracePt t="61565" x="4683125" y="5070475"/>
          <p14:tracePt t="61574" x="4637088" y="5038725"/>
          <p14:tracePt t="61582" x="4605338" y="5008563"/>
          <p14:tracePt t="61590" x="4567238" y="4954588"/>
          <p14:tracePt t="61591" x="4551363" y="4954588"/>
          <p14:tracePt t="61598" x="4535488" y="4922838"/>
          <p14:tracePt t="61607" x="4521200" y="4884738"/>
          <p14:tracePt t="61615" x="4497388" y="4868863"/>
          <p14:tracePt t="61624" x="4481513" y="4852988"/>
          <p14:tracePt t="61752" x="4489450" y="4852988"/>
          <p14:tracePt t="61761" x="4513263" y="4852988"/>
          <p14:tracePt t="61767" x="4529138" y="4852988"/>
          <p14:tracePt t="61774" x="4543425" y="4852988"/>
          <p14:tracePt t="61782" x="4559300" y="4852988"/>
          <p14:tracePt t="61807" x="4613275" y="4837113"/>
          <p14:tracePt t="61818" x="4629150" y="4837113"/>
          <p14:tracePt t="61830" x="4645025" y="4837113"/>
          <p14:tracePt t="61839" x="4659313" y="4837113"/>
          <p14:tracePt t="61845" x="4659313" y="4814888"/>
          <p14:tracePt t="61849" x="4683125" y="4814888"/>
          <p14:tracePt t="61857" x="4699000" y="4799013"/>
          <p14:tracePt t="61866" x="4714875" y="4783138"/>
          <p14:tracePt t="61882" x="4745038" y="4737100"/>
          <p14:tracePt t="61891" x="4760913" y="4713288"/>
          <p14:tracePt t="61907" x="4783138" y="4667250"/>
          <p14:tracePt t="61924" x="4799013" y="4651375"/>
          <p14:tracePt t="61932" x="4799013" y="4629150"/>
          <p14:tracePt t="61943" x="4799013" y="4613275"/>
          <p14:tracePt t="61958" x="4799013" y="4597400"/>
          <p14:tracePt t="61968" x="4799013" y="4583113"/>
          <p14:tracePt t="61975" x="4791075" y="4567238"/>
          <p14:tracePt t="61982" x="4768850" y="4543425"/>
          <p14:tracePt t="61988" x="4752975" y="4543425"/>
          <p14:tracePt t="61989" x="4752975" y="4527550"/>
          <p14:tracePt t="61993" x="4737100" y="4527550"/>
          <p14:tracePt t="61998" x="4721225" y="4513263"/>
          <p14:tracePt t="62007" x="4683125" y="4497388"/>
          <p14:tracePt t="62016" x="4652963" y="4465638"/>
          <p14:tracePt t="62024" x="4637088" y="4465638"/>
          <p14:tracePt t="62032" x="4605338" y="4443413"/>
          <p14:tracePt t="62040" x="4583113" y="4443413"/>
          <p14:tracePt t="62049" x="4535488" y="4443413"/>
          <p14:tracePt t="62065" x="4467225" y="4443413"/>
          <p14:tracePt t="62066" x="4451350" y="4443413"/>
          <p14:tracePt t="62073" x="4411663" y="4457700"/>
          <p14:tracePt t="62082" x="4381500" y="4473575"/>
          <p14:tracePt t="62090" x="4335463" y="4519613"/>
          <p14:tracePt t="62099" x="4295775" y="4575175"/>
          <p14:tracePt t="62115" x="4265613" y="4706938"/>
          <p14:tracePt t="62123" x="4249738" y="4775200"/>
          <p14:tracePt t="62132" x="4257675" y="4845050"/>
          <p14:tracePt t="62140" x="4303713" y="4914900"/>
          <p14:tracePt t="62141" x="4327525" y="4914900"/>
          <p14:tracePt t="62157" x="4559300" y="5030788"/>
          <p14:tracePt t="62158" x="4597400" y="5046663"/>
          <p14:tracePt t="62165" x="4760913" y="5084763"/>
          <p14:tracePt t="62166" x="4783138" y="5084763"/>
          <p14:tracePt t="62173" x="5032375" y="5132388"/>
          <p14:tracePt t="62182" x="5256213" y="5162550"/>
          <p14:tracePt t="62190" x="5527675" y="5186363"/>
          <p14:tracePt t="62207" x="6138863" y="5216525"/>
          <p14:tracePt t="62215" x="6424613" y="5216525"/>
          <p14:tracePt t="62216" x="6456363" y="5216525"/>
          <p14:tracePt t="62224" x="6726238" y="5232400"/>
          <p14:tracePt t="62232" x="7035800" y="5270500"/>
          <p14:tracePt t="62240" x="7283450" y="5286375"/>
          <p14:tracePt t="62241" x="7339013" y="5286375"/>
          <p14:tracePt t="62248" x="7594600" y="5318125"/>
          <p14:tracePt t="62257" x="7810500" y="5356225"/>
          <p14:tracePt t="62265" x="7996238" y="5387975"/>
          <p14:tracePt t="62266" x="8034338" y="5387975"/>
          <p14:tracePt t="62274" x="8205788" y="5418138"/>
          <p14:tracePt t="62282" x="8351838" y="5434013"/>
          <p14:tracePt t="62299" x="8577263" y="5456238"/>
          <p14:tracePt t="62307" x="8661400" y="5472113"/>
          <p14:tracePt t="62315" x="8709025" y="5472113"/>
          <p14:tracePt t="62323" x="8747125" y="5472113"/>
          <p14:tracePt t="62332" x="8763000" y="5472113"/>
          <p14:tracePt t="62365" x="8763000" y="5464175"/>
          <p14:tracePt t="62376" x="8763000" y="5441950"/>
          <p14:tracePt t="62380" x="8747125" y="5441950"/>
          <p14:tracePt t="62390" x="8747125" y="5426075"/>
          <p14:tracePt t="62399" x="8747125" y="5410200"/>
          <p14:tracePt t="62407" x="8763000" y="5394325"/>
          <p14:tracePt t="62416" x="8778875" y="5380038"/>
          <p14:tracePt t="62425" x="8793163" y="5356225"/>
          <p14:tracePt t="62440" x="8809038" y="5340350"/>
          <p14:tracePt t="62450" x="8824913" y="5326063"/>
          <p14:tracePt t="62457" x="8824913" y="5310188"/>
          <p14:tracePt t="62465" x="8824913" y="5294313"/>
          <p14:tracePt t="62474" x="8824913" y="5256213"/>
          <p14:tracePt t="62482" x="8824913" y="5240338"/>
          <p14:tracePt t="62490" x="8816975" y="5224463"/>
          <p14:tracePt t="62498" x="8801100" y="5208588"/>
          <p14:tracePt t="62507" x="8770938" y="5194300"/>
          <p14:tracePt t="62515" x="8716963" y="5154613"/>
          <p14:tracePt t="62516" x="8701088" y="5154613"/>
          <p14:tracePt t="62524" x="8615363" y="5124450"/>
          <p14:tracePt t="62532" x="8475663" y="5084763"/>
          <p14:tracePt t="62541" x="8289925" y="5054600"/>
          <p14:tracePt t="62549" x="8089900" y="5008563"/>
          <p14:tracePt t="62557" x="7802563" y="4968875"/>
          <p14:tracePt t="62565" x="7600950" y="4954588"/>
          <p14:tracePt t="62582" x="7105650" y="4938713"/>
          <p14:tracePt t="62590" x="6889750" y="4938713"/>
          <p14:tracePt t="62591" x="6873875" y="4938713"/>
          <p14:tracePt t="62598" x="6688138" y="4938713"/>
          <p14:tracePt t="62607" x="6502400" y="4946650"/>
          <p14:tracePt t="62616" x="6308725" y="4946650"/>
          <p14:tracePt t="62624" x="6176963" y="4960938"/>
          <p14:tracePt t="62632" x="6061075" y="4960938"/>
          <p14:tracePt t="62640" x="5961063" y="4960938"/>
          <p14:tracePt t="62641" x="5961063" y="4976813"/>
          <p14:tracePt t="62648" x="5891213" y="4976813"/>
          <p14:tracePt t="62657" x="5837238" y="4976813"/>
          <p14:tracePt t="62674" x="5735638" y="4976813"/>
          <p14:tracePt t="62682" x="5705475" y="4976813"/>
          <p14:tracePt t="62690" x="5665788" y="4976813"/>
          <p14:tracePt t="62699" x="5651500" y="4976813"/>
          <p14:tracePt t="62707" x="5635625" y="4976813"/>
          <p14:tracePt t="62724" x="5549900" y="4968875"/>
          <p14:tracePt t="62732" x="5519738" y="4968875"/>
          <p14:tracePt t="62743" x="5449888" y="4968875"/>
          <p14:tracePt t="62748" x="5418138" y="4968875"/>
          <p14:tracePt t="62757" x="5364163" y="4968875"/>
          <p14:tracePt t="62758" x="5348288" y="4968875"/>
          <p14:tracePt t="62765" x="5310188" y="4968875"/>
          <p14:tracePt t="62766" x="5294313" y="4968875"/>
          <p14:tracePt t="62774" x="5264150" y="4968875"/>
          <p14:tracePt t="62782" x="5224463" y="4968875"/>
          <p14:tracePt t="62790" x="5194300" y="4968875"/>
          <p14:tracePt t="62799" x="5162550" y="4968875"/>
          <p14:tracePt t="62807" x="5148263" y="4968875"/>
          <p14:tracePt t="62815" x="5124450" y="4954588"/>
          <p14:tracePt t="62837" x="5108575" y="4954588"/>
          <p14:tracePt t="62842" x="5108575" y="4938713"/>
          <p14:tracePt t="62857" x="5094288" y="4922838"/>
          <p14:tracePt t="62867" x="5078413" y="4899025"/>
          <p14:tracePt t="62885" x="5062538" y="4899025"/>
          <p14:tracePt t="62898" x="5062538" y="4884738"/>
          <p14:tracePt t="62908" x="5038725" y="4884738"/>
          <p14:tracePt t="62917" x="5038725" y="4868863"/>
          <p14:tracePt t="62927" x="5038725" y="4852988"/>
          <p14:tracePt t="62935" x="5024438" y="4837113"/>
          <p14:tracePt t="62943" x="5024438" y="4814888"/>
          <p14:tracePt t="62950" x="5024438" y="4799013"/>
          <p14:tracePt t="62959" x="5008563" y="4783138"/>
          <p14:tracePt t="62965" x="5008563" y="4752975"/>
          <p14:tracePt t="62974" x="4992688" y="4713288"/>
          <p14:tracePt t="62982" x="4976813" y="4667250"/>
          <p14:tracePt t="62990" x="4976813" y="4629150"/>
          <p14:tracePt t="63007" x="4954588" y="4567238"/>
          <p14:tracePt t="63015" x="4954588" y="4543425"/>
          <p14:tracePt t="63016" x="4938713" y="4543425"/>
          <p14:tracePt t="63023" x="4938713" y="4527550"/>
          <p14:tracePt t="63032" x="4938713" y="4513263"/>
          <p14:tracePt t="63049" x="4938713" y="4497388"/>
          <p14:tracePt t="63136" x="4938713" y="4505325"/>
          <p14:tracePt t="63142" x="4938713" y="4519613"/>
          <p14:tracePt t="63149" x="4938713" y="4543425"/>
          <p14:tracePt t="63157" x="4938713" y="4575175"/>
          <p14:tracePt t="63165" x="4938713" y="4589463"/>
          <p14:tracePt t="63174" x="4938713" y="4621213"/>
          <p14:tracePt t="63182" x="4938713" y="4659313"/>
          <p14:tracePt t="63190" x="4938713" y="4706938"/>
          <p14:tracePt t="63198" x="4954588" y="4745038"/>
          <p14:tracePt t="63207" x="4970463" y="4775200"/>
          <p14:tracePt t="63224" x="5000625" y="4845050"/>
          <p14:tracePt t="63232" x="5016500" y="4876800"/>
          <p14:tracePt t="63240" x="5016500" y="4892675"/>
          <p14:tracePt t="63249" x="5032375" y="4914900"/>
          <p14:tracePt t="63292" x="5032375" y="4930775"/>
          <p14:tracePt t="63306" x="5024438" y="4930775"/>
          <p14:tracePt t="63314" x="5008563" y="4930775"/>
          <p14:tracePt t="63321" x="4992688" y="4930775"/>
          <p14:tracePt t="63332" x="4954588" y="4930775"/>
          <p14:tracePt t="63340" x="4908550" y="4930775"/>
          <p14:tracePt t="63349" x="4876800" y="4930775"/>
          <p14:tracePt t="63357" x="4822825" y="4922838"/>
          <p14:tracePt t="63365" x="4768850" y="4922838"/>
          <p14:tracePt t="63366" x="4768850" y="4899025"/>
          <p14:tracePt t="63382" x="4637088" y="4868863"/>
          <p14:tracePt t="63399" x="4521200" y="4814888"/>
          <p14:tracePt t="63407" x="4481513" y="4799013"/>
          <p14:tracePt t="63415" x="4451350" y="4783138"/>
          <p14:tracePt t="63416" x="4435475" y="4783138"/>
          <p14:tracePt t="63424" x="4411663" y="4768850"/>
          <p14:tracePt t="63432" x="4397375" y="4752975"/>
          <p14:tracePt t="63440" x="4381500" y="4752975"/>
          <p14:tracePt t="63448" x="4381500" y="4737100"/>
          <p14:tracePt t="63475" x="4389438" y="4737100"/>
          <p14:tracePt t="63484" x="4389438" y="4713288"/>
          <p14:tracePt t="63492" x="4411663" y="4713288"/>
          <p14:tracePt t="63500" x="4427538" y="4713288"/>
          <p14:tracePt t="63508" x="4443413" y="4713288"/>
          <p14:tracePt t="63516" x="4459288" y="4713288"/>
          <p14:tracePt t="63517" x="4473575" y="4713288"/>
          <p14:tracePt t="63524" x="4489450" y="4713288"/>
          <p14:tracePt t="63532" x="4529138" y="4713288"/>
          <p14:tracePt t="63540" x="4575175" y="4713288"/>
          <p14:tracePt t="63549" x="4629150" y="4713288"/>
          <p14:tracePt t="63557" x="4659313" y="4713288"/>
          <p14:tracePt t="63566" x="4729163" y="4729163"/>
          <p14:tracePt t="63574" x="4783138" y="4729163"/>
          <p14:tracePt t="63590" x="4868863" y="4745038"/>
          <p14:tracePt t="63599" x="4900613" y="4745038"/>
          <p14:tracePt t="63607" x="4914900" y="4760913"/>
          <p14:tracePt t="63624" x="4930775" y="4760913"/>
          <p14:tracePt t="63643" x="4930775" y="4775200"/>
          <p14:tracePt t="63650" x="4954588" y="4775200"/>
          <p14:tracePt t="63660" x="4954588" y="4791075"/>
          <p14:tracePt t="63683" x="4954588" y="4814888"/>
          <p14:tracePt t="63726" x="4938713" y="4814888"/>
          <p14:tracePt t="63738" x="4922838" y="4830763"/>
          <p14:tracePt t="63747" x="4908550" y="4830763"/>
          <p14:tracePt t="63757" x="4892675" y="4845050"/>
          <p14:tracePt t="63877" x="4892675" y="4860925"/>
          <p14:tracePt t="63923" x="4900613" y="4860925"/>
          <p14:tracePt t="63928" x="4900613" y="4876800"/>
          <p14:tracePt t="63955" x="4914900" y="4876800"/>
          <p14:tracePt t="63981" x="4930775" y="4876800"/>
          <p14:tracePt t="64047" x="4930775" y="4868863"/>
          <p14:tracePt t="64055" x="4930775" y="4852988"/>
          <p14:tracePt t="64063" x="4930775" y="4837113"/>
          <p14:tracePt t="64073" x="4930775" y="4814888"/>
          <p14:tracePt t="64075" x="4954588" y="4814888"/>
          <p14:tracePt t="64090" x="4954588" y="4799013"/>
          <p14:tracePt t="64099" x="4954588" y="4783138"/>
          <p14:tracePt t="64107" x="4970463" y="4768850"/>
          <p14:tracePt t="64115" x="4970463" y="4752975"/>
          <p14:tracePt t="64124" x="4970463" y="4737100"/>
          <p14:tracePt t="64132" x="4970463" y="4713288"/>
          <p14:tracePt t="64141" x="4970463" y="4699000"/>
          <p14:tracePt t="64149" x="4970463" y="4683125"/>
          <p14:tracePt t="64157" x="4970463" y="4667250"/>
          <p14:tracePt t="64167" x="4970463" y="4651375"/>
          <p14:tracePt t="64182" x="4970463" y="4629150"/>
          <p14:tracePt t="64190" x="4970463" y="4613275"/>
          <p14:tracePt t="64205" x="4970463" y="4597400"/>
          <p14:tracePt t="64218" x="4954588" y="4597400"/>
          <p14:tracePt t="64225" x="4954588" y="4583113"/>
          <p14:tracePt t="64232" x="4938713" y="4583113"/>
          <p14:tracePt t="64244" x="4938713" y="4567238"/>
          <p14:tracePt t="64250" x="4922838" y="4567238"/>
          <p14:tracePt t="64276" x="4908550" y="4567238"/>
          <p14:tracePt t="64279" x="4908550" y="4543425"/>
          <p14:tracePt t="64380" x="4908550" y="4559300"/>
          <p14:tracePt t="64381" x="4914900" y="4559300"/>
          <p14:tracePt t="64390" x="4930775" y="4575175"/>
          <p14:tracePt t="64399" x="4954588" y="4605338"/>
          <p14:tracePt t="64407" x="4970463" y="4645025"/>
          <p14:tracePt t="64424" x="5032375" y="4691063"/>
          <p14:tracePt t="64441" x="5086350" y="4760913"/>
          <p14:tracePt t="64449" x="5100638" y="4775200"/>
          <p14:tracePt t="64457" x="5116513" y="4791075"/>
          <p14:tracePt t="64465" x="5156200" y="4830763"/>
          <p14:tracePt t="64474" x="5170488" y="4845050"/>
          <p14:tracePt t="64482" x="5186363" y="4860925"/>
          <p14:tracePt t="64492" x="5202238" y="4860925"/>
          <p14:tracePt t="64499" x="5202238" y="4876800"/>
          <p14:tracePt t="64515" x="5224463" y="4876800"/>
          <p14:tracePt t="64524" x="5224463" y="4892675"/>
          <p14:tracePt t="64534" x="5224463" y="4914900"/>
          <p14:tracePt t="64552" x="5224463" y="4930775"/>
          <p14:tracePt t="64696" x="5224463" y="4946650"/>
          <p14:tracePt t="64698" x="5240338" y="4946650"/>
          <p14:tracePt t="64707" x="5256213" y="4960938"/>
          <p14:tracePt t="64715" x="5286375" y="4976813"/>
          <p14:tracePt t="64716" x="5302250" y="4976813"/>
          <p14:tracePt t="64724" x="5341938" y="5016500"/>
          <p14:tracePt t="64732" x="5372100" y="5030788"/>
          <p14:tracePt t="64741" x="5441950" y="5046663"/>
          <p14:tracePt t="64749" x="5511800" y="5084763"/>
          <p14:tracePt t="64757" x="5611813" y="5100638"/>
          <p14:tracePt t="64765" x="5713413" y="5116513"/>
          <p14:tracePt t="64774" x="5797550" y="5132388"/>
          <p14:tracePt t="64782" x="5899150" y="5132388"/>
          <p14:tracePt t="64799" x="6099175" y="5146675"/>
          <p14:tracePt t="64807" x="6169025" y="5146675"/>
          <p14:tracePt t="64815" x="6238875" y="5146675"/>
          <p14:tracePt t="64824" x="6308725" y="5140325"/>
          <p14:tracePt t="64832" x="6340475" y="5124450"/>
          <p14:tracePt t="64840" x="6354763" y="5108575"/>
          <p14:tracePt t="64849" x="6370638" y="5084763"/>
          <p14:tracePt t="64857" x="6386513" y="5070475"/>
          <p14:tracePt t="64865" x="6386513" y="5038725"/>
          <p14:tracePt t="64874" x="6408738" y="5008563"/>
          <p14:tracePt t="64883" x="6408738" y="4954588"/>
          <p14:tracePt t="64890" x="6408738" y="4922838"/>
          <p14:tracePt t="64899" x="6408738" y="4884738"/>
          <p14:tracePt t="64907" x="6408738" y="4852988"/>
          <p14:tracePt t="64915" x="6408738" y="4814888"/>
          <p14:tracePt t="64924" x="6408738" y="4783138"/>
          <p14:tracePt t="64940" x="6408738" y="4737100"/>
          <p14:tracePt t="64949" x="6408738" y="4699000"/>
          <p14:tracePt t="64957" x="6408738" y="4683125"/>
          <p14:tracePt t="64965" x="6424613" y="4667250"/>
          <p14:tracePt t="64974" x="6424613" y="4651375"/>
          <p14:tracePt t="64991" x="6456363" y="4597400"/>
          <p14:tracePt t="64999" x="6456363" y="4583113"/>
          <p14:tracePt t="65007" x="6456363" y="4567238"/>
          <p14:tracePt t="65015" x="6470650" y="4543425"/>
          <p14:tracePt t="65032" x="6470650" y="4513263"/>
          <p14:tracePt t="65040" x="6470650" y="4497388"/>
          <p14:tracePt t="65049" x="6494463" y="4497388"/>
          <p14:tracePt t="65057" x="6494463" y="4481513"/>
          <p14:tracePt t="65066" x="6494463" y="4465638"/>
          <p14:tracePt t="65082" x="6510338" y="4427538"/>
          <p14:tracePt t="65090" x="6526213" y="4411663"/>
          <p14:tracePt t="65099" x="6540500" y="4395788"/>
          <p14:tracePt t="65107" x="6540500" y="4381500"/>
          <p14:tracePt t="65115" x="6556375" y="4357688"/>
          <p14:tracePt t="65132" x="6580188" y="4327525"/>
          <p14:tracePt t="65141" x="6580188" y="4311650"/>
          <p14:tracePt t="65168" x="6580188" y="4295775"/>
          <p14:tracePt t="65202" x="6564313" y="4295775"/>
          <p14:tracePt t="65210" x="6564313" y="4271963"/>
          <p14:tracePt t="65224" x="6548438" y="4271963"/>
          <p14:tracePt t="65600" x="6534150" y="4271963"/>
          <p14:tracePt t="65607" x="6534150" y="4257675"/>
          <p14:tracePt t="65612" x="6518275" y="4257675"/>
          <p14:tracePt t="65620" x="6502400" y="4257675"/>
          <p14:tracePt t="65627" x="6478588" y="4257675"/>
          <p14:tracePt t="65633" x="6464300" y="4257675"/>
          <p14:tracePt t="65649" x="6432550" y="4257675"/>
          <p14:tracePt t="65657" x="6394450" y="4257675"/>
          <p14:tracePt t="65665" x="6378575" y="4257675"/>
          <p14:tracePt t="65666" x="6362700" y="4257675"/>
          <p14:tracePt t="65674" x="6346825" y="4257675"/>
          <p14:tracePt t="65691" x="6308725" y="4271963"/>
          <p14:tracePt t="65699" x="6278563" y="4271963"/>
          <p14:tracePt t="65707" x="6278563" y="4287838"/>
          <p14:tracePt t="65715" x="6262688" y="4287838"/>
          <p14:tracePt t="65716" x="6262688" y="4303713"/>
          <p14:tracePt t="65724" x="6246813" y="4303713"/>
          <p14:tracePt t="65732" x="6246813" y="4319588"/>
          <p14:tracePt t="65741" x="6230938" y="4319588"/>
          <p14:tracePt t="65749" x="6230938" y="4333875"/>
          <p14:tracePt t="65766" x="6208713" y="4349750"/>
          <p14:tracePt t="65778" x="6208713" y="4373563"/>
          <p14:tracePt t="65790" x="6192838" y="4389438"/>
          <p14:tracePt t="65799" x="6192838" y="4403725"/>
          <p14:tracePt t="65809" x="6176963" y="4419600"/>
          <p14:tracePt t="65820" x="6176963" y="4435475"/>
          <p14:tracePt t="65829" x="6161088" y="4435475"/>
          <p14:tracePt t="65840" x="6161088" y="4457700"/>
          <p14:tracePt t="65841" x="6161088" y="4473575"/>
          <p14:tracePt t="65849" x="6161088" y="4489450"/>
          <p14:tracePt t="65857" x="6161088" y="4505325"/>
          <p14:tracePt t="65865" x="6161088" y="4519613"/>
          <p14:tracePt t="65874" x="6161088" y="4559300"/>
          <p14:tracePt t="65882" x="6161088" y="4575175"/>
          <p14:tracePt t="65890" x="6161088" y="4621213"/>
          <p14:tracePt t="65899" x="6146800" y="4645025"/>
          <p14:tracePt t="65907" x="6146800" y="4675188"/>
          <p14:tracePt t="65924" x="6107113" y="4706938"/>
          <p14:tracePt t="65933" x="6092825" y="4729163"/>
          <p14:tracePt t="65940" x="6092825" y="4745038"/>
          <p14:tracePt t="65949" x="6076950" y="4745038"/>
          <p14:tracePt t="65957" x="6076950" y="4760913"/>
          <p14:tracePt t="65974" x="6061075" y="4760913"/>
          <p14:tracePt t="65982" x="6037263" y="4760913"/>
          <p14:tracePt t="65990" x="6022975" y="4760913"/>
          <p14:tracePt t="65999" x="5975350" y="4760913"/>
          <p14:tracePt t="66007" x="5921375" y="4752975"/>
          <p14:tracePt t="66024" x="5767388" y="4699000"/>
          <p14:tracePt t="66032" x="5689600" y="4683125"/>
          <p14:tracePt t="66040" x="5603875" y="4651375"/>
          <p14:tracePt t="66049" x="5534025" y="4629150"/>
          <p14:tracePt t="66066" x="5395913" y="4583113"/>
          <p14:tracePt t="66074" x="5364163" y="4567238"/>
          <p14:tracePt t="66082" x="5334000" y="4543425"/>
          <p14:tracePt t="66090" x="5294313" y="4527550"/>
          <p14:tracePt t="66099" x="5280025" y="4513263"/>
          <p14:tracePt t="66115" x="5248275" y="4481513"/>
          <p14:tracePt t="66181" x="5256213" y="4481513"/>
          <p14:tracePt t="66185" x="5272088" y="4481513"/>
          <p14:tracePt t="66190" x="5286375" y="4481513"/>
          <p14:tracePt t="66207" x="5457825" y="4481513"/>
          <p14:tracePt t="66208" x="5472113" y="4481513"/>
          <p14:tracePt t="66216" x="5595938" y="4481513"/>
          <p14:tracePt t="66224" x="5713413" y="4481513"/>
          <p14:tracePt t="66232" x="5845175" y="4489450"/>
          <p14:tracePt t="66241" x="5999163" y="4489450"/>
          <p14:tracePt t="66257" x="6324600" y="4489450"/>
          <p14:tracePt t="66266" x="6540500" y="4489450"/>
          <p14:tracePt t="66274" x="6765925" y="4489450"/>
          <p14:tracePt t="66282" x="6967538" y="4489450"/>
          <p14:tracePt t="66290" x="7121525" y="4489450"/>
          <p14:tracePt t="66291" x="7167563" y="4489450"/>
          <p14:tracePt t="66299" x="7353300" y="4481513"/>
          <p14:tracePt t="66307" x="7539038" y="4465638"/>
          <p14:tracePt t="66308" x="7554913" y="4465638"/>
          <p14:tracePt t="66316" x="7694613" y="4427538"/>
          <p14:tracePt t="66324" x="7826375" y="4395788"/>
          <p14:tracePt t="66333" x="7950200" y="4341813"/>
          <p14:tracePt t="66349" x="8081963" y="4271963"/>
          <p14:tracePt t="66357" x="8120063" y="4257675"/>
          <p14:tracePt t="66365" x="8120063" y="4241800"/>
          <p14:tracePt t="66366" x="8135938" y="4241800"/>
          <p14:tracePt t="66379" x="8135938" y="4225925"/>
          <p14:tracePt t="66383" x="8151813" y="4225925"/>
          <p14:tracePt t="66391" x="8151813" y="4210050"/>
          <p14:tracePt t="66399" x="8166100" y="4195763"/>
          <p14:tracePt t="66400" x="8166100" y="4171950"/>
          <p14:tracePt t="66407" x="8181975" y="4156075"/>
          <p14:tracePt t="66415" x="8205788" y="4141788"/>
          <p14:tracePt t="66416" x="8205788" y="4125913"/>
          <p14:tracePt t="66424" x="8235950" y="4086225"/>
          <p14:tracePt t="66432" x="8251825" y="4056063"/>
          <p14:tracePt t="66441" x="8267700" y="4024313"/>
          <p14:tracePt t="66449" x="8305800" y="3970338"/>
          <p14:tracePt t="66457" x="8321675" y="3924300"/>
          <p14:tracePt t="66466" x="8351838" y="3886200"/>
          <p14:tracePt t="66474" x="8367713" y="3870325"/>
          <p14:tracePt t="66491" x="8407400" y="3816350"/>
          <p14:tracePt t="66499" x="8407400" y="3800475"/>
          <p14:tracePt t="66507" x="8421688" y="3784600"/>
          <p14:tracePt t="66515" x="8421688" y="3770313"/>
          <p14:tracePt t="66524" x="8413750" y="3754438"/>
          <p14:tracePt t="66533" x="8399463" y="3730625"/>
          <p14:tracePt t="66540" x="8359775" y="3714750"/>
          <p14:tracePt t="66549" x="8289925" y="3700463"/>
          <p14:tracePt t="66557" x="8243888" y="3684588"/>
          <p14:tracePt t="66565" x="8174038" y="3684588"/>
          <p14:tracePt t="66574" x="8104188" y="3684588"/>
          <p14:tracePt t="66582" x="8042275" y="3692525"/>
          <p14:tracePt t="66583" x="8020050" y="3692525"/>
          <p14:tracePt t="66590" x="7958138" y="3730625"/>
          <p14:tracePt t="66599" x="7872413" y="3776663"/>
          <p14:tracePt t="66600" x="7872413" y="3792538"/>
          <p14:tracePt t="66607" x="7802563" y="3832225"/>
          <p14:tracePt t="66615" x="7702550" y="3916363"/>
          <p14:tracePt t="66632" x="7532688" y="4064000"/>
          <p14:tracePt t="66641" x="7462838" y="4148138"/>
          <p14:tracePt t="66649" x="7377113" y="4217988"/>
          <p14:tracePt t="66657" x="7331075" y="4287838"/>
          <p14:tracePt t="66666" x="7277100" y="4373563"/>
          <p14:tracePt t="66674" x="7245350" y="4419600"/>
          <p14:tracePt t="66682" x="7229475" y="4473575"/>
          <p14:tracePt t="66690" x="7229475" y="4519613"/>
          <p14:tracePt t="66699" x="7229475" y="4543425"/>
          <p14:tracePt t="66707" x="7229475" y="4575175"/>
          <p14:tracePt t="66724" x="7229475" y="4621213"/>
          <p14:tracePt t="66752" x="7229475" y="4645025"/>
          <p14:tracePt t="66761" x="7207250" y="4645025"/>
          <p14:tracePt t="66767" x="7191375" y="4645025"/>
          <p14:tracePt t="66774" x="7175500" y="4659313"/>
          <p14:tracePt t="66782" x="7145338" y="4659313"/>
          <p14:tracePt t="66790" x="7091363" y="4675188"/>
          <p14:tracePt t="66791" x="7075488" y="4675188"/>
          <p14:tracePt t="66799" x="7021513" y="4675188"/>
          <p14:tracePt t="66807" x="6989763" y="4675188"/>
          <p14:tracePt t="66816" x="6935788" y="4691063"/>
          <p14:tracePt t="66824" x="6889750" y="4691063"/>
          <p14:tracePt t="66832" x="6835775" y="4706938"/>
          <p14:tracePt t="66840" x="6788150" y="4706938"/>
          <p14:tracePt t="66849" x="6734175" y="4706938"/>
          <p14:tracePt t="66866" x="6634163" y="4745038"/>
          <p14:tracePt t="66874" x="6580188" y="4760913"/>
          <p14:tracePt t="66882" x="6534150" y="4775200"/>
          <p14:tracePt t="66891" x="6448425" y="4814888"/>
          <p14:tracePt t="66899" x="6416675" y="4830763"/>
          <p14:tracePt t="66907" x="6378575" y="4860925"/>
          <p14:tracePt t="66915" x="6346825" y="4892675"/>
          <p14:tracePt t="66924" x="6346825" y="4930775"/>
          <p14:tracePt t="66933" x="6346825" y="4946650"/>
          <p14:tracePt t="66940" x="6346825" y="4960938"/>
          <p14:tracePt t="66949" x="6346825" y="4976813"/>
          <p14:tracePt t="66957" x="6346825" y="5000625"/>
          <p14:tracePt t="66985" x="6346825" y="5016500"/>
          <p14:tracePt t="67011" x="6346825" y="5030788"/>
          <p14:tracePt t="67024" x="6354763" y="5046663"/>
          <p14:tracePt t="67037" x="6370638" y="5062538"/>
          <p14:tracePt t="67049" x="6386513" y="5084763"/>
          <p14:tracePt t="67060" x="6408738" y="5084763"/>
          <p14:tracePt t="67073" x="6424613" y="5084763"/>
          <p14:tracePt t="67080" x="6440488" y="5100638"/>
          <p14:tracePt t="67086" x="6456363" y="5100638"/>
          <p14:tracePt t="67099" x="6510338" y="5100638"/>
          <p14:tracePt t="67107" x="6540500" y="5100638"/>
          <p14:tracePt t="67116" x="6596063" y="5100638"/>
          <p14:tracePt t="67116" x="6596063" y="5084763"/>
          <p14:tracePt t="67124" x="6642100" y="5084763"/>
          <p14:tracePt t="67133" x="6696075" y="5070475"/>
          <p14:tracePt t="67140" x="6726238" y="5070475"/>
          <p14:tracePt t="67149" x="6781800" y="5054600"/>
          <p14:tracePt t="67157" x="6811963" y="5022850"/>
          <p14:tracePt t="67165" x="6865938" y="5008563"/>
          <p14:tracePt t="67166" x="6865938" y="4984750"/>
          <p14:tracePt t="67174" x="6911975" y="4954588"/>
          <p14:tracePt t="67182" x="6951663" y="4899025"/>
          <p14:tracePt t="67191" x="6981825" y="4837113"/>
          <p14:tracePt t="67199" x="7013575" y="4783138"/>
          <p14:tracePt t="67207" x="7035800" y="4713288"/>
          <p14:tracePt t="67216" x="7051675" y="4629150"/>
          <p14:tracePt t="67224" x="7067550" y="4567238"/>
          <p14:tracePt t="67240" x="7083425" y="4395788"/>
          <p14:tracePt t="67257" x="7083425" y="4210050"/>
          <p14:tracePt t="67266" x="7059613" y="4125913"/>
          <p14:tracePt t="67274" x="7005638" y="4056063"/>
          <p14:tracePt t="67282" x="6959600" y="3986213"/>
          <p14:tracePt t="67299" x="6788150" y="3886200"/>
          <p14:tracePt t="67307" x="6704013" y="3854450"/>
          <p14:tracePt t="67308" x="6688138" y="3854450"/>
          <p14:tracePt t="67316" x="6618288" y="3838575"/>
          <p14:tracePt t="67324" x="6548438" y="3838575"/>
          <p14:tracePt t="67333" x="6478588" y="3838575"/>
          <p14:tracePt t="67340" x="6416675" y="3838575"/>
          <p14:tracePt t="67341" x="6416675" y="3846513"/>
          <p14:tracePt t="67349" x="6346825" y="3862388"/>
          <p14:tracePt t="67357" x="6262688" y="3894138"/>
          <p14:tracePt t="67365" x="6208713" y="3948113"/>
          <p14:tracePt t="67374" x="6146800" y="4017963"/>
          <p14:tracePt t="67382" x="6092825" y="4079875"/>
          <p14:tracePt t="67399" x="6022975" y="4233863"/>
          <p14:tracePt t="67407" x="6007100" y="4319588"/>
          <p14:tracePt t="67415" x="5991225" y="4389438"/>
          <p14:tracePt t="67416" x="5991225" y="4403725"/>
          <p14:tracePt t="67424" x="5991225" y="4473575"/>
          <p14:tracePt t="67432" x="5991225" y="4543425"/>
          <p14:tracePt t="67442" x="6015038" y="4621213"/>
          <p14:tracePt t="67449" x="6053138" y="4675188"/>
          <p14:tracePt t="67457" x="6099175" y="4745038"/>
          <p14:tracePt t="67466" x="6154738" y="4791075"/>
          <p14:tracePt t="67474" x="6200775" y="4845050"/>
          <p14:tracePt t="67482" x="6270625" y="4876800"/>
          <p14:tracePt t="67491" x="6340475" y="4892675"/>
          <p14:tracePt t="67499" x="6424613" y="4930775"/>
          <p14:tracePt t="67507" x="6494463" y="4946650"/>
          <p14:tracePt t="67508" x="6510338" y="4946650"/>
          <p14:tracePt t="67515" x="6596063" y="4946650"/>
          <p14:tracePt t="67516" x="6610350" y="4946650"/>
          <p14:tracePt t="67524" x="6696075" y="4946650"/>
          <p14:tracePt t="67533" x="6796088" y="4960938"/>
          <p14:tracePt t="67540" x="6881813" y="4960938"/>
          <p14:tracePt t="67541" x="6897688" y="4960938"/>
          <p14:tracePt t="67549" x="6997700" y="4954588"/>
          <p14:tracePt t="67557" x="7067550" y="4922838"/>
          <p14:tracePt t="67566" x="7153275" y="4868863"/>
          <p14:tracePt t="67574" x="7199313" y="4814888"/>
          <p14:tracePt t="67582" x="7237413" y="4768850"/>
          <p14:tracePt t="67590" x="7253288" y="4699000"/>
          <p14:tracePt t="67591" x="7253288" y="4683125"/>
          <p14:tracePt t="67599" x="7269163" y="4597400"/>
          <p14:tracePt t="67607" x="7269163" y="4513263"/>
          <p14:tracePt t="67616" x="7261225" y="4395788"/>
          <p14:tracePt t="67624" x="7207250" y="4311650"/>
          <p14:tracePt t="67632" x="7121525" y="4210050"/>
          <p14:tracePt t="67641" x="7021513" y="4110038"/>
          <p14:tracePt t="67649" x="6905625" y="4040188"/>
          <p14:tracePt t="67657" x="6804025" y="3986213"/>
          <p14:tracePt t="67674" x="6580188" y="3900488"/>
          <p14:tracePt t="67682" x="6478588" y="3886200"/>
          <p14:tracePt t="67691" x="6394450" y="3886200"/>
          <p14:tracePt t="67699" x="6346825" y="3886200"/>
          <p14:tracePt t="67707" x="6308725" y="3894138"/>
          <p14:tracePt t="67715" x="6308725" y="3916363"/>
          <p14:tracePt t="67724" x="6308725" y="3948113"/>
          <p14:tracePt t="67733" x="6308725" y="3978275"/>
          <p14:tracePt t="67740" x="6308725" y="4032250"/>
          <p14:tracePt t="67741" x="6324600" y="4032250"/>
          <p14:tracePt t="67749" x="6340475" y="4079875"/>
          <p14:tracePt t="67757" x="6354763" y="4117975"/>
          <p14:tracePt t="67765" x="6370638" y="4148138"/>
          <p14:tracePt t="67774" x="6386513" y="4187825"/>
          <p14:tracePt t="67782" x="6408738" y="4203700"/>
          <p14:tracePt t="67790" x="6424613" y="4233863"/>
          <p14:tracePt t="67799" x="6440488" y="4249738"/>
          <p14:tracePt t="67816" x="6494463" y="4287838"/>
          <p14:tracePt t="67824" x="6510338" y="4303713"/>
          <p14:tracePt t="67832" x="6526213" y="4303713"/>
          <p14:tracePt t="67840" x="6540500" y="4303713"/>
          <p14:tracePt t="67849" x="6556375" y="4303713"/>
          <p14:tracePt t="67866" x="6580188" y="4303713"/>
          <p14:tracePt t="67884" x="6596063" y="4303713"/>
          <p14:tracePt t="67907" x="6596063" y="4295775"/>
          <p14:tracePt t="67915" x="6596063" y="4271963"/>
          <p14:tracePt t="67921" x="6596063" y="4257675"/>
          <p14:tracePt t="67926" x="6596063" y="4241800"/>
          <p14:tracePt t="67934" x="6596063" y="4225925"/>
          <p14:tracePt t="67940" x="6580188" y="4195763"/>
          <p14:tracePt t="67957" x="6564313" y="4141788"/>
          <p14:tracePt t="67965" x="6564313" y="4125913"/>
          <p14:tracePt t="67966" x="6564313" y="4110038"/>
          <p14:tracePt t="67974" x="6548438" y="4110038"/>
          <p14:tracePt t="67982" x="6548438" y="4086225"/>
          <p14:tracePt t="68004" x="6534150" y="4086225"/>
          <p14:tracePt t="68049" x="6534150" y="4102100"/>
          <p14:tracePt t="68057" x="6534150" y="4133850"/>
          <p14:tracePt t="68066" x="6534150" y="4164013"/>
          <p14:tracePt t="68074" x="6534150" y="4203700"/>
          <p14:tracePt t="68082" x="6534150" y="4217988"/>
          <p14:tracePt t="68099" x="6540500" y="4271963"/>
          <p14:tracePt t="68107" x="6556375" y="4271963"/>
          <p14:tracePt t="68115" x="6580188" y="4287838"/>
          <p14:tracePt t="68166" x="6596063" y="4287838"/>
          <p14:tracePt t="68177" x="6596063" y="4271963"/>
          <p14:tracePt t="68178" x="6610350" y="4271963"/>
          <p14:tracePt t="68182" x="6610350" y="4257675"/>
          <p14:tracePt t="68191" x="6642100" y="4225925"/>
          <p14:tracePt t="68199" x="6657975" y="4195763"/>
          <p14:tracePt t="68207" x="6696075" y="4141788"/>
          <p14:tracePt t="68216" x="6726238" y="4086225"/>
          <p14:tracePt t="68224" x="6765925" y="4040188"/>
          <p14:tracePt t="68241" x="6811963" y="3940175"/>
          <p14:tracePt t="68249" x="6827838" y="3900488"/>
          <p14:tracePt t="68257" x="6827838" y="3870325"/>
          <p14:tracePt t="68266" x="6827838" y="3838575"/>
          <p14:tracePt t="68274" x="6827838" y="3816350"/>
          <p14:tracePt t="68282" x="6827838" y="3800475"/>
          <p14:tracePt t="68283" x="6819900" y="3784600"/>
          <p14:tracePt t="68290" x="6804025" y="3784600"/>
          <p14:tracePt t="68299" x="6773863" y="3770313"/>
          <p14:tracePt t="68307" x="6750050" y="3770313"/>
          <p14:tracePt t="68316" x="6704013" y="3770313"/>
          <p14:tracePt t="68324" x="6664325" y="3770313"/>
          <p14:tracePt t="68333" x="6618288" y="3770313"/>
          <p14:tracePt t="68349" x="6564313" y="3792538"/>
          <p14:tracePt t="68357" x="6548438" y="3808413"/>
          <p14:tracePt t="68365" x="6534150" y="3832225"/>
          <p14:tracePt t="68374" x="6518275" y="3846513"/>
          <p14:tracePt t="68387" x="6518275" y="3862388"/>
          <p14:tracePt t="68403" x="6518275" y="3878263"/>
          <p14:tracePt t="68412" x="6518275" y="3894138"/>
          <p14:tracePt t="68419" x="6518275" y="3916363"/>
          <p14:tracePt t="68425" x="6518275" y="3932238"/>
          <p14:tracePt t="68432" x="6518275" y="3948113"/>
          <p14:tracePt t="68441" x="6526213" y="3962400"/>
          <p14:tracePt t="68449" x="6556375" y="4002088"/>
          <p14:tracePt t="68457" x="6596063" y="4017963"/>
          <p14:tracePt t="68466" x="6626225" y="4048125"/>
          <p14:tracePt t="68474" x="6680200" y="4079875"/>
          <p14:tracePt t="68490" x="6726238" y="4102100"/>
          <p14:tracePt t="68499" x="6765925" y="4117975"/>
          <p14:tracePt t="68507" x="6796088" y="4117975"/>
          <p14:tracePt t="68524" x="6865938" y="4117975"/>
          <p14:tracePt t="68533" x="6897688" y="4117975"/>
          <p14:tracePt t="68540" x="6927850" y="4086225"/>
          <p14:tracePt t="68549" x="6967538" y="4056063"/>
          <p14:tracePt t="68557" x="6997700" y="4024313"/>
          <p14:tracePt t="68566" x="7051675" y="3986213"/>
          <p14:tracePt t="68574" x="7083425" y="3956050"/>
          <p14:tracePt t="68582" x="7097713" y="3924300"/>
          <p14:tracePt t="68590" x="7121525" y="3886200"/>
          <p14:tracePt t="68591" x="7137400" y="3886200"/>
          <p14:tracePt t="68599" x="7137400" y="3854450"/>
          <p14:tracePt t="68607" x="7137400" y="3816350"/>
          <p14:tracePt t="68616" x="7121525" y="3784600"/>
          <p14:tracePt t="68632" x="7043738" y="3730625"/>
          <p14:tracePt t="68641" x="6959600" y="3700463"/>
          <p14:tracePt t="68649" x="6873875" y="3684588"/>
          <p14:tracePt t="68657" x="6773863" y="3668713"/>
          <p14:tracePt t="68666" x="6664325" y="3652838"/>
          <p14:tracePt t="68674" x="6602413" y="3652838"/>
          <p14:tracePt t="68682" x="6548438" y="3652838"/>
          <p14:tracePt t="68691" x="6502400" y="3652838"/>
          <p14:tracePt t="68699" x="6464300" y="3660775"/>
          <p14:tracePt t="68707" x="6448425" y="3676650"/>
          <p14:tracePt t="68708" x="6432550" y="3692525"/>
          <p14:tracePt t="68715" x="6432550" y="3708400"/>
          <p14:tracePt t="68716" x="6416675" y="3708400"/>
          <p14:tracePt t="68724" x="6416675" y="3746500"/>
          <p14:tracePt t="68732" x="6394450" y="3776663"/>
          <p14:tracePt t="68740" x="6394450" y="3808413"/>
          <p14:tracePt t="68749" x="6394450" y="3862388"/>
          <p14:tracePt t="68757" x="6394450" y="3894138"/>
          <p14:tracePt t="68766" x="6394450" y="3948113"/>
          <p14:tracePt t="68774" x="6408738" y="3978275"/>
          <p14:tracePt t="68782" x="6424613" y="4032250"/>
          <p14:tracePt t="68790" x="6440488" y="4079875"/>
          <p14:tracePt t="68799" x="6456363" y="4117975"/>
          <p14:tracePt t="68807" x="6494463" y="4133850"/>
          <p14:tracePt t="68816" x="6526213" y="4164013"/>
          <p14:tracePt t="68824" x="6556375" y="4187825"/>
          <p14:tracePt t="68832" x="6596063" y="4203700"/>
          <p14:tracePt t="68841" x="6626225" y="4217988"/>
          <p14:tracePt t="68849" x="6657975" y="4217988"/>
          <p14:tracePt t="68857" x="6696075" y="4217988"/>
          <p14:tracePt t="68866" x="6726238" y="4233863"/>
          <p14:tracePt t="68874" x="6765925" y="4233863"/>
          <p14:tracePt t="68882" x="6811963" y="4233863"/>
          <p14:tracePt t="68890" x="6850063" y="4233863"/>
          <p14:tracePt t="68907" x="6911975" y="4233863"/>
          <p14:tracePt t="68915" x="6927850" y="4233863"/>
          <p14:tracePt t="68931" x="6951663" y="4233863"/>
          <p14:tracePt t="68934" x="6951663" y="4225925"/>
          <p14:tracePt t="68949" x="6951663" y="4210050"/>
          <p14:tracePt t="68957" x="6935788" y="4195763"/>
          <p14:tracePt t="68965" x="6919913" y="4156075"/>
          <p14:tracePt t="68974" x="6889750" y="4141788"/>
          <p14:tracePt t="68982" x="6850063" y="4125913"/>
          <p14:tracePt t="68991" x="6804025" y="4086225"/>
          <p14:tracePt t="68999" x="6773863" y="4071938"/>
          <p14:tracePt t="69007" x="6734175" y="4056063"/>
          <p14:tracePt t="69016" x="6688138" y="4056063"/>
          <p14:tracePt t="69024" x="6650038" y="4056063"/>
          <p14:tracePt t="69032" x="6618288" y="4056063"/>
          <p14:tracePt t="69033" x="6602413" y="4056063"/>
          <p14:tracePt t="69041" x="6564313" y="4056063"/>
          <p14:tracePt t="69049" x="6518275" y="4056063"/>
          <p14:tracePt t="69057" x="6478588" y="4056063"/>
          <p14:tracePt t="69066" x="6432550" y="4079875"/>
          <p14:tracePt t="69074" x="6394450" y="4133850"/>
          <p14:tracePt t="69082" x="6346825" y="4164013"/>
          <p14:tracePt t="69083" x="6346825" y="4187825"/>
          <p14:tracePt t="69090" x="6308725" y="4217988"/>
          <p14:tracePt t="69091" x="6292850" y="4233863"/>
          <p14:tracePt t="69099" x="6262688" y="4287838"/>
          <p14:tracePt t="69107" x="6230938" y="4373563"/>
          <p14:tracePt t="69116" x="6192838" y="4435475"/>
          <p14:tracePt t="69124" x="6176963" y="4505325"/>
          <p14:tracePt t="69133" x="6146800" y="4575175"/>
          <p14:tracePt t="69141" x="6146800" y="4645025"/>
          <p14:tracePt t="69149" x="6122988" y="4691063"/>
          <p14:tracePt t="69157" x="6122988" y="4745038"/>
          <p14:tracePt t="69166" x="6122988" y="4814888"/>
          <p14:tracePt t="69174" x="6154738" y="4860925"/>
          <p14:tracePt t="69182" x="6169025" y="4914900"/>
          <p14:tracePt t="69191" x="6223000" y="4960938"/>
          <p14:tracePt t="69199" x="6270625" y="5000625"/>
          <p14:tracePt t="69207" x="6324600" y="5030788"/>
          <p14:tracePt t="69216" x="6386513" y="5062538"/>
          <p14:tracePt t="69224" x="6456363" y="5084763"/>
          <p14:tracePt t="69232" x="6510338" y="5100638"/>
          <p14:tracePt t="69240" x="6580188" y="5116513"/>
          <p14:tracePt t="69249" x="6626225" y="5116513"/>
          <p14:tracePt t="69257" x="6680200" y="5116513"/>
          <p14:tracePt t="69266" x="6726238" y="5116513"/>
          <p14:tracePt t="69283" x="6781800" y="5116513"/>
          <p14:tracePt t="69283" x="6796088" y="5116513"/>
          <p14:tracePt t="69290" x="6811963" y="5108575"/>
          <p14:tracePt t="69299" x="6850063" y="5084763"/>
          <p14:tracePt t="69307" x="6881813" y="5070475"/>
          <p14:tracePt t="69316" x="6897688" y="5054600"/>
          <p14:tracePt t="69324" x="6911975" y="5038725"/>
          <p14:tracePt t="69332" x="6911975" y="5022850"/>
          <p14:tracePt t="69333" x="6911975" y="5008563"/>
          <p14:tracePt t="69340" x="6911975" y="4984750"/>
          <p14:tracePt t="69349" x="6911975" y="4968875"/>
          <p14:tracePt t="69357" x="6911975" y="4954588"/>
          <p14:tracePt t="69374" x="6911975" y="4938713"/>
          <p14:tracePt t="69382" x="6911975" y="4922838"/>
          <p14:tracePt t="69391" x="6911975" y="4899025"/>
          <p14:tracePt t="69399" x="6911975" y="4884738"/>
          <p14:tracePt t="69416" x="6911975" y="4868863"/>
          <p14:tracePt t="69424" x="6911975" y="4852988"/>
          <p14:tracePt t="69432" x="6905625" y="4837113"/>
          <p14:tracePt t="69443" x="6905625" y="4814888"/>
          <p14:tracePt t="69453" x="6889750" y="4799013"/>
          <p14:tracePt t="69465" x="6873875" y="4783138"/>
          <p14:tracePt t="69474" x="6850063" y="4752975"/>
          <p14:tracePt t="69482" x="6850063" y="4737100"/>
          <p14:tracePt t="69491" x="6819900" y="4713288"/>
          <p14:tracePt t="69499" x="6804025" y="4683125"/>
          <p14:tracePt t="69507" x="6773863" y="4667250"/>
          <p14:tracePt t="69516" x="6734175" y="4629150"/>
          <p14:tracePt t="69524" x="6719888" y="4613275"/>
          <p14:tracePt t="69532" x="6688138" y="4597400"/>
          <p14:tracePt t="69540" x="6664325" y="4583113"/>
          <p14:tracePt t="69541" x="6650038" y="4583113"/>
          <p14:tracePt t="69549" x="6634163" y="4583113"/>
          <p14:tracePt t="69557" x="6618288" y="4567238"/>
          <p14:tracePt t="69566" x="6580188" y="4567238"/>
          <p14:tracePt t="69578" x="6564313" y="4567238"/>
          <p14:tracePt t="69594" x="6548438" y="4567238"/>
          <p14:tracePt t="69627" x="6548438" y="4575175"/>
          <p14:tracePt t="69632" x="6548438" y="4589463"/>
          <p14:tracePt t="69636" x="6548438" y="4605338"/>
          <p14:tracePt t="69641" x="6548438" y="4621213"/>
          <p14:tracePt t="69657" x="6580188" y="4706938"/>
          <p14:tracePt t="69666" x="6596063" y="4745038"/>
          <p14:tracePt t="69674" x="6610350" y="4760913"/>
          <p14:tracePt t="69682" x="6626225" y="4791075"/>
          <p14:tracePt t="69691" x="6657975" y="4814888"/>
          <p14:tracePt t="69699" x="6711950" y="4830763"/>
          <p14:tracePt t="69708" x="6765925" y="4845050"/>
          <p14:tracePt t="69716" x="6827838" y="4860925"/>
          <p14:tracePt t="69724" x="6911975" y="4876800"/>
          <p14:tracePt t="69732" x="7013575" y="4876800"/>
          <p14:tracePt t="69741" x="7121525" y="4876800"/>
          <p14:tracePt t="69749" x="7237413" y="4852988"/>
          <p14:tracePt t="69757" x="7339013" y="4814888"/>
          <p14:tracePt t="69766" x="7454900" y="4768850"/>
          <p14:tracePt t="69774" x="7578725" y="4713288"/>
          <p14:tracePt t="69782" x="7678738" y="4651375"/>
          <p14:tracePt t="69783" x="7694613" y="4651375"/>
          <p14:tracePt t="69799" x="7896225" y="4513263"/>
          <p14:tracePt t="69807" x="7996238" y="4465638"/>
          <p14:tracePt t="69816" x="8096250" y="4395788"/>
          <p14:tracePt t="69824" x="8205788" y="4341813"/>
          <p14:tracePt t="69832" x="8267700" y="4311650"/>
          <p14:tracePt t="69833" x="8283575" y="4295775"/>
          <p14:tracePt t="69841" x="8391525" y="4257675"/>
          <p14:tracePt t="69849" x="8453438" y="4210050"/>
          <p14:tracePt t="69857" x="8537575" y="4171950"/>
          <p14:tracePt t="69866" x="8607425" y="4156075"/>
          <p14:tracePt t="69874" x="8677275" y="4125913"/>
          <p14:tracePt t="69883" x="8723313" y="4110038"/>
          <p14:tracePt t="69891" x="8778875" y="4110038"/>
          <p14:tracePt t="69899" x="8809038" y="4086225"/>
          <p14:tracePt t="69908" x="8863013" y="4071938"/>
          <p14:tracePt t="69915" x="8878888" y="4071938"/>
          <p14:tracePt t="69916" x="8878888" y="4056063"/>
          <p14:tracePt t="69924" x="8909050" y="4056063"/>
          <p14:tracePt t="69941" x="8964613" y="4002088"/>
          <p14:tracePt t="69949" x="8978900" y="4002088"/>
          <p14:tracePt t="69957" x="9018588" y="3986213"/>
          <p14:tracePt t="69966" x="9018588" y="3970338"/>
          <p14:tracePt t="69966" x="9034463" y="3970338"/>
          <p14:tracePt t="69974" x="9048750" y="3940175"/>
          <p14:tracePt t="69982" x="9064625" y="3924300"/>
          <p14:tracePt t="69991" x="9096375" y="3900488"/>
          <p14:tracePt t="69999" x="9118600" y="3870325"/>
          <p14:tracePt t="70007" x="9150350" y="3854450"/>
          <p14:tracePt t="70015" x="9164638" y="3838575"/>
          <p14:tracePt t="70032" x="9180513" y="3816350"/>
          <p14:tracePt t="70044" x="9180513" y="3800475"/>
          <p14:tracePt t="70056" x="9180513" y="3784600"/>
          <p14:tracePt t="70063" x="9180513" y="3770313"/>
          <p14:tracePt t="70068" x="9180513" y="3754438"/>
          <p14:tracePt t="70082" x="9142413" y="3714750"/>
          <p14:tracePt t="70083" x="9126538" y="3700463"/>
          <p14:tracePt t="70090" x="9088438" y="3684588"/>
          <p14:tracePt t="70091" x="9072563" y="3684588"/>
          <p14:tracePt t="70099" x="9018588" y="3652838"/>
          <p14:tracePt t="70107" x="8956675" y="3614738"/>
          <p14:tracePt t="70116" x="8886825" y="3598863"/>
          <p14:tracePt t="70124" x="8832850" y="3584575"/>
          <p14:tracePt t="70132" x="8801100" y="3584575"/>
          <p14:tracePt t="70141" x="8770938" y="3584575"/>
          <p14:tracePt t="70149" x="8747125" y="3590925"/>
          <p14:tracePt t="70157" x="8716963" y="3646488"/>
          <p14:tracePt t="70166" x="8685213" y="3708400"/>
          <p14:tracePt t="70174" x="8647113" y="3776663"/>
          <p14:tracePt t="70182" x="8631238" y="3862388"/>
          <p14:tracePt t="70191" x="8599488" y="3948113"/>
          <p14:tracePt t="70199" x="8561388" y="4002088"/>
          <p14:tracePt t="70207" x="8545513" y="4048125"/>
          <p14:tracePt t="70216" x="8545513" y="4064000"/>
          <p14:tracePt t="70224" x="8545513" y="4079875"/>
          <p14:tracePt t="70232" x="8553450" y="4079875"/>
          <p14:tracePt t="70241" x="8577263" y="4079875"/>
          <p14:tracePt t="70249" x="8607425" y="4102100"/>
          <p14:tracePt t="70257" x="8661400" y="4102100"/>
          <p14:tracePt t="70266" x="8723313" y="4102100"/>
          <p14:tracePt t="70274" x="8809038" y="4102100"/>
          <p14:tracePt t="70282" x="8909050" y="4086225"/>
          <p14:tracePt t="70283" x="8932863" y="4086225"/>
          <p14:tracePt t="70291" x="9018588" y="4071938"/>
          <p14:tracePt t="70291" x="9034463" y="4071938"/>
          <p14:tracePt t="70299" x="9118600" y="4056063"/>
          <p14:tracePt t="70307" x="9204325" y="4040188"/>
          <p14:tracePt t="70308" x="9220200" y="4024313"/>
          <p14:tracePt t="70316" x="9304338" y="3986213"/>
          <p14:tracePt t="70324" x="9350375" y="3970338"/>
          <p14:tracePt t="70332" x="9390063" y="3940175"/>
          <p14:tracePt t="70333" x="9405938" y="3924300"/>
          <p14:tracePt t="70340" x="9420225" y="3900488"/>
          <p14:tracePt t="70349" x="9420225" y="3870325"/>
          <p14:tracePt t="70357" x="9420225" y="3854450"/>
          <p14:tracePt t="70366" x="9374188" y="3800475"/>
          <p14:tracePt t="70374" x="9312275" y="3770313"/>
          <p14:tracePt t="70382" x="9212263" y="3714750"/>
          <p14:tracePt t="70391" x="9072563" y="3684588"/>
          <p14:tracePt t="70392" x="9056688" y="3684588"/>
          <p14:tracePt t="70407" x="8785225" y="3652838"/>
          <p14:tracePt t="70416" x="8615363" y="3652838"/>
          <p14:tracePt t="70424" x="8475663" y="3652838"/>
          <p14:tracePt t="70432" x="8359775" y="3660775"/>
          <p14:tracePt t="70441" x="8275638" y="3676650"/>
          <p14:tracePt t="70450" x="8243888" y="3708400"/>
          <p14:tracePt t="70457" x="8205788" y="3746500"/>
          <p14:tracePt t="70466" x="8205788" y="3776663"/>
          <p14:tracePt t="70474" x="8205788" y="3792538"/>
          <p14:tracePt t="70482" x="8205788" y="3832225"/>
          <p14:tracePt t="70491" x="8251825" y="3846513"/>
          <p14:tracePt t="70499" x="8305800" y="3878263"/>
          <p14:tracePt t="70507" x="8351838" y="3916363"/>
          <p14:tracePt t="70515" x="8407400" y="3932238"/>
          <p14:tracePt t="70524" x="8453438" y="3948113"/>
          <p14:tracePt t="70532" x="8491538" y="3962400"/>
          <p14:tracePt t="70549" x="8553450" y="3962400"/>
          <p14:tracePt t="70557" x="8577263" y="3962400"/>
          <p14:tracePt t="70565" x="8607425" y="3962400"/>
          <p14:tracePt t="70574" x="8623300" y="3962400"/>
          <p14:tracePt t="70582" x="8639175" y="3956050"/>
          <p14:tracePt t="70591" x="8661400" y="3924300"/>
          <p14:tracePt t="70599" x="8661400" y="3886200"/>
          <p14:tracePt t="70607" x="8661400" y="3854450"/>
          <p14:tracePt t="70616" x="8647113" y="3800475"/>
          <p14:tracePt t="70624" x="8615363" y="3754438"/>
          <p14:tracePt t="70632" x="8561388" y="3700463"/>
          <p14:tracePt t="70641" x="8515350" y="3668713"/>
          <p14:tracePt t="70649" x="8461375" y="3630613"/>
          <p14:tracePt t="70657" x="8375650" y="3614738"/>
          <p14:tracePt t="70666" x="8313738" y="3614738"/>
          <p14:tracePt t="70674" x="8259763" y="3614738"/>
          <p14:tracePt t="70691" x="8143875" y="3676650"/>
          <p14:tracePt t="70699" x="8074025" y="3730625"/>
          <p14:tracePt t="70707" x="8020050" y="3792538"/>
          <p14:tracePt t="70716" x="7972425" y="3846513"/>
          <p14:tracePt t="70724" x="7958138" y="3894138"/>
          <p14:tracePt t="70732" x="7958138" y="3932238"/>
          <p14:tracePt t="70741" x="7958138" y="3978275"/>
          <p14:tracePt t="70749" x="7958138" y="4002088"/>
          <p14:tracePt t="70757" x="7958138" y="4032250"/>
          <p14:tracePt t="70765" x="7958138" y="4048125"/>
          <p14:tracePt t="70774" x="7966075" y="4064000"/>
          <p14:tracePt t="70783" x="7980363" y="4064000"/>
          <p14:tracePt t="70808" x="7980363" y="4079875"/>
          <p14:tracePt t="70823" x="7980363" y="4102100"/>
          <p14:tracePt t="70832" x="7972425" y="4102100"/>
          <p14:tracePt t="70833" x="7958138" y="4117975"/>
          <p14:tracePt t="70840" x="7934325" y="4117975"/>
          <p14:tracePt t="70849" x="7904163" y="4148138"/>
          <p14:tracePt t="70857" x="7856538" y="4164013"/>
          <p14:tracePt t="70866" x="7802563" y="4203700"/>
          <p14:tracePt t="70874" x="7748588" y="4233863"/>
          <p14:tracePt t="70882" x="7718425" y="4249738"/>
          <p14:tracePt t="71194" x="7724775" y="4249738"/>
          <p14:tracePt t="71198" x="7740650" y="4249738"/>
          <p14:tracePt t="71201" x="7764463" y="4249738"/>
          <p14:tracePt t="71207" x="7794625" y="4241800"/>
          <p14:tracePt t="71216" x="7880350" y="4241800"/>
          <p14:tracePt t="71217" x="7896225" y="4241800"/>
          <p14:tracePt t="71224" x="7980363" y="4241800"/>
          <p14:tracePt t="71233" x="8081963" y="4241800"/>
          <p14:tracePt t="71233" x="8096250" y="4241800"/>
          <p14:tracePt t="71240" x="8181975" y="4241800"/>
          <p14:tracePt t="71241" x="8205788" y="4241800"/>
          <p14:tracePt t="71257" x="8391525" y="4241800"/>
          <p14:tracePt t="71258" x="8407400" y="4241800"/>
          <p14:tracePt t="71266" x="8475663" y="4241800"/>
          <p14:tracePt t="71274" x="8537575" y="4225925"/>
          <p14:tracePt t="71282" x="8607425" y="4210050"/>
          <p14:tracePt t="71299" x="8723313" y="4171950"/>
          <p14:tracePt t="71307" x="8778875" y="4156075"/>
          <p14:tracePt t="71316" x="8824913" y="4141788"/>
          <p14:tracePt t="71324" x="8878888" y="4141788"/>
          <p14:tracePt t="71332" x="8909050" y="4125913"/>
          <p14:tracePt t="71349" x="8994775" y="4125913"/>
          <p14:tracePt t="71357" x="9034463" y="4125913"/>
          <p14:tracePt t="71366" x="9064625" y="4110038"/>
          <p14:tracePt t="71374" x="9096375" y="4110038"/>
          <p14:tracePt t="71382" x="9134475" y="4071938"/>
          <p14:tracePt t="71391" x="9150350" y="4056063"/>
          <p14:tracePt t="71399" x="9180513" y="4024313"/>
          <p14:tracePt t="71407" x="9204325" y="3986213"/>
          <p14:tracePt t="71416" x="9220200" y="3956050"/>
          <p14:tracePt t="71424" x="9250363" y="3924300"/>
          <p14:tracePt t="71441" x="9304338" y="3838575"/>
          <p14:tracePt t="71449" x="9320213" y="3800475"/>
          <p14:tracePt t="71457" x="9336088" y="3784600"/>
          <p14:tracePt t="71466" x="9350375" y="3754438"/>
          <p14:tracePt t="71476" x="9350375" y="3730625"/>
          <p14:tracePt t="71496" x="9350375" y="3714750"/>
          <p14:tracePt t="71504" x="9344025" y="3714750"/>
          <p14:tracePt t="71507" x="9344025" y="3700463"/>
          <p14:tracePt t="71516" x="9312275" y="3684588"/>
          <p14:tracePt t="71524" x="9258300" y="3668713"/>
          <p14:tracePt t="71532" x="9212263" y="3652838"/>
          <p14:tracePt t="71533" x="9188450" y="3652838"/>
          <p14:tracePt t="71541" x="9158288" y="3630613"/>
          <p14:tracePt t="71549" x="9102725" y="3614738"/>
          <p14:tracePt t="71557" x="9056688" y="3614738"/>
          <p14:tracePt t="71566" x="9018588" y="3598863"/>
          <p14:tracePt t="71583" x="8956675" y="3598863"/>
          <p14:tracePt t="71591" x="8916988" y="3598863"/>
          <p14:tracePt t="71599" x="8902700" y="3598863"/>
          <p14:tracePt t="71607" x="8870950" y="3622675"/>
          <p14:tracePt t="71616" x="8832850" y="3646488"/>
          <p14:tracePt t="71616" x="8832850" y="3660775"/>
          <p14:tracePt t="71624" x="8801100" y="3692525"/>
          <p14:tracePt t="71632" x="8785225" y="3730625"/>
          <p14:tracePt t="71633" x="8770938" y="3730625"/>
          <p14:tracePt t="71641" x="8731250" y="3776663"/>
          <p14:tracePt t="71649" x="8716963" y="3832225"/>
          <p14:tracePt t="71657" x="8685213" y="3862388"/>
          <p14:tracePt t="71666" x="8685213" y="3878263"/>
          <p14:tracePt t="71682" x="8685213" y="3894138"/>
          <p14:tracePt t="71691" x="8693150" y="3894138"/>
          <p14:tracePt t="71699" x="8709025" y="3916363"/>
          <p14:tracePt t="71708" x="8723313" y="3916363"/>
          <p14:tracePt t="71724" x="8793163" y="3932238"/>
          <p14:tracePt t="71732" x="8847138" y="3932238"/>
          <p14:tracePt t="71741" x="8894763" y="3932238"/>
          <p14:tracePt t="71749" x="8964613" y="3948113"/>
          <p14:tracePt t="71757" x="9034463" y="3948113"/>
          <p14:tracePt t="71766" x="9118600" y="3948113"/>
          <p14:tracePt t="71775" x="9220200" y="3948113"/>
          <p14:tracePt t="71782" x="9304338" y="3940175"/>
          <p14:tracePt t="71783" x="9320213" y="3940175"/>
          <p14:tracePt t="71791" x="9405938" y="3924300"/>
          <p14:tracePt t="71799" x="9490075" y="3900488"/>
          <p14:tracePt t="71816" x="9591675" y="3854450"/>
          <p14:tracePt t="71824" x="9605963" y="3816350"/>
          <p14:tracePt t="71832" x="9621838" y="3784600"/>
          <p14:tracePt t="71841" x="9621838" y="3754438"/>
          <p14:tracePt t="71849" x="9621838" y="3714750"/>
          <p14:tracePt t="71866" x="9529763" y="3630613"/>
          <p14:tracePt t="71874" x="9444038" y="3584575"/>
          <p14:tracePt t="71882" x="9344025" y="3544888"/>
          <p14:tracePt t="71883" x="9328150" y="3544888"/>
          <p14:tracePt t="71891" x="9226550" y="3529013"/>
          <p14:tracePt t="71899" x="9126538" y="3529013"/>
          <p14:tracePt t="71908" x="9040813" y="3529013"/>
          <p14:tracePt t="71924" x="8870950" y="3576638"/>
          <p14:tracePt t="71932" x="8816975" y="3606800"/>
          <p14:tracePt t="71933" x="8801100" y="3606800"/>
          <p14:tracePt t="71941" x="8747125" y="3660775"/>
          <p14:tracePt t="71957" x="8716963" y="3762375"/>
          <p14:tracePt t="71966" x="8723313" y="3808413"/>
          <p14:tracePt t="71975" x="8763000" y="3846513"/>
          <p14:tracePt t="71982" x="8793163" y="3878263"/>
          <p14:tracePt t="71991" x="8878888" y="3916363"/>
          <p14:tracePt t="72008" x="9048750" y="3948113"/>
          <p14:tracePt t="72008" x="9080500" y="3962400"/>
          <p14:tracePt t="72016" x="9180513" y="3978275"/>
          <p14:tracePt t="72024" x="9304338" y="4002088"/>
          <p14:tracePt t="72032" x="9405938" y="4002088"/>
          <p14:tracePt t="72049" x="9621838" y="3986213"/>
          <p14:tracePt t="72057" x="9691688" y="3970338"/>
          <p14:tracePt t="72066" x="9745663" y="3940175"/>
          <p14:tracePt t="72074" x="9777413" y="3886200"/>
          <p14:tracePt t="72082" x="9777413" y="3854450"/>
          <p14:tracePt t="72083" x="9777413" y="3838575"/>
          <p14:tracePt t="72099" x="9769475" y="3714750"/>
          <p14:tracePt t="72108" x="9715500" y="3630613"/>
          <p14:tracePt t="72116" x="9613900" y="3568700"/>
          <p14:tracePt t="72124" x="9529763" y="3498850"/>
          <p14:tracePt t="72132" x="9412288" y="3460750"/>
          <p14:tracePt t="72142" x="9226550" y="3413125"/>
          <p14:tracePt t="72149" x="9102725" y="3397250"/>
          <p14:tracePt t="72157" x="8972550" y="3382963"/>
          <p14:tracePt t="72166" x="8816975" y="3382963"/>
          <p14:tracePt t="72177" x="8669338" y="3390900"/>
          <p14:tracePt t="72177" x="8647113" y="3390900"/>
          <p14:tracePt t="72191" x="8475663" y="3460750"/>
          <p14:tracePt t="72199" x="8413750" y="3506788"/>
          <p14:tracePt t="72207" x="8399463" y="3536950"/>
          <p14:tracePt t="72208" x="8375650" y="3536950"/>
          <p14:tracePt t="72216" x="8375650" y="3590925"/>
          <p14:tracePt t="72224" x="8375650" y="3622675"/>
          <p14:tracePt t="72241" x="8421688" y="3746500"/>
          <p14:tracePt t="72249" x="8453438" y="3776663"/>
          <p14:tracePt t="72257" x="8491538" y="3792538"/>
          <p14:tracePt t="72266" x="8523288" y="3808413"/>
          <p14:tracePt t="72274" x="8537575" y="3832225"/>
          <p14:tracePt t="72282" x="8553450" y="3832225"/>
          <p14:tracePt t="72316" x="8545513" y="3832225"/>
          <p14:tracePt t="72324" x="8531225" y="3846513"/>
          <p14:tracePt t="72332" x="8475663" y="3846513"/>
          <p14:tracePt t="72333" x="8461375" y="3846513"/>
          <p14:tracePt t="72341" x="8399463" y="3846513"/>
          <p14:tracePt t="72349" x="8313738" y="3846513"/>
          <p14:tracePt t="72357" x="8205788" y="3846513"/>
          <p14:tracePt t="72366" x="8104188" y="3846513"/>
          <p14:tracePt t="72375" x="8020050" y="3846513"/>
          <p14:tracePt t="72391" x="7904163" y="3846513"/>
          <p14:tracePt t="72399" x="7834313" y="3878263"/>
          <p14:tracePt t="72407" x="7772400" y="3894138"/>
          <p14:tracePt t="72417" x="7662863" y="3932238"/>
          <p14:tracePt t="72424" x="7600950" y="3948113"/>
          <p14:tracePt t="72425" x="7586663" y="3948113"/>
          <p14:tracePt t="72432" x="7516813" y="3978275"/>
          <p14:tracePt t="72441" x="7446963" y="4017963"/>
          <p14:tracePt t="72449" x="7377113" y="4032250"/>
          <p14:tracePt t="72457" x="7331075" y="4064000"/>
          <p14:tracePt t="72474" x="7261225" y="4079875"/>
          <p14:tracePt t="72482" x="7245350" y="4102100"/>
          <p14:tracePt t="72491" x="7207250" y="4102100"/>
          <p14:tracePt t="72499" x="7191375" y="4102100"/>
          <p14:tracePt t="72508" x="7175500" y="4102100"/>
          <p14:tracePt t="72532" x="7159625" y="4117975"/>
          <p14:tracePt t="72541" x="7145338" y="4117975"/>
          <p14:tracePt t="72574" x="7121525" y="4117975"/>
          <p14:tracePt t="72590" x="7105650" y="4117975"/>
          <p14:tracePt t="72602" x="7091363" y="4117975"/>
          <p14:tracePt t="72610" x="7075488" y="4117975"/>
          <p14:tracePt t="72618" x="7059613" y="4117975"/>
          <p14:tracePt t="72624" x="7043738" y="4117975"/>
          <p14:tracePt t="72632" x="7021513" y="4110038"/>
          <p14:tracePt t="72641" x="6989763" y="4110038"/>
          <p14:tracePt t="72649" x="6973888" y="4110038"/>
          <p14:tracePt t="72657" x="6959600" y="4086225"/>
          <p14:tracePt t="72666" x="6935788" y="4086225"/>
          <p14:tracePt t="72675" x="6919913" y="4086225"/>
          <p14:tracePt t="72694" x="6919913" y="4102100"/>
          <p14:tracePt t="72700" x="6927850" y="4102100"/>
          <p14:tracePt t="72702" x="6927850" y="4117975"/>
          <p14:tracePt t="72709" x="6951663" y="4133850"/>
          <p14:tracePt t="72935" x="6951663" y="4148138"/>
          <p14:tracePt t="72941" x="6935788" y="4148138"/>
          <p14:tracePt t="72942" x="6935788" y="4164013"/>
          <p14:tracePt t="72949" x="6935788" y="4187825"/>
          <p14:tracePt t="72957" x="6919913" y="4203700"/>
          <p14:tracePt t="72966" x="6919913" y="4217988"/>
          <p14:tracePt t="72975" x="6905625" y="4233863"/>
          <p14:tracePt t="72983" x="6905625" y="4249738"/>
          <p14:tracePt t="73006" x="6889750" y="4249738"/>
          <p14:tracePt t="73070" x="6889750" y="4241800"/>
          <p14:tracePt t="73143" x="6889750" y="4225925"/>
          <p14:tracePt t="73211" x="6889750" y="4233863"/>
          <p14:tracePt t="73222" x="6889750" y="4249738"/>
          <p14:tracePt t="73226" x="6897688" y="4249738"/>
          <p14:tracePt t="73232" x="6897688" y="4271963"/>
          <p14:tracePt t="73243" x="6897688" y="4287838"/>
          <p14:tracePt t="73256" x="6897688" y="4303713"/>
          <p14:tracePt t="73302" x="6897688" y="4319588"/>
          <p14:tracePt t="73390" x="6897688" y="4311650"/>
          <p14:tracePt t="73397" x="6889750" y="4311650"/>
          <p14:tracePt t="73400" x="6889750" y="4295775"/>
          <p14:tracePt t="73407" x="6873875" y="4271963"/>
          <p14:tracePt t="73416" x="6819900" y="4241800"/>
          <p14:tracePt t="73424" x="6788150" y="4225925"/>
          <p14:tracePt t="73432" x="6750050" y="4195763"/>
          <p14:tracePt t="73433" x="6734175" y="4195763"/>
          <p14:tracePt t="73441" x="6704013" y="4171950"/>
          <p14:tracePt t="73450" x="6688138" y="4156075"/>
          <p14:tracePt t="73458" x="6664325" y="4156075"/>
          <p14:tracePt t="73466" x="6650038" y="4156075"/>
          <p14:tracePt t="73474" x="6650038" y="4141788"/>
          <p14:tracePt t="73564" x="6634163" y="4141788"/>
          <p14:tracePt t="73606" x="6618288" y="4141788"/>
          <p14:tracePt t="73636" x="6602413" y="4141788"/>
          <p14:tracePt t="73649" x="6580188" y="4141788"/>
          <p14:tracePt t="73659" x="6564313" y="4141788"/>
          <p14:tracePt t="73666" x="6564313" y="4125913"/>
          <p14:tracePt t="73674" x="6548438" y="4125913"/>
          <p14:tracePt t="73692" x="6548438" y="4110038"/>
          <p14:tracePt t="73707" x="6548438" y="4086225"/>
          <p14:tracePt t="73711" x="6556375" y="4086225"/>
          <p14:tracePt t="73722" x="6580188" y="4086225"/>
          <p14:tracePt t="73726" x="6580188" y="4071938"/>
          <p14:tracePt t="73753" x="6564313" y="4056063"/>
          <p14:tracePt t="73762" x="6548438" y="4056063"/>
          <p14:tracePt t="73768" x="6548438" y="4040188"/>
          <p14:tracePt t="73775" x="6534150" y="4040188"/>
          <p14:tracePt t="73782" x="6518275" y="4002088"/>
          <p14:tracePt t="73799" x="6478588" y="3956050"/>
          <p14:tracePt t="73807" x="6464300" y="3940175"/>
          <p14:tracePt t="73816" x="6448425" y="3900488"/>
          <p14:tracePt t="73824" x="6448425" y="3886200"/>
          <p14:tracePt t="73833" x="6448425" y="3870325"/>
          <p14:tracePt t="73833" x="6432550" y="3870325"/>
          <p14:tracePt t="73841" x="6432550" y="3854450"/>
          <p14:tracePt t="73850" x="6432550" y="3838575"/>
          <p14:tracePt t="73860" x="6416675" y="3838575"/>
          <p14:tracePt t="73871" x="6416675" y="3816350"/>
          <p14:tracePt t="73877" x="6394450" y="3816350"/>
          <p14:tracePt t="73891" x="6378575" y="3800475"/>
          <p14:tracePt t="73899" x="6346825" y="3800475"/>
          <p14:tracePt t="73907" x="6332538" y="3784600"/>
          <p14:tracePt t="73916" x="6292850" y="3784600"/>
          <p14:tracePt t="73924" x="6278563" y="3770313"/>
          <p14:tracePt t="73941" x="6262688" y="3754438"/>
          <p14:tracePt t="73954" x="6246813" y="3754438"/>
          <p14:tracePt t="73964" x="6246813" y="3762375"/>
          <p14:tracePt t="73967" x="6246813" y="3776663"/>
          <p14:tracePt t="73977" x="6230938" y="3862388"/>
          <p14:tracePt t="73977" x="6230938" y="3878263"/>
          <p14:tracePt t="73982" x="6230938" y="3932238"/>
          <p14:tracePt t="73991" x="6238875" y="4017963"/>
          <p14:tracePt t="73999" x="6254750" y="4102100"/>
          <p14:tracePt t="74007" x="6270625" y="4164013"/>
          <p14:tracePt t="74016" x="6270625" y="4203700"/>
          <p14:tracePt t="74071" x="6270625" y="4195763"/>
          <p14:tracePt t="74075" x="6270625" y="4171950"/>
          <p14:tracePt t="74082" x="6270625" y="4156075"/>
          <p14:tracePt t="74091" x="6262688" y="4125913"/>
          <p14:tracePt t="74099" x="6262688" y="4110038"/>
          <p14:tracePt t="74108" x="6262688" y="4086225"/>
          <p14:tracePt t="74116" x="6262688" y="4071938"/>
          <p14:tracePt t="74133" x="6262688" y="4040188"/>
          <p14:tracePt t="74141" x="6262688" y="4002088"/>
          <p14:tracePt t="74149" x="6262688" y="3986213"/>
          <p14:tracePt t="74158" x="6262688" y="3970338"/>
          <p14:tracePt t="74175" x="6262688" y="3956050"/>
          <p14:tracePt t="74227" x="6262688" y="3940175"/>
          <p14:tracePt t="74235" x="6246813" y="3940175"/>
          <p14:tracePt t="74241" x="6230938" y="3940175"/>
          <p14:tracePt t="74242" x="6230938" y="3924300"/>
          <p14:tracePt t="74248" x="6208713" y="3924300"/>
          <p14:tracePt t="74251" x="6208713" y="3900488"/>
          <p14:tracePt t="74258" x="6192838" y="3886200"/>
          <p14:tracePt t="74266" x="6161088" y="3854450"/>
          <p14:tracePt t="74274" x="6146800" y="3816350"/>
          <p14:tracePt t="74283" x="6122988" y="3754438"/>
          <p14:tracePt t="74291" x="6092825" y="3700463"/>
          <p14:tracePt t="74299" x="6061075" y="3630613"/>
          <p14:tracePt t="74308" x="6007100" y="3529013"/>
          <p14:tracePt t="74316" x="5937250" y="3460750"/>
          <p14:tracePt t="74324" x="5891213" y="3397250"/>
          <p14:tracePt t="74333" x="5837238" y="3328988"/>
          <p14:tracePt t="74341" x="5789613" y="3273425"/>
          <p14:tracePt t="74350" x="5751513" y="3227388"/>
          <p14:tracePt t="74357" x="5735638" y="3189288"/>
          <p14:tracePt t="74366" x="5735638" y="3173413"/>
          <p14:tracePt t="74374" x="5735638" y="3157538"/>
          <p14:tracePt t="74382" x="5735638" y="3143250"/>
          <p14:tracePt t="74391" x="5735638" y="3127375"/>
          <p14:tracePt t="74400" x="5743575" y="3127375"/>
          <p14:tracePt t="74408" x="5767388" y="3127375"/>
          <p14:tracePt t="74416" x="5783263" y="3127375"/>
          <p14:tracePt t="74424" x="5797550" y="3127375"/>
          <p14:tracePt t="74433" x="5813425" y="3127375"/>
          <p14:tracePt t="74441" x="5829300" y="3127375"/>
          <p14:tracePt t="74457" x="5845175" y="3127375"/>
          <p14:tracePt t="74460" x="5845175" y="3135313"/>
          <p14:tracePt t="74468" x="5845175" y="3149600"/>
          <p14:tracePt t="74474" x="5845175" y="3165475"/>
          <p14:tracePt t="74482" x="5845175" y="3205163"/>
          <p14:tracePt t="74491" x="5867400" y="3235325"/>
          <p14:tracePt t="74507" x="5867400" y="3305175"/>
          <p14:tracePt t="74516" x="5883275" y="3321050"/>
          <p14:tracePt t="74524" x="5883275" y="3351213"/>
          <p14:tracePt t="74532" x="5899150" y="3375025"/>
          <p14:tracePt t="74549" x="5929313" y="3421063"/>
          <p14:tracePt t="74557" x="5929313" y="3436938"/>
          <p14:tracePt t="74566" x="5929313" y="3475038"/>
          <p14:tracePt t="74574" x="5929313" y="3506788"/>
          <p14:tracePt t="74583" x="5929313" y="3522663"/>
          <p14:tracePt t="74602" x="5953125" y="3522663"/>
          <p14:tracePt t="74609" x="5969000" y="3522663"/>
          <p14:tracePt t="74616" x="5983288" y="3522663"/>
          <p14:tracePt t="74624" x="6037263" y="3522663"/>
          <p14:tracePt t="74633" x="6099175" y="3522663"/>
          <p14:tracePt t="74633" x="6115050" y="3522663"/>
          <p14:tracePt t="74641" x="6200775" y="3514725"/>
          <p14:tracePt t="74649" x="6324600" y="3498850"/>
          <p14:tracePt t="74657" x="6424613" y="3482975"/>
          <p14:tracePt t="74658" x="6440488" y="3482975"/>
          <p14:tracePt t="74666" x="6540500" y="3482975"/>
          <p14:tracePt t="74674" x="6596063" y="3482975"/>
          <p14:tracePt t="74691" x="6626225" y="3482975"/>
          <p14:tracePt t="74746" x="6626225" y="3490913"/>
          <p14:tracePt t="74753" x="6626225" y="3506788"/>
          <p14:tracePt t="74761" x="6626225" y="3522663"/>
          <p14:tracePt t="74768" x="6626225" y="3536950"/>
          <p14:tracePt t="74783" x="6618288" y="3576638"/>
          <p14:tracePt t="74791" x="6602413" y="3606800"/>
          <p14:tracePt t="74799" x="6580188" y="3622675"/>
          <p14:tracePt t="74808" x="6564313" y="3646488"/>
          <p14:tracePt t="74808" x="6564313" y="3660775"/>
          <p14:tracePt t="74816" x="6548438" y="3676650"/>
          <p14:tracePt t="74833" x="6534150" y="3730625"/>
          <p14:tracePt t="74841" x="6534150" y="3762375"/>
          <p14:tracePt t="74849" x="6518275" y="3792538"/>
          <p14:tracePt t="74857" x="6518275" y="3832225"/>
          <p14:tracePt t="74866" x="6502400" y="3862388"/>
          <p14:tracePt t="74883" x="6464300" y="3948113"/>
          <p14:tracePt t="74891" x="6448425" y="3978275"/>
          <p14:tracePt t="74899" x="6432550" y="4032250"/>
          <p14:tracePt t="74908" x="6432550" y="4064000"/>
          <p14:tracePt t="74924" x="6432550" y="4117975"/>
          <p14:tracePt t="74933" x="6432550" y="4148138"/>
          <p14:tracePt t="74941" x="6432550" y="4164013"/>
          <p14:tracePt t="74949" x="6440488" y="4187825"/>
          <p14:tracePt t="74958" x="6440488" y="4203700"/>
          <p14:tracePt t="74974" x="6440488" y="4233863"/>
          <p14:tracePt t="74983" x="6440488" y="4249738"/>
          <p14:tracePt t="75114" x="6440488" y="4241800"/>
          <p14:tracePt t="75121" x="6440488" y="4225925"/>
          <p14:tracePt t="75125" x="6440488" y="4210050"/>
          <p14:tracePt t="75133" x="6440488" y="4171950"/>
          <p14:tracePt t="75141" x="6416675" y="4110038"/>
          <p14:tracePt t="75149" x="6378575" y="4040188"/>
          <p14:tracePt t="75157" x="6292850" y="3940175"/>
          <p14:tracePt t="75158" x="6278563" y="3924300"/>
          <p14:tracePt t="75174" x="5991225" y="3652838"/>
          <p14:tracePt t="75183" x="5821363" y="3529013"/>
          <p14:tracePt t="75183" x="5805488" y="3514725"/>
          <p14:tracePt t="75191" x="5603875" y="3382963"/>
          <p14:tracePt t="75207" x="5178425" y="3157538"/>
          <p14:tracePt t="75208" x="5162550" y="3143250"/>
          <p14:tracePt t="75216" x="4954588" y="3073400"/>
          <p14:tracePt t="75224" x="4791075" y="3025775"/>
          <p14:tracePt t="75232" x="4637088" y="2987675"/>
          <p14:tracePt t="75233" x="4605338" y="2987675"/>
          <p14:tracePt t="75241" x="4451350" y="2971800"/>
          <p14:tracePt t="75258" x="4110038" y="2971800"/>
          <p14:tracePt t="75258" x="4095750" y="2971800"/>
          <p14:tracePt t="75266" x="3908425" y="2971800"/>
          <p14:tracePt t="75274" x="3754438" y="2979738"/>
          <p14:tracePt t="75283" x="3584575" y="2995613"/>
          <p14:tracePt t="75291" x="3436938" y="3033713"/>
          <p14:tracePt t="75299" x="3297238" y="3065463"/>
          <p14:tracePt t="75316" x="3057525" y="3165475"/>
          <p14:tracePt t="75324" x="2979738" y="3205163"/>
          <p14:tracePt t="75333" x="2895600" y="3235325"/>
          <p14:tracePt t="75333" x="2895600" y="3251200"/>
          <p14:tracePt t="75349" x="2771775" y="3305175"/>
          <p14:tracePt t="75350" x="2755900" y="3305175"/>
          <p14:tracePt t="75357" x="2724150" y="3321050"/>
          <p14:tracePt t="75366" x="2709863" y="3335338"/>
          <p14:tracePt t="75390" x="2709863" y="3351213"/>
          <p14:tracePt t="75397" x="2709863" y="3375025"/>
          <p14:tracePt t="75399" x="2717800" y="3375025"/>
          <p14:tracePt t="75408" x="2732088" y="3390900"/>
          <p14:tracePt t="75417" x="2763838" y="3421063"/>
          <p14:tracePt t="75424" x="2801938" y="3460750"/>
          <p14:tracePt t="75433" x="2847975" y="3506788"/>
          <p14:tracePt t="75441" x="2903538" y="3536950"/>
          <p14:tracePt t="75449" x="2949575" y="3576638"/>
          <p14:tracePt t="75457" x="3033713" y="3606800"/>
          <p14:tracePt t="75466" x="3119438" y="3646488"/>
          <p14:tracePt t="75474" x="3219450" y="3676650"/>
          <p14:tracePt t="75491" x="3460750" y="3708400"/>
          <p14:tracePt t="75499" x="3598863" y="3708400"/>
          <p14:tracePt t="75508" x="3730625" y="3700463"/>
          <p14:tracePt t="75508" x="3746500" y="3700463"/>
          <p14:tracePt t="75516" x="3916363" y="3630613"/>
          <p14:tracePt t="75524" x="4032250" y="3584575"/>
          <p14:tracePt t="75533" x="4171950" y="3514725"/>
          <p14:tracePt t="75533" x="4187825" y="3514725"/>
          <p14:tracePt t="75541" x="4287838" y="3444875"/>
          <p14:tracePt t="75549" x="4357688" y="3382963"/>
          <p14:tracePt t="75557" x="4427538" y="3328988"/>
          <p14:tracePt t="75566" x="4473575" y="3259138"/>
          <p14:tracePt t="75574" x="4489450" y="3211513"/>
          <p14:tracePt t="75583" x="4489450" y="3143250"/>
          <p14:tracePt t="75591" x="4489450" y="3087688"/>
          <p14:tracePt t="75599" x="4481513" y="3041650"/>
          <p14:tracePt t="75607" x="4467225" y="2987675"/>
          <p14:tracePt t="75608" x="4451350" y="2971800"/>
          <p14:tracePt t="75616" x="4397375" y="2917825"/>
          <p14:tracePt t="75625" x="4335463" y="2871788"/>
          <p14:tracePt t="75625" x="4335463" y="2855913"/>
          <p14:tracePt t="75626" x="4311650" y="2855913"/>
          <p14:tracePt t="75632" x="4265613" y="2817813"/>
          <p14:tracePt t="75633" x="4249738" y="2817813"/>
          <p14:tracePt t="75641" x="4179888" y="2786063"/>
          <p14:tracePt t="75649" x="4095750" y="2755900"/>
          <p14:tracePt t="75657" x="4025900" y="2732088"/>
          <p14:tracePt t="75666" x="3956050" y="2732088"/>
          <p14:tracePt t="75674" x="3894138" y="2732088"/>
          <p14:tracePt t="75683" x="3840163" y="2732088"/>
          <p14:tracePt t="75683" x="3824288" y="2732088"/>
          <p14:tracePt t="75691" x="3770313" y="2747963"/>
          <p14:tracePt t="75699" x="3722688" y="2763838"/>
          <p14:tracePt t="75708" x="3684588" y="2794000"/>
          <p14:tracePt t="75716" x="3654425" y="2833688"/>
          <p14:tracePt t="75724" x="3638550" y="2863850"/>
          <p14:tracePt t="75732" x="3622675" y="2879725"/>
          <p14:tracePt t="75741" x="3598863" y="2917825"/>
          <p14:tracePt t="75749" x="3584575" y="2949575"/>
          <p14:tracePt t="75757" x="3584575" y="2979738"/>
          <p14:tracePt t="75766" x="3584575" y="3033713"/>
          <p14:tracePt t="75774" x="3584575" y="3081338"/>
          <p14:tracePt t="75783" x="3584575" y="3135313"/>
          <p14:tracePt t="75783" x="3598863" y="3135313"/>
          <p14:tracePt t="75791" x="3614738" y="3189288"/>
          <p14:tracePt t="75799" x="3630613" y="3235325"/>
          <p14:tracePt t="75807" x="3660775" y="3267075"/>
          <p14:tracePt t="75816" x="3676650" y="3289300"/>
          <p14:tracePt t="75833" x="3746500" y="3335338"/>
          <p14:tracePt t="75841" x="3784600" y="3351213"/>
          <p14:tracePt t="75849" x="3816350" y="3375025"/>
          <p14:tracePt t="75858" x="3870325" y="3390900"/>
          <p14:tracePt t="75866" x="3916363" y="3390900"/>
          <p14:tracePt t="75874" x="3970338" y="3390900"/>
          <p14:tracePt t="75883" x="4017963" y="3390900"/>
          <p14:tracePt t="75891" x="4071938" y="3390900"/>
          <p14:tracePt t="75899" x="4102100" y="3382963"/>
          <p14:tracePt t="75908" x="4157663" y="3343275"/>
          <p14:tracePt t="75916" x="4187825" y="3297238"/>
          <p14:tracePt t="75924" x="4219575" y="3227388"/>
          <p14:tracePt t="75932" x="4241800" y="3157538"/>
          <p14:tracePt t="75941" x="4241800" y="3111500"/>
          <p14:tracePt t="75949" x="4241800" y="3041650"/>
          <p14:tracePt t="75958" x="4225925" y="2971800"/>
          <p14:tracePt t="75974" x="4141788" y="2871788"/>
          <p14:tracePt t="75983" x="4079875" y="2817813"/>
          <p14:tracePt t="75991" x="3994150" y="2786063"/>
          <p14:tracePt t="76008" x="3824288" y="2755900"/>
          <p14:tracePt t="76016" x="3754438" y="2755900"/>
          <p14:tracePt t="76024" x="3684588" y="2755900"/>
          <p14:tracePt t="76033" x="3622675" y="2763838"/>
          <p14:tracePt t="76033" x="3598863" y="2763838"/>
          <p14:tracePt t="76041" x="3552825" y="2794000"/>
          <p14:tracePt t="76049" x="3482975" y="2847975"/>
          <p14:tracePt t="76058" x="3436938" y="2895600"/>
          <p14:tracePt t="76058" x="3413125" y="2895600"/>
          <p14:tracePt t="76066" x="3382963" y="2949575"/>
          <p14:tracePt t="76074" x="3351213" y="2979738"/>
          <p14:tracePt t="76083" x="3351213" y="3019425"/>
          <p14:tracePt t="76091" x="3351213" y="3049588"/>
          <p14:tracePt t="76099" x="3351213" y="3081338"/>
          <p14:tracePt t="76108" x="3359150" y="3119438"/>
          <p14:tracePt t="76116" x="3390900" y="3149600"/>
          <p14:tracePt t="76124" x="3429000" y="3189288"/>
          <p14:tracePt t="76132" x="3460750" y="3219450"/>
          <p14:tracePt t="76141" x="3514725" y="3251200"/>
          <p14:tracePt t="76149" x="3576638" y="3267075"/>
          <p14:tracePt t="76158" x="3660775" y="3305175"/>
          <p14:tracePt t="76166" x="3746500" y="3321050"/>
          <p14:tracePt t="76174" x="3846513" y="3335338"/>
          <p14:tracePt t="76182" x="3932238" y="3335338"/>
          <p14:tracePt t="76191" x="4032250" y="3335338"/>
          <p14:tracePt t="76199" x="4117975" y="3335338"/>
          <p14:tracePt t="76207" x="4187825" y="3328988"/>
          <p14:tracePt t="76208" x="4203700" y="3313113"/>
          <p14:tracePt t="76216" x="4257675" y="3297238"/>
          <p14:tracePt t="76224" x="4287838" y="3259138"/>
          <p14:tracePt t="76232" x="4327525" y="3243263"/>
          <p14:tracePt t="76241" x="4343400" y="3227388"/>
          <p14:tracePt t="76249" x="4343400" y="3189288"/>
          <p14:tracePt t="76258" x="4343400" y="3173413"/>
          <p14:tracePt t="76266" x="4343400" y="3157538"/>
          <p14:tracePt t="76274" x="4311650" y="3127375"/>
          <p14:tracePt t="76283" x="4281488" y="3111500"/>
          <p14:tracePt t="76283" x="4281488" y="3087688"/>
          <p14:tracePt t="76291" x="4225925" y="3073400"/>
          <p14:tracePt t="76299" x="4179888" y="3041650"/>
          <p14:tracePt t="76308" x="4110038" y="3003550"/>
          <p14:tracePt t="76316" x="4025900" y="2971800"/>
          <p14:tracePt t="76324" x="3956050" y="2957513"/>
          <p14:tracePt t="76333" x="3854450" y="2917825"/>
          <p14:tracePt t="76341" x="3770313" y="2901950"/>
          <p14:tracePt t="76349" x="3708400" y="2901950"/>
          <p14:tracePt t="76357" x="3622675" y="2901950"/>
          <p14:tracePt t="76366" x="3552825" y="2901950"/>
          <p14:tracePt t="76374" x="3498850" y="2901950"/>
          <p14:tracePt t="76383" x="3452813" y="2917825"/>
          <p14:tracePt t="76391" x="3413125" y="2933700"/>
          <p14:tracePt t="76399" x="3382963" y="2963863"/>
          <p14:tracePt t="76407" x="3367088" y="3019425"/>
          <p14:tracePt t="76416" x="3351213" y="3049588"/>
          <p14:tracePt t="76425" x="3351213" y="3103563"/>
          <p14:tracePt t="76433" x="3351213" y="3135313"/>
          <p14:tracePt t="76441" x="3359150" y="3165475"/>
          <p14:tracePt t="76449" x="3390900" y="3205163"/>
          <p14:tracePt t="76458" x="3429000" y="3235325"/>
          <p14:tracePt t="76466" x="3475038" y="3251200"/>
          <p14:tracePt t="76475" x="3530600" y="3267075"/>
          <p14:tracePt t="76483" x="3576638" y="3289300"/>
          <p14:tracePt t="76483" x="3598863" y="3289300"/>
          <p14:tracePt t="76491" x="3660775" y="3305175"/>
          <p14:tracePt t="76499" x="3746500" y="3305175"/>
          <p14:tracePt t="76508" x="3846513" y="3305175"/>
          <p14:tracePt t="76516" x="3932238" y="3305175"/>
          <p14:tracePt t="76533" x="4087813" y="3305175"/>
          <p14:tracePt t="76541" x="4141788" y="3297238"/>
          <p14:tracePt t="76549" x="4187825" y="3259138"/>
          <p14:tracePt t="76557" x="4241800" y="3243263"/>
          <p14:tracePt t="76566" x="4273550" y="3211513"/>
          <p14:tracePt t="76574" x="4287838" y="3173413"/>
          <p14:tracePt t="76583" x="4287838" y="3157538"/>
          <p14:tracePt t="76583" x="4287838" y="3143250"/>
          <p14:tracePt t="76591" x="4287838" y="3127375"/>
          <p14:tracePt t="76599" x="4287838" y="3087688"/>
          <p14:tracePt t="76607" x="4287838" y="3073400"/>
          <p14:tracePt t="76616" x="4265613" y="3041650"/>
          <p14:tracePt t="76624" x="4225925" y="3003550"/>
          <p14:tracePt t="76633" x="4179888" y="2971800"/>
          <p14:tracePt t="76641" x="4125913" y="2957513"/>
          <p14:tracePt t="76650" x="4079875" y="2941638"/>
          <p14:tracePt t="76650" x="4064000" y="2941638"/>
          <p14:tracePt t="76658" x="4025900" y="2917825"/>
          <p14:tracePt t="76666" x="3978275" y="2917825"/>
          <p14:tracePt t="76674" x="3924300" y="2917825"/>
          <p14:tracePt t="76683" x="3870325" y="2901950"/>
          <p14:tracePt t="76691" x="3824288" y="2901950"/>
          <p14:tracePt t="76699" x="3770313" y="2901950"/>
          <p14:tracePt t="76708" x="3738563" y="2901950"/>
          <p14:tracePt t="76708" x="3722688" y="2901950"/>
          <p14:tracePt t="76724" x="3654425" y="2933700"/>
          <p14:tracePt t="76732" x="3622675" y="2949575"/>
          <p14:tracePt t="76741" x="3584575" y="2963863"/>
          <p14:tracePt t="76749" x="3552825" y="2995613"/>
          <p14:tracePt t="76758" x="3522663" y="3019425"/>
          <p14:tracePt t="76758" x="3522663" y="3033713"/>
          <p14:tracePt t="76766" x="3498850" y="3049588"/>
          <p14:tracePt t="76774" x="3482975" y="3081338"/>
          <p14:tracePt t="76783" x="3468688" y="3103563"/>
          <p14:tracePt t="76783" x="3468688" y="3119438"/>
          <p14:tracePt t="76791" x="3468688" y="3135313"/>
          <p14:tracePt t="76799" x="3468688" y="3165475"/>
          <p14:tracePt t="76808" x="3452813" y="3205163"/>
          <p14:tracePt t="76816" x="3452813" y="3219450"/>
          <p14:tracePt t="76824" x="3460750" y="3219450"/>
          <p14:tracePt t="76835" x="3460750" y="3235325"/>
          <p14:tracePt t="76841" x="3475038" y="3235325"/>
          <p14:tracePt t="76870" x="3490913" y="3235325"/>
          <p14:tracePt t="76913" x="3514725" y="3235325"/>
          <p14:tracePt t="76930" x="3530600" y="3235325"/>
          <p14:tracePt t="76943" x="3544888" y="3235325"/>
          <p14:tracePt t="76955" x="3560763" y="3235325"/>
          <p14:tracePt t="76967" x="3576638" y="3235325"/>
          <p14:tracePt t="76980" x="3576638" y="3227388"/>
          <p14:tracePt t="76983" x="3598863" y="3227388"/>
          <p14:tracePt t="77008" x="3598863" y="3211513"/>
          <p14:tracePt t="77052" x="3598863" y="3189288"/>
          <p14:tracePt t="77059" x="3584575" y="3189288"/>
          <p14:tracePt t="77073" x="3568700" y="3189288"/>
          <p14:tracePt t="77078" x="3568700" y="3173413"/>
          <p14:tracePt t="77085" x="3552825" y="3173413"/>
          <p14:tracePt t="77091" x="3536950" y="3157538"/>
          <p14:tracePt t="77099" x="3498850" y="3143250"/>
          <p14:tracePt t="77107" x="3452813" y="3127375"/>
          <p14:tracePt t="77116" x="3382963" y="3087688"/>
          <p14:tracePt t="77124" x="3313113" y="3087688"/>
          <p14:tracePt t="77133" x="3213100" y="3073400"/>
          <p14:tracePt t="77141" x="3095625" y="3073400"/>
          <p14:tracePt t="77149" x="2995613" y="3073400"/>
          <p14:tracePt t="77158" x="2841625" y="3073400"/>
          <p14:tracePt t="77166" x="2709863" y="3081338"/>
          <p14:tracePt t="77174" x="2570163" y="3103563"/>
          <p14:tracePt t="77191" x="2330450" y="3189288"/>
          <p14:tracePt t="77208" x="2128838" y="3267075"/>
          <p14:tracePt t="77216" x="2028825" y="3321050"/>
          <p14:tracePt t="77224" x="1927225" y="3375025"/>
          <p14:tracePt t="77225" x="1911350" y="3375025"/>
          <p14:tracePt t="77233" x="1843088" y="3421063"/>
          <p14:tracePt t="77233" x="1827213" y="3421063"/>
          <p14:tracePt t="77241" x="1757363" y="3475038"/>
          <p14:tracePt t="77249" x="1671638" y="3536950"/>
          <p14:tracePt t="77258" x="1625600" y="3590925"/>
          <p14:tracePt t="77258" x="1601788" y="3606800"/>
          <p14:tracePt t="77266" x="1571625" y="3660775"/>
          <p14:tracePt t="77283" x="1517650" y="3776663"/>
          <p14:tracePt t="77291" x="1485900" y="3832225"/>
          <p14:tracePt t="77299" x="1455738" y="3878263"/>
          <p14:tracePt t="77307" x="1416050" y="3948113"/>
          <p14:tracePt t="77316" x="1370013" y="4017963"/>
          <p14:tracePt t="77333" x="1270000" y="4148138"/>
          <p14:tracePt t="77333" x="1246188" y="4164013"/>
          <p14:tracePt t="77341" x="1200150" y="4233863"/>
          <p14:tracePt t="77349" x="1130300" y="4287838"/>
          <p14:tracePt t="77358" x="1084263" y="4333875"/>
          <p14:tracePt t="77358" x="1060450" y="4349750"/>
          <p14:tracePt t="77366" x="1014413" y="4389438"/>
          <p14:tracePt t="77383" x="944563" y="4457700"/>
          <p14:tracePt t="77391" x="928688" y="4473575"/>
          <p14:tracePt t="77400" x="912813" y="4489450"/>
          <p14:tracePt t="77408" x="890588" y="4505325"/>
          <p14:tracePt t="77424" x="874713" y="4543425"/>
          <p14:tracePt t="77433" x="858838" y="4559300"/>
          <p14:tracePt t="77433" x="858838" y="4575175"/>
          <p14:tracePt t="77441" x="858838" y="4589463"/>
          <p14:tracePt t="77449" x="858838" y="4621213"/>
          <p14:tracePt t="77458" x="858838" y="4659313"/>
          <p14:tracePt t="77474" x="866775" y="4729163"/>
          <p14:tracePt t="77483" x="890588" y="4745038"/>
          <p14:tracePt t="77491" x="906463" y="4760913"/>
          <p14:tracePt t="77499" x="920750" y="4775200"/>
          <p14:tracePt t="77508" x="920750" y="4791075"/>
          <p14:tracePt t="77508" x="936625" y="4791075"/>
          <p14:tracePt t="77516" x="952500" y="4814888"/>
          <p14:tracePt t="77524" x="968375" y="4814888"/>
          <p14:tracePt t="77533" x="990600" y="4814888"/>
          <p14:tracePt t="77542" x="1006475" y="4814888"/>
          <p14:tracePt t="77551" x="1022350" y="4814888"/>
          <p14:tracePt t="77566" x="1076325" y="4814888"/>
          <p14:tracePt t="77574" x="1106488" y="4814888"/>
          <p14:tracePt t="77583" x="1138238" y="4799013"/>
          <p14:tracePt t="77591" x="1176338" y="4752975"/>
          <p14:tracePt t="77599" x="1222375" y="4683125"/>
          <p14:tracePt t="77616" x="1323975" y="4481513"/>
          <p14:tracePt t="77624" x="1362075" y="4357688"/>
          <p14:tracePt t="77633" x="1362075" y="4225925"/>
          <p14:tracePt t="77641" x="1362075" y="4110038"/>
          <p14:tracePt t="77658" x="1300163" y="3886200"/>
          <p14:tracePt t="77666" x="1246188" y="3800475"/>
          <p14:tracePt t="77674" x="1184275" y="3730625"/>
          <p14:tracePt t="77683" x="1098550" y="3684588"/>
          <p14:tracePt t="77691" x="1014413" y="3668713"/>
          <p14:tracePt t="77708" x="890588" y="3652838"/>
          <p14:tracePt t="77716" x="844550" y="3652838"/>
          <p14:tracePt t="77724" x="812800" y="3660775"/>
          <p14:tracePt t="77733" x="774700" y="3676650"/>
          <p14:tracePt t="77733" x="774700" y="3692525"/>
          <p14:tracePt t="77741" x="742950" y="3708400"/>
          <p14:tracePt t="77758" x="673100" y="3792538"/>
          <p14:tracePt t="77758" x="657225" y="3808413"/>
          <p14:tracePt t="77766" x="603250" y="3894138"/>
          <p14:tracePt t="77774" x="557213" y="3978275"/>
          <p14:tracePt t="77783" x="519113" y="4064000"/>
          <p14:tracePt t="77799" x="503238" y="4164013"/>
          <p14:tracePt t="77816" x="511175" y="4303713"/>
          <p14:tracePt t="77824" x="533400" y="4373563"/>
          <p14:tracePt t="77833" x="565150" y="4419600"/>
          <p14:tracePt t="77833" x="565150" y="4435475"/>
          <p14:tracePt t="77849" x="635000" y="4559300"/>
          <p14:tracePt t="77857" x="665163" y="4621213"/>
          <p14:tracePt t="77866" x="696913" y="4659313"/>
          <p14:tracePt t="77875" x="719138" y="4706938"/>
          <p14:tracePt t="77883" x="750888" y="4729163"/>
          <p14:tracePt t="77891" x="750888" y="4760913"/>
          <p14:tracePt t="77899" x="766763" y="4760913"/>
          <p14:tracePt t="77908" x="781050" y="4775200"/>
          <p14:tracePt t="77916" x="804863" y="4791075"/>
          <p14:tracePt t="77924" x="820738" y="4814888"/>
          <p14:tracePt t="77941" x="866775" y="4845050"/>
          <p14:tracePt t="77985" x="890588" y="4845050"/>
          <p14:tracePt t="78039" x="890588" y="4837113"/>
          <p14:tracePt t="78044" x="890588" y="4814888"/>
          <p14:tracePt t="78049" x="890588" y="4799013"/>
          <p14:tracePt t="78057" x="890588" y="4768850"/>
          <p14:tracePt t="78066" x="890588" y="4737100"/>
          <p14:tracePt t="78083" x="890588" y="4651375"/>
          <p14:tracePt t="78091" x="890588" y="4597400"/>
          <p14:tracePt t="78099" x="890588" y="4567238"/>
          <p14:tracePt t="78108" x="858838" y="4527550"/>
          <p14:tracePt t="78116" x="844550" y="4513263"/>
          <p14:tracePt t="78133" x="774700" y="4481513"/>
          <p14:tracePt t="78142" x="758825" y="4481513"/>
          <p14:tracePt t="78157" x="742950" y="4481513"/>
          <p14:tracePt t="78163" x="742950" y="4489450"/>
          <p14:tracePt t="78167" x="727075" y="4489450"/>
          <p14:tracePt t="78168" x="727075" y="4505325"/>
          <p14:tracePt t="78174" x="704850" y="4543425"/>
          <p14:tracePt t="78183" x="688975" y="4621213"/>
          <p14:tracePt t="78183" x="688975" y="4645025"/>
          <p14:tracePt t="78191" x="657225" y="4745038"/>
          <p14:tracePt t="78199" x="642938" y="4860925"/>
          <p14:tracePt t="78208" x="642938" y="4976813"/>
          <p14:tracePt t="78208" x="642938" y="5000625"/>
          <p14:tracePt t="78224" x="650875" y="5162550"/>
          <p14:tracePt t="78233" x="665163" y="5232400"/>
          <p14:tracePt t="78241" x="681038" y="5302250"/>
          <p14:tracePt t="78249" x="719138" y="5332413"/>
          <p14:tracePt t="78258" x="750888" y="5372100"/>
          <p14:tracePt t="78258" x="750888" y="5387975"/>
          <p14:tracePt t="78266" x="804863" y="5418138"/>
          <p14:tracePt t="78283" x="952500" y="5487988"/>
          <p14:tracePt t="78291" x="1076325" y="5503863"/>
          <p14:tracePt t="78299" x="1192213" y="5503863"/>
          <p14:tracePt t="78308" x="1346200" y="5495925"/>
          <p14:tracePt t="78308" x="1362075" y="5495925"/>
          <p14:tracePt t="78316" x="1531938" y="5441950"/>
          <p14:tracePt t="78324" x="1679575" y="5380038"/>
          <p14:tracePt t="78333" x="1803400" y="5294313"/>
          <p14:tracePt t="78333" x="1819275" y="5278438"/>
          <p14:tracePt t="78341" x="1905000" y="5170488"/>
          <p14:tracePt t="78350" x="1935163" y="5054600"/>
          <p14:tracePt t="78366" x="1951038" y="4799013"/>
          <p14:tracePt t="78374" x="1927225" y="4651375"/>
          <p14:tracePt t="78383" x="1857375" y="4481513"/>
          <p14:tracePt t="78391" x="1787525" y="4341813"/>
          <p14:tracePt t="78399" x="1703388" y="4210050"/>
          <p14:tracePt t="78408" x="1601788" y="4086225"/>
          <p14:tracePt t="78424" x="1370013" y="3924300"/>
          <p14:tracePt t="78433" x="1230313" y="3870325"/>
          <p14:tracePt t="78433" x="1216025" y="3854450"/>
          <p14:tracePt t="78442" x="1060450" y="3838575"/>
          <p14:tracePt t="78449" x="944563" y="3816350"/>
          <p14:tracePt t="78458" x="788988" y="3832225"/>
          <p14:tracePt t="78466" x="688975" y="3862388"/>
          <p14:tracePt t="78467" x="673100" y="3878263"/>
          <p14:tracePt t="78474" x="588963" y="3932238"/>
          <p14:tracePt t="78483" x="487363" y="4032250"/>
          <p14:tracePt t="78491" x="417513" y="4117975"/>
          <p14:tracePt t="78508" x="317500" y="4319588"/>
          <p14:tracePt t="78516" x="271463" y="4419600"/>
          <p14:tracePt t="78524" x="247650" y="4505325"/>
          <p14:tracePt t="78533" x="217488" y="4589463"/>
          <p14:tracePt t="78533" x="217488" y="4605338"/>
          <p14:tracePt t="78541" x="217488" y="4691063"/>
          <p14:tracePt t="78550" x="217488" y="4814888"/>
          <p14:tracePt t="78551" x="217488" y="4830763"/>
          <p14:tracePt t="78566" x="263525" y="5016500"/>
          <p14:tracePt t="78574" x="309563" y="5116513"/>
          <p14:tracePt t="78583" x="379413" y="5202238"/>
          <p14:tracePt t="78591" x="465138" y="5270500"/>
          <p14:tracePt t="78599" x="565150" y="5318125"/>
          <p14:tracePt t="78616" x="820738" y="5418138"/>
          <p14:tracePt t="78624" x="952500" y="5456238"/>
          <p14:tracePt t="78633" x="1076325" y="5472113"/>
          <p14:tracePt t="78633" x="1106488" y="5472113"/>
          <p14:tracePt t="78641" x="1222375" y="5472113"/>
          <p14:tracePt t="78649" x="1346200" y="5472113"/>
          <p14:tracePt t="78658" x="1447800" y="5472113"/>
          <p14:tracePt t="78658" x="1463675" y="5472113"/>
          <p14:tracePt t="78666" x="1563688" y="5441950"/>
          <p14:tracePt t="78675" x="1663700" y="5394325"/>
          <p14:tracePt t="78683" x="1733550" y="5326063"/>
          <p14:tracePt t="78691" x="1781175" y="5224463"/>
          <p14:tracePt t="78699" x="1819275" y="5124450"/>
          <p14:tracePt t="78708" x="1835150" y="4984750"/>
          <p14:tracePt t="78708" x="1835150" y="4968875"/>
          <p14:tracePt t="78716" x="1835150" y="4852988"/>
          <p14:tracePt t="78724" x="1835150" y="4713288"/>
          <p14:tracePt t="78733" x="1811338" y="4567238"/>
          <p14:tracePt t="78733" x="1811338" y="4543425"/>
          <p14:tracePt t="78741" x="1757363" y="4411663"/>
          <p14:tracePt t="78750" x="1671638" y="4295775"/>
          <p14:tracePt t="78758" x="1587500" y="4171950"/>
          <p14:tracePt t="78758" x="1571625" y="4171950"/>
          <p14:tracePt t="78766" x="1470025" y="4086225"/>
          <p14:tracePt t="78774" x="1370013" y="4024313"/>
          <p14:tracePt t="78783" x="1246188" y="3970338"/>
          <p14:tracePt t="78791" x="1130300" y="3940175"/>
          <p14:tracePt t="78799" x="1014413" y="3924300"/>
          <p14:tracePt t="78808" x="890588" y="3900488"/>
          <p14:tracePt t="78808" x="874713" y="3900488"/>
          <p14:tracePt t="78816" x="774700" y="3900488"/>
          <p14:tracePt t="78824" x="688975" y="3932238"/>
          <p14:tracePt t="78833" x="588963" y="4002088"/>
          <p14:tracePt t="78841" x="541338" y="4064000"/>
          <p14:tracePt t="78849" x="471488" y="4148138"/>
          <p14:tracePt t="78858" x="433388" y="4233863"/>
          <p14:tracePt t="78858" x="417513" y="4249738"/>
          <p14:tracePt t="78866" x="387350" y="4349750"/>
          <p14:tracePt t="78883" x="333375" y="4559300"/>
          <p14:tracePt t="78891" x="317500" y="4645025"/>
          <p14:tracePt t="78899" x="317500" y="4729163"/>
          <p14:tracePt t="78908" x="317500" y="4830763"/>
          <p14:tracePt t="78916" x="347663" y="4930775"/>
          <p14:tracePt t="78925" x="379413" y="5016500"/>
          <p14:tracePt t="78941" x="479425" y="5162550"/>
          <p14:tracePt t="78951" x="581025" y="5248275"/>
          <p14:tracePt t="78958" x="665163" y="5302250"/>
          <p14:tracePt t="78966" x="804863" y="5372100"/>
          <p14:tracePt t="78975" x="906463" y="5402263"/>
          <p14:tracePt t="78975" x="920750" y="5418138"/>
          <p14:tracePt t="78983" x="1036638" y="5456238"/>
          <p14:tracePt t="78991" x="1138238" y="5472113"/>
          <p14:tracePt t="78999" x="1222375" y="5487988"/>
          <p14:tracePt t="79008" x="1308100" y="5487988"/>
          <p14:tracePt t="79008" x="1323975" y="5487988"/>
          <p14:tracePt t="79017" x="1393825" y="5487988"/>
          <p14:tracePt t="79017" x="1408113" y="5487988"/>
          <p14:tracePt t="79024" x="1493838" y="5480050"/>
          <p14:tracePt t="79033" x="1563688" y="5410200"/>
          <p14:tracePt t="79041" x="1633538" y="5326063"/>
          <p14:tracePt t="79049" x="1679575" y="5240338"/>
          <p14:tracePt t="79058" x="1719263" y="5124450"/>
          <p14:tracePt t="79058" x="1719263" y="5108575"/>
          <p14:tracePt t="79066" x="1719263" y="4968875"/>
          <p14:tracePt t="79074" x="1719263" y="4837113"/>
          <p14:tracePt t="79083" x="1671638" y="4683125"/>
          <p14:tracePt t="79091" x="1587500" y="4543425"/>
          <p14:tracePt t="79099" x="1485900" y="4395788"/>
          <p14:tracePt t="79108" x="1385888" y="4295775"/>
          <p14:tracePt t="79108" x="1370013" y="4271963"/>
          <p14:tracePt t="79126" x="1114425" y="4110038"/>
          <p14:tracePt t="79126" x="1098550" y="4110038"/>
          <p14:tracePt t="79133" x="998538" y="4071938"/>
          <p14:tracePt t="79141" x="890588" y="4056063"/>
          <p14:tracePt t="79149" x="828675" y="4056063"/>
          <p14:tracePt t="79158" x="758825" y="4056063"/>
          <p14:tracePt t="79166" x="727075" y="4079875"/>
          <p14:tracePt t="79174" x="688975" y="4148138"/>
          <p14:tracePt t="79183" x="673100" y="4233863"/>
          <p14:tracePt t="79183" x="673100" y="4249738"/>
          <p14:tracePt t="79191" x="657225" y="4349750"/>
          <p14:tracePt t="79199" x="657225" y="4473575"/>
          <p14:tracePt t="79208" x="665163" y="4575175"/>
          <p14:tracePt t="79209" x="665163" y="4589463"/>
          <p14:tracePt t="79218" x="696913" y="4675188"/>
          <p14:tracePt t="79218" x="696913" y="4691063"/>
          <p14:tracePt t="79224" x="719138" y="4745038"/>
          <p14:tracePt t="79233" x="766763" y="4814888"/>
          <p14:tracePt t="79233" x="766763" y="4830763"/>
          <p14:tracePt t="79241" x="804863" y="4892675"/>
          <p14:tracePt t="79249" x="866775" y="4960938"/>
          <p14:tracePt t="79258" x="936625" y="5016500"/>
          <p14:tracePt t="79266" x="1006475" y="5062538"/>
          <p14:tracePt t="79274" x="1076325" y="5100638"/>
          <p14:tracePt t="79283" x="1176338" y="5116513"/>
          <p14:tracePt t="79291" x="1262063" y="5116513"/>
          <p14:tracePt t="79300" x="1346200" y="5116513"/>
          <p14:tracePt t="79300" x="1362075" y="5116513"/>
          <p14:tracePt t="79308" x="1447800" y="5108575"/>
          <p14:tracePt t="79316" x="1531938" y="5070475"/>
          <p14:tracePt t="79324" x="1617663" y="5022850"/>
          <p14:tracePt t="79333" x="1663700" y="4954588"/>
          <p14:tracePt t="79333" x="1663700" y="4938713"/>
          <p14:tracePt t="79341" x="1703388" y="4868863"/>
          <p14:tracePt t="79350" x="1719263" y="4783138"/>
          <p14:tracePt t="79366" x="1719263" y="4651375"/>
          <p14:tracePt t="79374" x="1719263" y="4597400"/>
          <p14:tracePt t="79383" x="1703388" y="4567238"/>
          <p14:tracePt t="79391" x="1703388" y="4543425"/>
          <p14:tracePt t="79408" x="1703388" y="4527550"/>
          <p14:tracePt t="79472" x="1719263" y="4527550"/>
          <p14:tracePt t="79477" x="1733550" y="4527550"/>
          <p14:tracePt t="79484" x="1765300" y="4513263"/>
          <p14:tracePt t="79499" x="1889125" y="4481513"/>
          <p14:tracePt t="79508" x="1973263" y="4443413"/>
          <p14:tracePt t="79516" x="2051050" y="4381500"/>
          <p14:tracePt t="79517" x="2074863" y="4381500"/>
          <p14:tracePt t="79524" x="2174875" y="4311650"/>
          <p14:tracePt t="79533" x="2344738" y="4156075"/>
          <p14:tracePt t="79549" x="2701925" y="3870325"/>
          <p14:tracePt t="79558" x="2917825" y="3700463"/>
          <p14:tracePt t="79558" x="2933700" y="3684588"/>
          <p14:tracePt t="79566" x="3135313" y="3482975"/>
          <p14:tracePt t="79574" x="3344863" y="3273425"/>
          <p14:tracePt t="79583" x="3576638" y="3003550"/>
          <p14:tracePt t="79591" x="3762375" y="2786063"/>
          <p14:tracePt t="79599" x="3948113" y="2500313"/>
          <p14:tracePt t="79608" x="4102100" y="2260600"/>
          <p14:tracePt t="79608" x="4117975" y="2228850"/>
          <p14:tracePt t="79616" x="4241800" y="2005013"/>
          <p14:tracePt t="79624" x="4343400" y="1733550"/>
          <p14:tracePt t="79633" x="4459288" y="1431925"/>
          <p14:tracePt t="79641" x="4543425" y="1146175"/>
          <p14:tracePt t="79649" x="4629150" y="858838"/>
          <p14:tracePt t="79658" x="4729163" y="549275"/>
          <p14:tracePt t="79658" x="4745038" y="503238"/>
          <p14:tracePt t="79666" x="4845050" y="177800"/>
          <p14:tracePt t="85168" x="6478588" y="100013"/>
          <p14:tracePt t="85175" x="6192838" y="255588"/>
          <p14:tracePt t="85175" x="6176963" y="255588"/>
          <p14:tracePt t="85191" x="5434013" y="665163"/>
          <p14:tracePt t="85199" x="5094288" y="850900"/>
          <p14:tracePt t="85208" x="4706938" y="1068388"/>
          <p14:tracePt t="85216" x="4381500" y="1254125"/>
          <p14:tracePt t="85225" x="4040188" y="1439863"/>
          <p14:tracePt t="85241" x="3382963" y="1881188"/>
          <p14:tracePt t="85249" x="3127375" y="2105025"/>
          <p14:tracePt t="85258" x="2871788" y="2376488"/>
          <p14:tracePt t="85267" x="2670175" y="2608263"/>
          <p14:tracePt t="85283" x="2352675" y="3081338"/>
          <p14:tracePt t="85291" x="2244725" y="3251200"/>
          <p14:tracePt t="85300" x="2182813" y="3390900"/>
          <p14:tracePt t="85308" x="2128838" y="3506788"/>
          <p14:tracePt t="85308" x="2128838" y="3522663"/>
          <p14:tracePt t="85316" x="2082800" y="3646488"/>
          <p14:tracePt t="85333" x="2012950" y="3878263"/>
          <p14:tracePt t="85341" x="1973263" y="4002088"/>
          <p14:tracePt t="85349" x="1958975" y="4133850"/>
          <p14:tracePt t="85358" x="1958975" y="4271963"/>
          <p14:tracePt t="85366" x="1958975" y="4389438"/>
          <p14:tracePt t="85383" x="1989138" y="4605338"/>
          <p14:tracePt t="85392" x="2035175" y="4691063"/>
          <p14:tracePt t="85400" x="2090738" y="4745038"/>
          <p14:tracePt t="85408" x="2159000" y="4775200"/>
          <p14:tracePt t="85425" x="2306638" y="4775200"/>
          <p14:tracePt t="85433" x="2392363" y="4775200"/>
          <p14:tracePt t="85441" x="2462213" y="4768850"/>
          <p14:tracePt t="85450" x="2532063" y="4737100"/>
          <p14:tracePt t="85450" x="2546350" y="4737100"/>
          <p14:tracePt t="85460" x="2632075" y="4683125"/>
          <p14:tracePt t="85475" x="2786063" y="4543425"/>
          <p14:tracePt t="85475" x="2786063" y="4527550"/>
          <p14:tracePt t="85483" x="2847975" y="4443413"/>
          <p14:tracePt t="85483" x="2863850" y="4427538"/>
          <p14:tracePt t="85491" x="2933700" y="4295775"/>
          <p14:tracePt t="85500" x="3003550" y="4141788"/>
          <p14:tracePt t="85508" x="3057525" y="3986213"/>
          <p14:tracePt t="85516" x="3073400" y="3854450"/>
          <p14:tracePt t="85525" x="3073400" y="3730625"/>
          <p14:tracePt t="85533" x="3057525" y="3630613"/>
          <p14:tracePt t="85541" x="3011488" y="3544888"/>
          <p14:tracePt t="85550" x="2941638" y="3482975"/>
          <p14:tracePt t="85567" x="2724150" y="3382963"/>
          <p14:tracePt t="85575" x="2624138" y="3359150"/>
          <p14:tracePt t="85583" x="2516188" y="3343275"/>
          <p14:tracePt t="85591" x="2414588" y="3343275"/>
          <p14:tracePt t="85599" x="2298700" y="3375025"/>
          <p14:tracePt t="85608" x="2182813" y="3405188"/>
          <p14:tracePt t="85616" x="2043113" y="3460750"/>
          <p14:tracePt t="85625" x="1927225" y="3522663"/>
          <p14:tracePt t="85633" x="1773238" y="3590925"/>
          <p14:tracePt t="85641" x="1671638" y="3660775"/>
          <p14:tracePt t="85658" x="1416050" y="3808413"/>
          <p14:tracePt t="85666" x="1316038" y="3878263"/>
          <p14:tracePt t="85675" x="1230313" y="3948113"/>
          <p14:tracePt t="85675" x="1230313" y="3962400"/>
          <p14:tracePt t="85683" x="1160463" y="4032250"/>
          <p14:tracePt t="85691" x="1114425" y="4117975"/>
          <p14:tracePt t="85708" x="1044575" y="4303713"/>
          <p14:tracePt t="85716" x="1014413" y="4373563"/>
          <p14:tracePt t="85725" x="1014413" y="4435475"/>
          <p14:tracePt t="85733" x="998538" y="4505325"/>
          <p14:tracePt t="85741" x="998538" y="4543425"/>
          <p14:tracePt t="85750" x="998538" y="4605338"/>
          <p14:tracePt t="85766" x="1022350" y="4706938"/>
          <p14:tracePt t="85775" x="1036638" y="4760913"/>
          <p14:tracePt t="85783" x="1076325" y="4830763"/>
          <p14:tracePt t="85800" x="1122363" y="4914900"/>
          <p14:tracePt t="85808" x="1160463" y="4960938"/>
          <p14:tracePt t="85816" x="1176338" y="4976813"/>
          <p14:tracePt t="85825" x="1208088" y="5000625"/>
          <p14:tracePt t="85833" x="1222375" y="5016500"/>
          <p14:tracePt t="85850" x="1277938" y="5030788"/>
          <p14:tracePt t="85858" x="1308100" y="5046663"/>
          <p14:tracePt t="85866" x="1323975" y="5046663"/>
          <p14:tracePt t="85875" x="1346200" y="5062538"/>
          <p14:tracePt t="85883" x="1377950" y="5084763"/>
          <p14:tracePt t="85891" x="1408113" y="5084763"/>
          <p14:tracePt t="85900" x="1431925" y="5100638"/>
          <p14:tracePt t="85908" x="1463675" y="5116513"/>
          <p14:tracePt t="85916" x="1493838" y="5132388"/>
          <p14:tracePt t="85925" x="1531938" y="5146675"/>
          <p14:tracePt t="85941" x="1593850" y="5202238"/>
          <p14:tracePt t="85950" x="1633538" y="5216525"/>
          <p14:tracePt t="85958" x="1679575" y="5232400"/>
          <p14:tracePt t="85966" x="1719263" y="5248275"/>
          <p14:tracePt t="85975" x="1765300" y="5270500"/>
          <p14:tracePt t="85991" x="1889125" y="5302250"/>
          <p14:tracePt t="86000" x="1935163" y="5302250"/>
          <p14:tracePt t="86011" x="2020888" y="5318125"/>
          <p14:tracePt t="86011" x="2035175" y="5318125"/>
          <p14:tracePt t="86016" x="2074863" y="5318125"/>
          <p14:tracePt t="86033" x="2190750" y="5294313"/>
          <p14:tracePt t="86041" x="2220913" y="5278438"/>
          <p14:tracePt t="86050" x="2260600" y="5256213"/>
          <p14:tracePt t="86058" x="2276475" y="5208588"/>
          <p14:tracePt t="86066" x="2290763" y="5170488"/>
          <p14:tracePt t="86083" x="2306638" y="5022850"/>
          <p14:tracePt t="86091" x="2306638" y="4938713"/>
          <p14:tracePt t="86100" x="2298700" y="4814888"/>
          <p14:tracePt t="86108" x="2282825" y="4699000"/>
          <p14:tracePt t="86117" x="2268538" y="4567238"/>
          <p14:tracePt t="86125" x="2228850" y="4465638"/>
          <p14:tracePt t="86133" x="2182813" y="4341813"/>
          <p14:tracePt t="86141" x="2128838" y="4241800"/>
          <p14:tracePt t="86150" x="2058988" y="4141788"/>
          <p14:tracePt t="86158" x="1973263" y="4040188"/>
          <p14:tracePt t="86175" x="1787525" y="3886200"/>
          <p14:tracePt t="86175" x="1787525" y="3870325"/>
          <p14:tracePt t="86183" x="1671638" y="3816350"/>
          <p14:tracePt t="86184" x="1657350" y="3800475"/>
          <p14:tracePt t="86193" x="1555750" y="3770313"/>
          <p14:tracePt t="86199" x="1485900" y="3770313"/>
          <p14:tracePt t="86208" x="1385888" y="3754438"/>
          <p14:tracePt t="86225" x="1284288" y="3808413"/>
          <p14:tracePt t="86233" x="1246188" y="3878263"/>
          <p14:tracePt t="86241" x="1200150" y="4002088"/>
          <p14:tracePt t="86250" x="1184275" y="4117975"/>
          <p14:tracePt t="86258" x="1160463" y="4287838"/>
          <p14:tracePt t="86266" x="1146175" y="4419600"/>
          <p14:tracePt t="86275" x="1146175" y="4575175"/>
          <p14:tracePt t="86275" x="1146175" y="4589463"/>
          <p14:tracePt t="86283" x="1176338" y="4691063"/>
          <p14:tracePt t="86291" x="1238250" y="4791075"/>
          <p14:tracePt t="86300" x="1308100" y="4860925"/>
          <p14:tracePt t="86316" x="1547813" y="4960938"/>
          <p14:tracePt t="86325" x="1679575" y="4976813"/>
          <p14:tracePt t="86325" x="1703388" y="4976813"/>
          <p14:tracePt t="86333" x="1865313" y="5000625"/>
          <p14:tracePt t="86341" x="2035175" y="5000625"/>
          <p14:tracePt t="86350" x="2244725" y="5016500"/>
          <p14:tracePt t="86350" x="2260600" y="5016500"/>
          <p14:tracePt t="86358" x="2446338" y="5016500"/>
          <p14:tracePt t="86367" x="2616200" y="5030788"/>
          <p14:tracePt t="86375" x="2801938" y="5062538"/>
          <p14:tracePt t="86383" x="2971800" y="5100638"/>
          <p14:tracePt t="86392" x="3089275" y="5132388"/>
          <p14:tracePt t="86408" x="3243263" y="5232400"/>
          <p14:tracePt t="86417" x="3305175" y="5302250"/>
          <p14:tracePt t="86425" x="3344863" y="5356225"/>
          <p14:tracePt t="86433" x="3390900" y="5472113"/>
          <p14:tracePt t="86441" x="3406775" y="5557838"/>
          <p14:tracePt t="86459" x="3406775" y="5789613"/>
          <p14:tracePt t="86466" x="3406775" y="5897563"/>
          <p14:tracePt t="86475" x="3406775" y="5999163"/>
          <p14:tracePt t="86483" x="3406775" y="6099175"/>
          <p14:tracePt t="86491" x="3406775" y="6184900"/>
          <p14:tracePt t="86500" x="3444875" y="6269038"/>
          <p14:tracePt t="86500" x="3444875" y="6284913"/>
          <p14:tracePt t="86508" x="3475038" y="6370638"/>
          <p14:tracePt t="86516" x="3490913" y="6440488"/>
          <p14:tracePt t="86525" x="3514725" y="6486525"/>
          <p14:tracePt t="86533" x="3530600" y="6556375"/>
          <p14:tracePt t="86541" x="3530600" y="6586538"/>
          <p14:tracePt t="86550" x="3544888" y="6640513"/>
          <p14:tracePt t="86558" x="3544888" y="6672263"/>
          <p14:tracePt t="86566" x="3544888" y="6726238"/>
          <p14:tracePt t="86575" x="3544888" y="6772275"/>
          <p14:tracePt t="86583" x="3560763" y="6826250"/>
          <p14:tracePt t="87102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3133041-47EE-4261-2A40-9838FF6D1E07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latin typeface="Lato" panose="020F0502020204030203" pitchFamily="34" charset="0"/>
                <a:cs typeface="Lato" panose="020F0502020204030203" pitchFamily="34" charset="0"/>
              </a:rPr>
              <a:t>scRNA-seq</a:t>
            </a:r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 TECHNOLOGY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C36E13B-B741-E23F-D34C-72FDE3B44A9D}"/>
              </a:ext>
            </a:extLst>
          </p:cNvPr>
          <p:cNvSpPr txBox="1"/>
          <p:nvPr/>
        </p:nvSpPr>
        <p:spPr>
          <a:xfrm>
            <a:off x="309243" y="1698918"/>
            <a:ext cx="10922236" cy="326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Advances in single-cell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have provided powerful new tools for: </a:t>
            </a:r>
            <a:r>
              <a:rPr lang="en-US" b="1" u="sng" dirty="0">
                <a:latin typeface="Lato" panose="020F0502020204030203" pitchFamily="34" charset="0"/>
                <a:cs typeface="Lato" panose="020F0502020204030203" pitchFamily="34" charset="0"/>
              </a:rPr>
              <a:t>(1) identifying cell types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US" b="1" u="sng" dirty="0">
                <a:latin typeface="Lato" panose="020F0502020204030203" pitchFamily="34" charset="0"/>
                <a:cs typeface="Lato" panose="020F0502020204030203" pitchFamily="34" charset="0"/>
              </a:rPr>
              <a:t>(2) whole-transcriptome profiling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of individual cells, </a:t>
            </a:r>
            <a:r>
              <a:rPr lang="en-US" b="1" u="sng" dirty="0">
                <a:latin typeface="Lato" panose="020F0502020204030203" pitchFamily="34" charset="0"/>
                <a:cs typeface="Lato" panose="020F0502020204030203" pitchFamily="34" charset="0"/>
              </a:rPr>
              <a:t>(3) Inference of complex gene-gene regulatory networks,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u="sng" dirty="0">
                <a:latin typeface="Lato" panose="020F0502020204030203" pitchFamily="34" charset="0"/>
                <a:cs typeface="Lato" panose="020F0502020204030203" pitchFamily="34" charset="0"/>
              </a:rPr>
              <a:t>(4) tracing developmental lineages.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Mapping of </a:t>
            </a:r>
            <a:r>
              <a:rPr lang="en-US" dirty="0" err="1">
                <a:latin typeface="Lato" panose="020F0502020204030203" pitchFamily="34" charset="0"/>
                <a:cs typeface="Lato" panose="020F0502020204030203" pitchFamily="34" charset="0"/>
              </a:rPr>
              <a:t>scRNAseq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clusters based on the differentially expressed genes (DEGs)</a:t>
            </a: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Cell-Cell Communicative analysis (CCC)</a:t>
            </a:r>
          </a:p>
          <a:p>
            <a:pPr marL="1200150" lvl="2" indent="-28575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Ligand-Receptor (LR) interactions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US" b="1" dirty="0"/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40175A71-0D89-93DC-B415-6254940CF119}"/>
              </a:ext>
            </a:extLst>
          </p:cNvPr>
          <p:cNvSpPr/>
          <p:nvPr/>
        </p:nvSpPr>
        <p:spPr>
          <a:xfrm rot="10800000">
            <a:off x="5219204" y="3611941"/>
            <a:ext cx="249382" cy="86505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B20C24E-C39E-76A0-1D94-B78328D33B90}"/>
              </a:ext>
            </a:extLst>
          </p:cNvPr>
          <p:cNvSpPr txBox="1"/>
          <p:nvPr/>
        </p:nvSpPr>
        <p:spPr>
          <a:xfrm>
            <a:off x="5468586" y="3769886"/>
            <a:ext cx="4405261" cy="448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b="1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Study of Tumor microenvironment (TME)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531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05"/>
    </mc:Choice>
    <mc:Fallback xmlns="">
      <p:transition spd="slow" advTm="85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  <p:extLst>
    <p:ext uri="{3A86A75C-4F4B-4683-9AE1-C65F6400EC91}">
      <p14:laserTraceLst xmlns:p14="http://schemas.microsoft.com/office/powerpoint/2010/main">
        <p14:tracePtLst>
          <p14:tracePt t="5299" x="4040188" y="6834188"/>
          <p14:tracePt t="5300" x="4040188" y="6819900"/>
          <p14:tracePt t="5302" x="4040188" y="6780213"/>
          <p14:tracePt t="5309" x="4040188" y="6634163"/>
          <p14:tracePt t="5318" x="4071938" y="6276975"/>
          <p14:tracePt t="5319" x="4071938" y="6223000"/>
          <p14:tracePt t="5319" x="4071938" y="6169025"/>
          <p14:tracePt t="5325" x="4071938" y="5883275"/>
          <p14:tracePt t="5334" x="4025900" y="5410200"/>
          <p14:tracePt t="5342" x="3908425" y="4938713"/>
          <p14:tracePt t="5343" x="3870325" y="4814888"/>
          <p14:tracePt t="5351" x="3754438" y="4465638"/>
          <p14:tracePt t="5359" x="3584575" y="4086225"/>
          <p14:tracePt t="5367" x="3413125" y="3800475"/>
          <p14:tracePt t="5368" x="3382963" y="3730625"/>
          <p14:tracePt t="5376" x="3227388" y="3482975"/>
          <p14:tracePt t="5376" x="3197225" y="3444875"/>
          <p14:tracePt t="5386" x="3027363" y="3227388"/>
          <p14:tracePt t="5392" x="2925763" y="3111500"/>
          <p14:tracePt t="5393" x="2895600" y="3073400"/>
          <p14:tracePt t="5401" x="2786063" y="2971800"/>
          <p14:tracePt t="5402" x="2755900" y="2941638"/>
          <p14:tracePt t="5409" x="2670175" y="2871788"/>
          <p14:tracePt t="5410" x="2655888" y="2840038"/>
          <p14:tracePt t="5417" x="2600325" y="2786063"/>
          <p14:tracePt t="5426" x="2538413" y="2716213"/>
          <p14:tracePt t="5442" x="2484438" y="2616200"/>
          <p14:tracePt t="5451" x="2470150" y="2586038"/>
          <p14:tracePt t="5459" x="2470150" y="2546350"/>
          <p14:tracePt t="5460" x="2470150" y="2530475"/>
          <p14:tracePt t="5467" x="2476500" y="2500313"/>
          <p14:tracePt t="5476" x="2492375" y="2446338"/>
          <p14:tracePt t="5484" x="2516188" y="2376488"/>
          <p14:tracePt t="5485" x="2516188" y="2360613"/>
          <p14:tracePt t="5492" x="2516188" y="2298700"/>
          <p14:tracePt t="5501" x="2516188" y="2190750"/>
          <p14:tracePt t="5509" x="2484438" y="2089150"/>
          <p14:tracePt t="5517" x="2438400" y="2005013"/>
          <p14:tracePt t="5526" x="2352675" y="1943100"/>
          <p14:tracePt t="5542" x="2268538" y="1889125"/>
          <p14:tracePt t="5551" x="2244725" y="1889125"/>
          <p14:tracePt t="5588" x="2228850" y="1889125"/>
          <p14:tracePt t="5598" x="2228850" y="1897063"/>
          <p14:tracePt t="5643" x="2228850" y="1911350"/>
          <p14:tracePt t="5648" x="2214563" y="1911350"/>
          <p14:tracePt t="5659" x="2214563" y="1935163"/>
          <p14:tracePt t="5661" x="2198688" y="1935163"/>
          <p14:tracePt t="5829" x="2198688" y="1951038"/>
          <p14:tracePt t="5862" x="2206625" y="1951038"/>
          <p14:tracePt t="5864" x="2206625" y="1965325"/>
          <p14:tracePt t="5873" x="2220913" y="1965325"/>
          <p14:tracePt t="5880" x="2244725" y="1981200"/>
          <p14:tracePt t="5889" x="2260600" y="1981200"/>
          <p14:tracePt t="5893" x="2260600" y="1997075"/>
          <p14:tracePt t="5905" x="2276475" y="1997075"/>
          <p14:tracePt t="5909" x="2290763" y="2020888"/>
          <p14:tracePt t="5918" x="2306638" y="2020888"/>
          <p14:tracePt t="5926" x="2322513" y="2035175"/>
          <p14:tracePt t="5934" x="2360613" y="2035175"/>
          <p14:tracePt t="5942" x="2406650" y="2051050"/>
          <p14:tracePt t="5959" x="2516188" y="2051050"/>
          <p14:tracePt t="5967" x="2546350" y="2051050"/>
          <p14:tracePt t="5976" x="2593975" y="2027238"/>
          <p14:tracePt t="5984" x="2632075" y="2005013"/>
          <p14:tracePt t="5992" x="2662238" y="1989138"/>
          <p14:tracePt t="6001" x="2678113" y="1989138"/>
          <p14:tracePt t="6009" x="2678113" y="1973263"/>
          <p14:tracePt t="6017" x="2678113" y="1958975"/>
          <p14:tracePt t="6028" x="2678113" y="1943100"/>
          <p14:tracePt t="6036" x="2678113" y="1919288"/>
          <p14:tracePt t="6051" x="2678113" y="1889125"/>
          <p14:tracePt t="6059" x="2670175" y="1873250"/>
          <p14:tracePt t="6067" x="2655888" y="1857375"/>
          <p14:tracePt t="6076" x="2624138" y="1857375"/>
          <p14:tracePt t="6084" x="2600325" y="1835150"/>
          <p14:tracePt t="6101" x="2516188" y="1819275"/>
          <p14:tracePt t="6109" x="2470150" y="1803400"/>
          <p14:tracePt t="6117" x="2414588" y="1803400"/>
          <p14:tracePt t="6126" x="2352675" y="1803400"/>
          <p14:tracePt t="6134" x="2282825" y="1803400"/>
          <p14:tracePt t="6142" x="2214563" y="1803400"/>
          <p14:tracePt t="6151" x="2144713" y="1811338"/>
          <p14:tracePt t="6159" x="2097088" y="1835150"/>
          <p14:tracePt t="6167" x="2043113" y="1849438"/>
          <p14:tracePt t="6175" x="2028825" y="1865313"/>
          <p14:tracePt t="6193" x="1973263" y="1897063"/>
          <p14:tracePt t="6193" x="1973263" y="1911350"/>
          <p14:tracePt t="6201" x="1958975" y="1951038"/>
          <p14:tracePt t="6209" x="1958975" y="1981200"/>
          <p14:tracePt t="6217" x="1943100" y="2020888"/>
          <p14:tracePt t="6226" x="1943100" y="2066925"/>
          <p14:tracePt t="6242" x="1943100" y="2136775"/>
          <p14:tracePt t="6251" x="1943100" y="2166938"/>
          <p14:tracePt t="6259" x="1943100" y="2206625"/>
          <p14:tracePt t="6267" x="1951038" y="2236788"/>
          <p14:tracePt t="6276" x="1973263" y="2252663"/>
          <p14:tracePt t="6284" x="1989138" y="2290763"/>
          <p14:tracePt t="6292" x="2020888" y="2290763"/>
          <p14:tracePt t="6301" x="2020888" y="2306638"/>
          <p14:tracePt t="6309" x="2035175" y="2306638"/>
          <p14:tracePt t="6317" x="2074863" y="2306638"/>
          <p14:tracePt t="6334" x="2159000" y="2322513"/>
          <p14:tracePt t="6342" x="2220913" y="2322513"/>
          <p14:tracePt t="6351" x="2290763" y="2322513"/>
          <p14:tracePt t="6359" x="2360613" y="2322513"/>
          <p14:tracePt t="6367" x="2430463" y="2322513"/>
          <p14:tracePt t="6384" x="2562225" y="2322513"/>
          <p14:tracePt t="6392" x="2632075" y="2314575"/>
          <p14:tracePt t="6401" x="2701925" y="2298700"/>
          <p14:tracePt t="6409" x="2732088" y="2260600"/>
          <p14:tracePt t="6417" x="2763838" y="2244725"/>
          <p14:tracePt t="6418" x="2763838" y="2228850"/>
          <p14:tracePt t="6426" x="2801938" y="2212975"/>
          <p14:tracePt t="6426" x="2801938" y="2190750"/>
          <p14:tracePt t="6434" x="2833688" y="2159000"/>
          <p14:tracePt t="6442" x="2833688" y="2105025"/>
          <p14:tracePt t="6443" x="2833688" y="2089150"/>
          <p14:tracePt t="6451" x="2833688" y="2043113"/>
          <p14:tracePt t="6459" x="2825750" y="2005013"/>
          <p14:tracePt t="6476" x="2724150" y="1903413"/>
          <p14:tracePt t="6484" x="2655888" y="1873250"/>
          <p14:tracePt t="6492" x="2570163" y="1857375"/>
          <p14:tracePt t="6501" x="2454275" y="1819275"/>
          <p14:tracePt t="6509" x="2352675" y="1819275"/>
          <p14:tracePt t="6510" x="2330450" y="1803400"/>
          <p14:tracePt t="6517" x="2228850" y="1803400"/>
          <p14:tracePt t="6526" x="2112963" y="1803400"/>
          <p14:tracePt t="6534" x="2012950" y="1835150"/>
          <p14:tracePt t="6542" x="1927225" y="1865313"/>
          <p14:tracePt t="6551" x="1843088" y="1935163"/>
          <p14:tracePt t="6567" x="1703388" y="2105025"/>
          <p14:tracePt t="6568" x="1703388" y="2120900"/>
          <p14:tracePt t="6576" x="1671638" y="2182813"/>
          <p14:tracePt t="6584" x="1671638" y="2268538"/>
          <p14:tracePt t="6593" x="1671638" y="2338388"/>
          <p14:tracePt t="6601" x="1703388" y="2422525"/>
          <p14:tracePt t="6617" x="1835150" y="2508250"/>
          <p14:tracePt t="6618" x="1849438" y="2524125"/>
          <p14:tracePt t="6628" x="1951038" y="2562225"/>
          <p14:tracePt t="6634" x="2035175" y="2578100"/>
          <p14:tracePt t="6642" x="2174875" y="2592388"/>
          <p14:tracePt t="6651" x="2322513" y="2608263"/>
          <p14:tracePt t="6659" x="2492375" y="2608263"/>
          <p14:tracePt t="6667" x="2616200" y="2600325"/>
          <p14:tracePt t="6676" x="2732088" y="2546350"/>
          <p14:tracePt t="6684" x="2833688" y="2500313"/>
          <p14:tracePt t="6693" x="2903538" y="2446338"/>
          <p14:tracePt t="6709" x="2933700" y="2314575"/>
          <p14:tracePt t="6717" x="2933700" y="2228850"/>
          <p14:tracePt t="6726" x="2871788" y="2105025"/>
          <p14:tracePt t="6734" x="2809875" y="2027238"/>
          <p14:tracePt t="6742" x="2724150" y="1943100"/>
          <p14:tracePt t="6759" x="2516188" y="1803400"/>
          <p14:tracePt t="6776" x="2298700" y="1773238"/>
          <p14:tracePt t="6784" x="2198688" y="1773238"/>
          <p14:tracePt t="6793" x="2097088" y="1779588"/>
          <p14:tracePt t="6801" x="1997075" y="1835150"/>
          <p14:tracePt t="6809" x="1911350" y="1881188"/>
          <p14:tracePt t="6817" x="1843088" y="1951038"/>
          <p14:tracePt t="6826" x="1787525" y="2020888"/>
          <p14:tracePt t="6834" x="1773238" y="2066925"/>
          <p14:tracePt t="6851" x="1781175" y="2151063"/>
          <p14:tracePt t="6859" x="1803400" y="2182813"/>
          <p14:tracePt t="6867" x="1835150" y="2220913"/>
          <p14:tracePt t="6876" x="1889125" y="2236788"/>
          <p14:tracePt t="6884" x="1935163" y="2268538"/>
          <p14:tracePt t="6893" x="2020888" y="2306638"/>
          <p14:tracePt t="6901" x="2074863" y="2322513"/>
          <p14:tracePt t="6909" x="2159000" y="2338388"/>
          <p14:tracePt t="6917" x="2244725" y="2338388"/>
          <p14:tracePt t="6925" x="2322513" y="2338388"/>
          <p14:tracePt t="6926" x="2344738" y="2338388"/>
          <p14:tracePt t="6943" x="2492375" y="2338388"/>
          <p14:tracePt t="6943" x="2516188" y="2330450"/>
          <p14:tracePt t="6951" x="2578100" y="2314575"/>
          <p14:tracePt t="6960" x="2647950" y="2260600"/>
          <p14:tracePt t="6967" x="2701925" y="2228850"/>
          <p14:tracePt t="6976" x="2732088" y="2174875"/>
          <p14:tracePt t="6984" x="2763838" y="2128838"/>
          <p14:tracePt t="6992" x="2786063" y="2074863"/>
          <p14:tracePt t="7001" x="2786063" y="2027238"/>
          <p14:tracePt t="7009" x="2786063" y="1989138"/>
          <p14:tracePt t="7017" x="2786063" y="1943100"/>
          <p14:tracePt t="7026" x="2771775" y="1889125"/>
          <p14:tracePt t="7042" x="2686050" y="1835150"/>
          <p14:tracePt t="7051" x="2640013" y="1803400"/>
          <p14:tracePt t="7059" x="2570163" y="1787525"/>
          <p14:tracePt t="7067" x="2484438" y="1773238"/>
          <p14:tracePt t="7084" x="2330450" y="1757363"/>
          <p14:tracePt t="7093" x="2268538" y="1757363"/>
          <p14:tracePt t="7100" x="2214563" y="1757363"/>
          <p14:tracePt t="7109" x="2166938" y="1765300"/>
          <p14:tracePt t="7117" x="2112963" y="1795463"/>
          <p14:tracePt t="7126" x="2082800" y="1835150"/>
          <p14:tracePt t="7134" x="2058988" y="1849438"/>
          <p14:tracePt t="7142" x="2043113" y="1881188"/>
          <p14:tracePt t="7151" x="2043113" y="1911350"/>
          <p14:tracePt t="7160" x="2043113" y="1951038"/>
          <p14:tracePt t="7167" x="2051050" y="1981200"/>
          <p14:tracePt t="7168" x="2074863" y="1981200"/>
          <p14:tracePt t="7176" x="2090738" y="2020888"/>
          <p14:tracePt t="7184" x="2136775" y="2035175"/>
          <p14:tracePt t="7193" x="2174875" y="2066925"/>
          <p14:tracePt t="7193" x="2190750" y="2082800"/>
          <p14:tracePt t="7201" x="2244725" y="2105025"/>
          <p14:tracePt t="7209" x="2290763" y="2136775"/>
          <p14:tracePt t="7226" x="2446338" y="2166938"/>
          <p14:tracePt t="7234" x="2516188" y="2182813"/>
          <p14:tracePt t="7242" x="2578100" y="2182813"/>
          <p14:tracePt t="7251" x="2647950" y="2182813"/>
          <p14:tracePt t="7259" x="2717800" y="2174875"/>
          <p14:tracePt t="7267" x="2763838" y="2144713"/>
          <p14:tracePt t="7276" x="2817813" y="2105025"/>
          <p14:tracePt t="7276" x="2833688" y="2105025"/>
          <p14:tracePt t="7284" x="2863850" y="2058988"/>
          <p14:tracePt t="7293" x="2903538" y="1989138"/>
          <p14:tracePt t="7301" x="2917825" y="1943100"/>
          <p14:tracePt t="7317" x="2933700" y="1819275"/>
          <p14:tracePt t="7326" x="2933700" y="1773238"/>
          <p14:tracePt t="7334" x="2909888" y="1717675"/>
          <p14:tracePt t="7342" x="2871788" y="1687513"/>
          <p14:tracePt t="7351" x="2809875" y="1649413"/>
          <p14:tracePt t="7368" x="2686050" y="1617663"/>
          <p14:tracePt t="7368" x="2670175" y="1601788"/>
          <p14:tracePt t="7376" x="2600325" y="1601788"/>
          <p14:tracePt t="7384" x="2516188" y="1601788"/>
          <p14:tracePt t="7392" x="2438400" y="1601788"/>
          <p14:tracePt t="7401" x="2352675" y="1625600"/>
          <p14:tracePt t="7409" x="2268538" y="1641475"/>
          <p14:tracePt t="7417" x="2198688" y="1679575"/>
          <p14:tracePt t="7426" x="2128838" y="1711325"/>
          <p14:tracePt t="7434" x="2097088" y="1749425"/>
          <p14:tracePt t="7442" x="2058988" y="1765300"/>
          <p14:tracePt t="7459" x="2058988" y="1779588"/>
          <p14:tracePt t="7467" x="2058988" y="1795463"/>
          <p14:tracePt t="7476" x="2058988" y="1811338"/>
          <p14:tracePt t="7484" x="2074863" y="1835150"/>
          <p14:tracePt t="7493" x="2090738" y="1849438"/>
          <p14:tracePt t="7509" x="2105025" y="1897063"/>
          <p14:tracePt t="7517" x="2120900" y="1911350"/>
          <p14:tracePt t="7526" x="2136775" y="1935163"/>
          <p14:tracePt t="7534" x="2136775" y="1951038"/>
          <p14:tracePt t="7542" x="2159000" y="1951038"/>
          <p14:tracePt t="7551" x="2159000" y="1965325"/>
          <p14:tracePt t="7581" x="2159000" y="1981200"/>
          <p14:tracePt t="7650" x="2159000" y="1997075"/>
          <p14:tracePt t="7663" x="2144713" y="2020888"/>
          <p14:tracePt t="7670" x="2128838" y="2020888"/>
          <p14:tracePt t="7671" x="2128838" y="2035175"/>
          <p14:tracePt t="7676" x="2112963" y="2035175"/>
          <p14:tracePt t="7684" x="2082800" y="2051050"/>
          <p14:tracePt t="7693" x="2043113" y="2082800"/>
          <p14:tracePt t="7701" x="2012950" y="2105025"/>
          <p14:tracePt t="7709" x="1973263" y="2120900"/>
          <p14:tracePt t="7717" x="1943100" y="2120900"/>
          <p14:tracePt t="7726" x="1927225" y="2120900"/>
          <p14:tracePt t="7772" x="1927225" y="2136775"/>
          <p14:tracePt t="7784" x="1927225" y="2151063"/>
          <p14:tracePt t="7792" x="1935163" y="2166938"/>
          <p14:tracePt t="7801" x="1973263" y="2166938"/>
          <p14:tracePt t="7809" x="1989138" y="2182813"/>
          <p14:tracePt t="7817" x="2020888" y="2206625"/>
          <p14:tracePt t="7826" x="2090738" y="2220913"/>
          <p14:tracePt t="7834" x="2136775" y="2220913"/>
          <p14:tracePt t="7842" x="2220913" y="2220913"/>
          <p14:tracePt t="7851" x="2344738" y="2236788"/>
          <p14:tracePt t="7859" x="2462213" y="2236788"/>
          <p14:tracePt t="7867" x="2578100" y="2236788"/>
          <p14:tracePt t="7868" x="2593975" y="2236788"/>
          <p14:tracePt t="7876" x="2717800" y="2236788"/>
          <p14:tracePt t="7877" x="2732088" y="2236788"/>
          <p14:tracePt t="7884" x="2817813" y="2236788"/>
          <p14:tracePt t="7893" x="2887663" y="2236788"/>
          <p14:tracePt t="7893" x="2903538" y="2236788"/>
          <p14:tracePt t="7901" x="2949575" y="2228850"/>
          <p14:tracePt t="7909" x="2987675" y="2228850"/>
          <p14:tracePt t="7948" x="2979738" y="2228850"/>
          <p14:tracePt t="7951" x="2957513" y="2228850"/>
          <p14:tracePt t="7959" x="2909888" y="2228850"/>
          <p14:tracePt t="7967" x="2841625" y="2228850"/>
          <p14:tracePt t="7976" x="2724150" y="2228850"/>
          <p14:tracePt t="7984" x="2624138" y="2212975"/>
          <p14:tracePt t="7992" x="2484438" y="2190750"/>
          <p14:tracePt t="8001" x="2330450" y="2190750"/>
          <p14:tracePt t="8009" x="2198688" y="2174875"/>
          <p14:tracePt t="8017" x="2058988" y="2174875"/>
          <p14:tracePt t="8026" x="1911350" y="2174875"/>
          <p14:tracePt t="8034" x="1811338" y="2174875"/>
          <p14:tracePt t="8042" x="1725613" y="2174875"/>
          <p14:tracePt t="8051" x="1657350" y="2182813"/>
          <p14:tracePt t="8059" x="1641475" y="2182813"/>
          <p14:tracePt t="8084" x="1649413" y="2182813"/>
          <p14:tracePt t="8088" x="1663700" y="2182813"/>
          <p14:tracePt t="8094" x="1719263" y="2182813"/>
          <p14:tracePt t="8101" x="1781175" y="2182813"/>
          <p14:tracePt t="8109" x="1919288" y="2182813"/>
          <p14:tracePt t="8118" x="2035175" y="2206625"/>
          <p14:tracePt t="8118" x="2051050" y="2206625"/>
          <p14:tracePt t="8126" x="2174875" y="2206625"/>
          <p14:tracePt t="8134" x="2306638" y="2206625"/>
          <p14:tracePt t="8142" x="2430463" y="2206625"/>
          <p14:tracePt t="8151" x="2562225" y="2206625"/>
          <p14:tracePt t="8160" x="2701925" y="2206625"/>
          <p14:tracePt t="8167" x="2763838" y="2206625"/>
          <p14:tracePt t="8176" x="2847975" y="2206625"/>
          <p14:tracePt t="8184" x="2903538" y="2206625"/>
          <p14:tracePt t="8192" x="2917825" y="2206625"/>
          <p14:tracePt t="8227" x="2909888" y="2206625"/>
          <p14:tracePt t="8232" x="2895600" y="2206625"/>
          <p14:tracePt t="8235" x="2871788" y="2206625"/>
          <p14:tracePt t="8242" x="2825750" y="2206625"/>
          <p14:tracePt t="8251" x="2740025" y="2206625"/>
          <p14:tracePt t="8259" x="2670175" y="2206625"/>
          <p14:tracePt t="8267" x="2570163" y="2206625"/>
          <p14:tracePt t="8268" x="2554288" y="2206625"/>
          <p14:tracePt t="8276" x="2438400" y="2206625"/>
          <p14:tracePt t="8276" x="2414588" y="2206625"/>
          <p14:tracePt t="8284" x="2282825" y="2206625"/>
          <p14:tracePt t="8293" x="2144713" y="2206625"/>
          <p14:tracePt t="8301" x="2012950" y="2220913"/>
          <p14:tracePt t="8302" x="1997075" y="2220913"/>
          <p14:tracePt t="8309" x="1911350" y="2220913"/>
          <p14:tracePt t="8318" x="1811338" y="2236788"/>
          <p14:tracePt t="8326" x="1741488" y="2236788"/>
          <p14:tracePt t="8334" x="1703388" y="2236788"/>
          <p14:tracePt t="8361" x="1719263" y="2236788"/>
          <p14:tracePt t="8368" x="1749425" y="2236788"/>
          <p14:tracePt t="8376" x="1819275" y="2236788"/>
          <p14:tracePt t="8384" x="1935163" y="2236788"/>
          <p14:tracePt t="8392" x="2074863" y="2252663"/>
          <p14:tracePt t="8401" x="2220913" y="2252663"/>
          <p14:tracePt t="8409" x="2360613" y="2252663"/>
          <p14:tracePt t="8417" x="2516188" y="2268538"/>
          <p14:tracePt t="8426" x="2701925" y="2268538"/>
          <p14:tracePt t="8434" x="2833688" y="2268538"/>
          <p14:tracePt t="8443" x="2949575" y="2268538"/>
          <p14:tracePt t="8443" x="2971800" y="2268538"/>
          <p14:tracePt t="8451" x="3033713" y="2268538"/>
          <p14:tracePt t="8459" x="3089275" y="2260600"/>
          <p14:tracePt t="8494" x="3081338" y="2260600"/>
          <p14:tracePt t="8501" x="3041650" y="2260600"/>
          <p14:tracePt t="8509" x="2957513" y="2268538"/>
          <p14:tracePt t="8517" x="2871788" y="2268538"/>
          <p14:tracePt t="8526" x="2755900" y="2268538"/>
          <p14:tracePt t="8534" x="2640013" y="2268538"/>
          <p14:tracePt t="8543" x="2516188" y="2268538"/>
          <p14:tracePt t="8543" x="2500313" y="2268538"/>
          <p14:tracePt t="8551" x="2368550" y="2268538"/>
          <p14:tracePt t="8559" x="2228850" y="2268538"/>
          <p14:tracePt t="8567" x="2112963" y="2268538"/>
          <p14:tracePt t="8576" x="1958975" y="2268538"/>
          <p14:tracePt t="8584" x="1857375" y="2268538"/>
          <p14:tracePt t="8592" x="1787525" y="2268538"/>
          <p14:tracePt t="8601" x="1741488" y="2268538"/>
          <p14:tracePt t="8609" x="1725613" y="2268538"/>
          <p14:tracePt t="8640" x="1733550" y="2268538"/>
          <p14:tracePt t="8646" x="1749425" y="2268538"/>
          <p14:tracePt t="8652" x="1765300" y="2268538"/>
          <p14:tracePt t="8659" x="1819275" y="2268538"/>
          <p14:tracePt t="8668" x="1889125" y="2268538"/>
          <p14:tracePt t="8668" x="1905000" y="2268538"/>
          <p14:tracePt t="8676" x="2005013" y="2268538"/>
          <p14:tracePt t="8692" x="2260600" y="2268538"/>
          <p14:tracePt t="8701" x="2392363" y="2290763"/>
          <p14:tracePt t="8701" x="2406650" y="2290763"/>
          <p14:tracePt t="8709" x="2578100" y="2290763"/>
          <p14:tracePt t="8717" x="2732088" y="2306638"/>
          <p14:tracePt t="8726" x="2903538" y="2306638"/>
          <p14:tracePt t="8734" x="3033713" y="2306638"/>
          <p14:tracePt t="8742" x="3157538" y="2306638"/>
          <p14:tracePt t="8743" x="3173413" y="2306638"/>
          <p14:tracePt t="8751" x="3243263" y="2306638"/>
          <p14:tracePt t="8759" x="3289300" y="2306638"/>
          <p14:tracePt t="8767" x="3305175" y="2306638"/>
          <p14:tracePt t="8785" x="3297238" y="2306638"/>
          <p14:tracePt t="8793" x="3267075" y="2298700"/>
          <p14:tracePt t="8801" x="3165475" y="2274888"/>
          <p14:tracePt t="8809" x="3057525" y="2244725"/>
          <p14:tracePt t="8817" x="2957513" y="2228850"/>
          <p14:tracePt t="8834" x="2709863" y="2190750"/>
          <p14:tracePt t="8842" x="2570163" y="2190750"/>
          <p14:tracePt t="8851" x="2454275" y="2190750"/>
          <p14:tracePt t="8859" x="2352675" y="2190750"/>
          <p14:tracePt t="8868" x="2268538" y="2190750"/>
          <p14:tracePt t="8868" x="2244725" y="2190750"/>
          <p14:tracePt t="8876" x="2182813" y="2206625"/>
          <p14:tracePt t="8884" x="2112963" y="2220913"/>
          <p14:tracePt t="8892" x="2082800" y="2236788"/>
          <p14:tracePt t="8901" x="2058988" y="2252663"/>
          <p14:tracePt t="8909" x="2043113" y="2252663"/>
          <p14:tracePt t="8918" x="2028825" y="2268538"/>
          <p14:tracePt t="8942" x="2035175" y="2268538"/>
          <p14:tracePt t="8944" x="2035175" y="2290763"/>
          <p14:tracePt t="8951" x="2051050" y="2290763"/>
          <p14:tracePt t="8961" x="2090738" y="2290763"/>
          <p14:tracePt t="8967" x="2105025" y="2290763"/>
          <p14:tracePt t="8976" x="2174875" y="2290763"/>
          <p14:tracePt t="8984" x="2220913" y="2290763"/>
          <p14:tracePt t="8992" x="2276475" y="2290763"/>
          <p14:tracePt t="9001" x="2344738" y="2290763"/>
          <p14:tracePt t="9009" x="2406650" y="2274888"/>
          <p14:tracePt t="9017" x="2462213" y="2274888"/>
          <p14:tracePt t="9026" x="2516188" y="2260600"/>
          <p14:tracePt t="9034" x="2532063" y="2260600"/>
          <p14:tracePt t="9042" x="2546350" y="2260600"/>
          <p14:tracePt t="9091" x="2538413" y="2244725"/>
          <p14:tracePt t="9099" x="2516188" y="2244725"/>
          <p14:tracePt t="9107" x="2500313" y="2244725"/>
          <p14:tracePt t="9115" x="2484438" y="2244725"/>
          <p14:tracePt t="9121" x="2470150" y="2244725"/>
          <p14:tracePt t="9126" x="2454275" y="2244725"/>
          <p14:tracePt t="9134" x="2414588" y="2228850"/>
          <p14:tracePt t="9142" x="2368550" y="2228850"/>
          <p14:tracePt t="9151" x="2298700" y="2228850"/>
          <p14:tracePt t="9159" x="2244725" y="2228850"/>
          <p14:tracePt t="9160" x="2228850" y="2228850"/>
          <p14:tracePt t="9167" x="2198688" y="2228850"/>
          <p14:tracePt t="9176" x="2128838" y="2228850"/>
          <p14:tracePt t="9184" x="2082800" y="2228850"/>
          <p14:tracePt t="9192" x="2043113" y="2228850"/>
          <p14:tracePt t="9209" x="2012950" y="2228850"/>
          <p14:tracePt t="9251" x="2020888" y="2228850"/>
          <p14:tracePt t="9269" x="2035175" y="2228850"/>
          <p14:tracePt t="9288" x="2051050" y="2228850"/>
          <p14:tracePt t="9301" x="2074863" y="2228850"/>
          <p14:tracePt t="9309" x="2105025" y="2236788"/>
          <p14:tracePt t="9317" x="2136775" y="2236788"/>
          <p14:tracePt t="9326" x="2206625" y="2252663"/>
          <p14:tracePt t="9334" x="2260600" y="2252663"/>
          <p14:tracePt t="9359" x="2476500" y="2252663"/>
          <p14:tracePt t="9368" x="2546350" y="2252663"/>
          <p14:tracePt t="9376" x="2632075" y="2244725"/>
          <p14:tracePt t="9384" x="2701925" y="2244725"/>
          <p14:tracePt t="9392" x="2747963" y="2244725"/>
          <p14:tracePt t="9401" x="2801938" y="2228850"/>
          <p14:tracePt t="9409" x="2833688" y="2228850"/>
          <p14:tracePt t="9426" x="2863850" y="2212975"/>
          <p14:tracePt t="9443" x="2887663" y="2174875"/>
          <p14:tracePt t="9443" x="2887663" y="2159000"/>
          <p14:tracePt t="9451" x="2887663" y="2144713"/>
          <p14:tracePt t="9459" x="2887663" y="2128838"/>
          <p14:tracePt t="9467" x="2887663" y="2089150"/>
          <p14:tracePt t="9476" x="2887663" y="2074863"/>
          <p14:tracePt t="9493" x="2887663" y="2058988"/>
          <p14:tracePt t="9509" x="2887663" y="2043113"/>
          <p14:tracePt t="9540" x="2871788" y="2043113"/>
          <p14:tracePt t="9561" x="2871788" y="2027238"/>
          <p14:tracePt t="9568" x="2855913" y="2027238"/>
          <p14:tracePt t="9576" x="2841625" y="2027238"/>
          <p14:tracePt t="9584" x="2825750" y="2005013"/>
          <p14:tracePt t="9592" x="2809875" y="1989138"/>
          <p14:tracePt t="9601" x="2786063" y="1989138"/>
          <p14:tracePt t="9609" x="2771775" y="1973263"/>
          <p14:tracePt t="9617" x="2740025" y="1973263"/>
          <p14:tracePt t="9634" x="2686050" y="1958975"/>
          <p14:tracePt t="9642" x="2655888" y="1943100"/>
          <p14:tracePt t="9651" x="2640013" y="1919288"/>
          <p14:tracePt t="9659" x="2600325" y="1919288"/>
          <p14:tracePt t="9676" x="2554288" y="1903413"/>
          <p14:tracePt t="9684" x="2500313" y="1889125"/>
          <p14:tracePt t="9693" x="2470150" y="1889125"/>
          <p14:tracePt t="9701" x="2414588" y="1889125"/>
          <p14:tracePt t="9709" x="2368550" y="1873250"/>
          <p14:tracePt t="9726" x="2228850" y="1873250"/>
          <p14:tracePt t="9734" x="2144713" y="1873250"/>
          <p14:tracePt t="9742" x="2082800" y="1873250"/>
          <p14:tracePt t="9751" x="1997075" y="1873250"/>
          <p14:tracePt t="9759" x="1927225" y="1881188"/>
          <p14:tracePt t="9767" x="1897063" y="1897063"/>
          <p14:tracePt t="9776" x="1843088" y="1911350"/>
          <p14:tracePt t="9777" x="1843088" y="1935163"/>
          <p14:tracePt t="9784" x="1827213" y="1951038"/>
          <p14:tracePt t="9792" x="1811338" y="1981200"/>
          <p14:tracePt t="9809" x="1811338" y="2066925"/>
          <p14:tracePt t="9818" x="1819275" y="2105025"/>
          <p14:tracePt t="9826" x="1849438" y="2136775"/>
          <p14:tracePt t="9834" x="1905000" y="2151063"/>
          <p14:tracePt t="9842" x="1951038" y="2182813"/>
          <p14:tracePt t="9851" x="2005013" y="2206625"/>
          <p14:tracePt t="9851" x="2020888" y="2206625"/>
          <p14:tracePt t="9868" x="2190750" y="2252663"/>
          <p14:tracePt t="9876" x="2290763" y="2268538"/>
          <p14:tracePt t="9884" x="2406650" y="2268538"/>
          <p14:tracePt t="9893" x="2516188" y="2290763"/>
          <p14:tracePt t="9893" x="2532063" y="2290763"/>
          <p14:tracePt t="9901" x="2662238" y="2290763"/>
          <p14:tracePt t="9909" x="2763838" y="2290763"/>
          <p14:tracePt t="9918" x="2887663" y="2274888"/>
          <p14:tracePt t="9926" x="2971800" y="2244725"/>
          <p14:tracePt t="9934" x="3033713" y="2190750"/>
          <p14:tracePt t="9942" x="3089275" y="2144713"/>
          <p14:tracePt t="9951" x="3119438" y="2058988"/>
          <p14:tracePt t="9960" x="3135313" y="1973263"/>
          <p14:tracePt t="9960" x="3135313" y="1958975"/>
          <p14:tracePt t="9967" x="3135313" y="1889125"/>
          <p14:tracePt t="9984" x="3057525" y="1733550"/>
          <p14:tracePt t="9992" x="2995613" y="1671638"/>
          <p14:tracePt t="10009" x="2825750" y="1563688"/>
          <p14:tracePt t="10017" x="2724150" y="1531938"/>
          <p14:tracePt t="10026" x="2624138" y="1517650"/>
          <p14:tracePt t="10034" x="2538413" y="1517650"/>
          <p14:tracePt t="10043" x="2454275" y="1517650"/>
          <p14:tracePt t="10051" x="2352675" y="1539875"/>
          <p14:tracePt t="10068" x="2182813" y="1641475"/>
          <p14:tracePt t="10076" x="2128838" y="1695450"/>
          <p14:tracePt t="10076" x="2112963" y="1695450"/>
          <p14:tracePt t="10084" x="2058988" y="1749425"/>
          <p14:tracePt t="10093" x="2012950" y="1795463"/>
          <p14:tracePt t="10101" x="1997075" y="1835150"/>
          <p14:tracePt t="10109" x="1973263" y="1881188"/>
          <p14:tracePt t="10117" x="1973263" y="1935163"/>
          <p14:tracePt t="10126" x="1989138" y="1981200"/>
          <p14:tracePt t="10134" x="2005013" y="2035175"/>
          <p14:tracePt t="10151" x="2120900" y="2136775"/>
          <p14:tracePt t="10159" x="2190750" y="2166938"/>
          <p14:tracePt t="10167" x="2276475" y="2206625"/>
          <p14:tracePt t="10176" x="2360613" y="2220913"/>
          <p14:tracePt t="10184" x="2446338" y="2236788"/>
          <p14:tracePt t="10193" x="2532063" y="2252663"/>
          <p14:tracePt t="10210" x="2732088" y="2268538"/>
          <p14:tracePt t="10218" x="2817813" y="2268538"/>
          <p14:tracePt t="10218" x="2833688" y="2268538"/>
          <p14:tracePt t="10226" x="2917825" y="2260600"/>
          <p14:tracePt t="10234" x="2987675" y="2228850"/>
          <p14:tracePt t="10243" x="3057525" y="2190750"/>
          <p14:tracePt t="10243" x="3073400" y="2190750"/>
          <p14:tracePt t="10251" x="3103563" y="2159000"/>
          <p14:tracePt t="10259" x="3157538" y="2105025"/>
          <p14:tracePt t="10268" x="3157538" y="2058988"/>
          <p14:tracePt t="10276" x="3157538" y="1989138"/>
          <p14:tracePt t="10293" x="3127375" y="1889125"/>
          <p14:tracePt t="10293" x="3111500" y="1873250"/>
          <p14:tracePt t="10301" x="3081338" y="1835150"/>
          <p14:tracePt t="10309" x="3011488" y="1803400"/>
          <p14:tracePt t="10318" x="2925763" y="1787525"/>
          <p14:tracePt t="10318" x="2909888" y="1773238"/>
          <p14:tracePt t="10326" x="2841625" y="1773238"/>
          <p14:tracePt t="10326" x="2825750" y="1773238"/>
          <p14:tracePt t="10334" x="2724150" y="1757363"/>
          <p14:tracePt t="10342" x="2624138" y="1757363"/>
          <p14:tracePt t="10351" x="2500313" y="1757363"/>
          <p14:tracePt t="10359" x="2414588" y="1757363"/>
          <p14:tracePt t="10367" x="2330450" y="1765300"/>
          <p14:tracePt t="10384" x="2182813" y="1835150"/>
          <p14:tracePt t="10392" x="2144713" y="1849438"/>
          <p14:tracePt t="10401" x="2128838" y="1881188"/>
          <p14:tracePt t="10409" x="2128838" y="1897063"/>
          <p14:tracePt t="10417" x="2128838" y="1935163"/>
          <p14:tracePt t="10426" x="2159000" y="1965325"/>
          <p14:tracePt t="10434" x="2174875" y="1997075"/>
          <p14:tracePt t="10443" x="2206625" y="2035175"/>
          <p14:tracePt t="10443" x="2220913" y="2035175"/>
          <p14:tracePt t="10451" x="2260600" y="2066925"/>
          <p14:tracePt t="10459" x="2306638" y="2082800"/>
          <p14:tracePt t="10468" x="2344738" y="2120900"/>
          <p14:tracePt t="10468" x="2360613" y="2120900"/>
          <p14:tracePt t="10476" x="2392363" y="2136775"/>
          <p14:tracePt t="10484" x="2430463" y="2151063"/>
          <p14:tracePt t="10493" x="2462213" y="2151063"/>
          <p14:tracePt t="10501" x="2492375" y="2166938"/>
          <p14:tracePt t="10509" x="2562225" y="2166938"/>
          <p14:tracePt t="10526" x="2701925" y="2144713"/>
          <p14:tracePt t="10534" x="2763838" y="2105025"/>
          <p14:tracePt t="10542" x="2817813" y="2074863"/>
          <p14:tracePt t="10551" x="2863850" y="2043113"/>
          <p14:tracePt t="10559" x="2887663" y="2005013"/>
          <p14:tracePt t="10568" x="2903538" y="1973263"/>
          <p14:tracePt t="10576" x="2903538" y="1919288"/>
          <p14:tracePt t="10593" x="2903538" y="1857375"/>
          <p14:tracePt t="10593" x="2895600" y="1857375"/>
          <p14:tracePt t="10601" x="2871788" y="1835150"/>
          <p14:tracePt t="10609" x="2841625" y="1819275"/>
          <p14:tracePt t="10618" x="2809875" y="1803400"/>
          <p14:tracePt t="10618" x="2809875" y="1787525"/>
          <p14:tracePt t="10626" x="2755900" y="1773238"/>
          <p14:tracePt t="10635" x="2709863" y="1773238"/>
          <p14:tracePt t="10642" x="2655888" y="1773238"/>
          <p14:tracePt t="10651" x="2570163" y="1773238"/>
          <p14:tracePt t="10668" x="2414588" y="1773238"/>
          <p14:tracePt t="10668" x="2414588" y="1779588"/>
          <p14:tracePt t="10669" x="2400300" y="1779588"/>
          <p14:tracePt t="10676" x="2330450" y="1795463"/>
          <p14:tracePt t="10684" x="2282825" y="1835150"/>
          <p14:tracePt t="10692" x="2228850" y="1865313"/>
          <p14:tracePt t="10701" x="2182813" y="1911350"/>
          <p14:tracePt t="10710" x="2166938" y="1935163"/>
          <p14:tracePt t="10710" x="2166938" y="1951038"/>
          <p14:tracePt t="10717" x="2144713" y="1965325"/>
          <p14:tracePt t="10726" x="2144713" y="1997075"/>
          <p14:tracePt t="10734" x="2144713" y="2020888"/>
          <p14:tracePt t="10743" x="2159000" y="2051050"/>
          <p14:tracePt t="10751" x="2190750" y="2082800"/>
          <p14:tracePt t="10759" x="2220913" y="2105025"/>
          <p14:tracePt t="10768" x="2276475" y="2120900"/>
          <p14:tracePt t="10776" x="2344738" y="2151063"/>
          <p14:tracePt t="10784" x="2406650" y="2166938"/>
          <p14:tracePt t="10792" x="2476500" y="2166938"/>
          <p14:tracePt t="10801" x="2578100" y="2182813"/>
          <p14:tracePt t="10810" x="2662238" y="2182813"/>
          <p14:tracePt t="10810" x="2678113" y="2182813"/>
          <p14:tracePt t="10817" x="2763838" y="2182813"/>
          <p14:tracePt t="10826" x="2863850" y="2174875"/>
          <p14:tracePt t="10834" x="2933700" y="2159000"/>
          <p14:tracePt t="10843" x="2987675" y="2128838"/>
          <p14:tracePt t="10851" x="3019425" y="2105025"/>
          <p14:tracePt t="10859" x="3033713" y="2074863"/>
          <p14:tracePt t="10868" x="3057525" y="2043113"/>
          <p14:tracePt t="10876" x="3057525" y="1989138"/>
          <p14:tracePt t="10884" x="3041650" y="1958975"/>
          <p14:tracePt t="10893" x="3011488" y="1919288"/>
          <p14:tracePt t="10901" x="2957513" y="1889125"/>
          <p14:tracePt t="10909" x="2925763" y="1857375"/>
          <p14:tracePt t="10917" x="2871788" y="1835150"/>
          <p14:tracePt t="10926" x="2825750" y="1819275"/>
          <p14:tracePt t="10934" x="2755900" y="1803400"/>
          <p14:tracePt t="10943" x="2686050" y="1803400"/>
          <p14:tracePt t="10951" x="2624138" y="1803400"/>
          <p14:tracePt t="10959" x="2554288" y="1803400"/>
          <p14:tracePt t="10967" x="2500313" y="1811338"/>
          <p14:tracePt t="10976" x="2438400" y="1835150"/>
          <p14:tracePt t="10984" x="2384425" y="1865313"/>
          <p14:tracePt t="10993" x="2352675" y="1897063"/>
          <p14:tracePt t="11001" x="2314575" y="1935163"/>
          <p14:tracePt t="11009" x="2298700" y="1951038"/>
          <p14:tracePt t="11017" x="2298700" y="1981200"/>
          <p14:tracePt t="11026" x="2298700" y="2020888"/>
          <p14:tracePt t="11043" x="2298700" y="2066925"/>
          <p14:tracePt t="11051" x="2306638" y="2082800"/>
          <p14:tracePt t="11059" x="2344738" y="2120900"/>
          <p14:tracePt t="11068" x="2392363" y="2136775"/>
          <p14:tracePt t="11068" x="2392363" y="2151063"/>
          <p14:tracePt t="11076" x="2446338" y="2166938"/>
          <p14:tracePt t="11084" x="2516188" y="2182813"/>
          <p14:tracePt t="11092" x="2578100" y="2206625"/>
          <p14:tracePt t="11101" x="2647950" y="2206625"/>
          <p14:tracePt t="11109" x="2717800" y="2220913"/>
          <p14:tracePt t="11117" x="2801938" y="2236788"/>
          <p14:tracePt t="11118" x="2817813" y="2236788"/>
          <p14:tracePt t="11126" x="2903538" y="2236788"/>
          <p14:tracePt t="11134" x="2987675" y="2236788"/>
          <p14:tracePt t="11142" x="3033713" y="2228850"/>
          <p14:tracePt t="11151" x="3103563" y="2212975"/>
          <p14:tracePt t="11159" x="3119438" y="2174875"/>
          <p14:tracePt t="11168" x="3157538" y="2159000"/>
          <p14:tracePt t="11176" x="3157538" y="2105025"/>
          <p14:tracePt t="11193" x="3157538" y="2027238"/>
          <p14:tracePt t="11193" x="3157538" y="2005013"/>
          <p14:tracePt t="11201" x="3127375" y="1958975"/>
          <p14:tracePt t="11209" x="3081338" y="1903413"/>
          <p14:tracePt t="11218" x="3027363" y="1857375"/>
          <p14:tracePt t="11226" x="2979738" y="1819275"/>
          <p14:tracePt t="11234" x="2909888" y="1787525"/>
          <p14:tracePt t="11243" x="2825750" y="1757363"/>
          <p14:tracePt t="11251" x="2740025" y="1733550"/>
          <p14:tracePt t="11259" x="2655888" y="1717675"/>
          <p14:tracePt t="11276" x="2470150" y="1717675"/>
          <p14:tracePt t="11284" x="2384425" y="1717675"/>
          <p14:tracePt t="11293" x="2298700" y="1749425"/>
          <p14:tracePt t="11293" x="2282825" y="1749425"/>
          <p14:tracePt t="11301" x="2214563" y="1779588"/>
          <p14:tracePt t="11318" x="2112963" y="1849438"/>
          <p14:tracePt t="11318" x="2097088" y="1865313"/>
          <p14:tracePt t="11334" x="2043113" y="1951038"/>
          <p14:tracePt t="11342" x="2043113" y="1997075"/>
          <p14:tracePt t="11351" x="2043113" y="2051050"/>
          <p14:tracePt t="11368" x="2051050" y="2120900"/>
          <p14:tracePt t="11368" x="2051050" y="2136775"/>
          <p14:tracePt t="11376" x="2090738" y="2151063"/>
          <p14:tracePt t="11384" x="2136775" y="2182813"/>
          <p14:tracePt t="11392" x="2206625" y="2206625"/>
          <p14:tracePt t="11401" x="2290763" y="2220913"/>
          <p14:tracePt t="11418" x="2446338" y="2252663"/>
          <p14:tracePt t="11426" x="2532063" y="2252663"/>
          <p14:tracePt t="11434" x="2632075" y="2252663"/>
          <p14:tracePt t="11443" x="2732088" y="2252663"/>
          <p14:tracePt t="11451" x="2833688" y="2252663"/>
          <p14:tracePt t="11459" x="2917825" y="2244725"/>
          <p14:tracePt t="11468" x="2987675" y="2212975"/>
          <p14:tracePt t="11476" x="3033713" y="2174875"/>
          <p14:tracePt t="11484" x="3073400" y="2144713"/>
          <p14:tracePt t="11493" x="3089275" y="2089150"/>
          <p14:tracePt t="11509" x="3089275" y="2005013"/>
          <p14:tracePt t="11517" x="3081338" y="1973263"/>
          <p14:tracePt t="11526" x="3041650" y="1919288"/>
          <p14:tracePt t="11534" x="2995613" y="1903413"/>
          <p14:tracePt t="11543" x="2941638" y="1873250"/>
          <p14:tracePt t="11543" x="2925763" y="1873250"/>
          <p14:tracePt t="11551" x="2855913" y="1835150"/>
          <p14:tracePt t="11559" x="2771775" y="1819275"/>
          <p14:tracePt t="11568" x="2670175" y="1819275"/>
          <p14:tracePt t="11576" x="2586038" y="1803400"/>
          <p14:tracePt t="11584" x="2516188" y="1803400"/>
          <p14:tracePt t="11592" x="2454275" y="1803400"/>
          <p14:tracePt t="11601" x="2368550" y="1835150"/>
          <p14:tracePt t="11618" x="2268538" y="1865313"/>
          <p14:tracePt t="11626" x="2228850" y="1897063"/>
          <p14:tracePt t="11634" x="2214563" y="1911350"/>
          <p14:tracePt t="11651" x="2198688" y="1965325"/>
          <p14:tracePt t="11659" x="2198688" y="1981200"/>
          <p14:tracePt t="11668" x="2206625" y="1997075"/>
          <p14:tracePt t="11668" x="2206625" y="2020888"/>
          <p14:tracePt t="11676" x="2244725" y="2035175"/>
          <p14:tracePt t="11684" x="2260600" y="2051050"/>
          <p14:tracePt t="11693" x="2276475" y="2066925"/>
          <p14:tracePt t="11701" x="2306638" y="2082800"/>
          <p14:tracePt t="11709" x="2344738" y="2082800"/>
          <p14:tracePt t="11717" x="2376488" y="2105025"/>
          <p14:tracePt t="11726" x="2406650" y="2105025"/>
          <p14:tracePt t="11734" x="2462213" y="2120900"/>
          <p14:tracePt t="11743" x="2516188" y="2120900"/>
          <p14:tracePt t="11751" x="2562225" y="2120900"/>
          <p14:tracePt t="11759" x="2632075" y="2120900"/>
          <p14:tracePt t="11768" x="2717800" y="2120900"/>
          <p14:tracePt t="11776" x="2786063" y="2120900"/>
          <p14:tracePt t="11793" x="2887663" y="2089150"/>
          <p14:tracePt t="11801" x="2903538" y="2058988"/>
          <p14:tracePt t="11809" x="2933700" y="2043113"/>
          <p14:tracePt t="11817" x="2949575" y="2027238"/>
          <p14:tracePt t="11826" x="2949575" y="2005013"/>
          <p14:tracePt t="11834" x="2949575" y="1973263"/>
          <p14:tracePt t="11843" x="2941638" y="1958975"/>
          <p14:tracePt t="11851" x="2909888" y="1919288"/>
          <p14:tracePt t="11859" x="2871788" y="1903413"/>
          <p14:tracePt t="11868" x="2825750" y="1889125"/>
          <p14:tracePt t="11868" x="2809875" y="1873250"/>
          <p14:tracePt t="11876" x="2755900" y="1857375"/>
          <p14:tracePt t="11884" x="2686050" y="1857375"/>
          <p14:tracePt t="11893" x="2624138" y="1835150"/>
          <p14:tracePt t="11893" x="2600325" y="1835150"/>
          <p14:tracePt t="11901" x="2538413" y="1835150"/>
          <p14:tracePt t="11909" x="2470150" y="1835150"/>
          <p14:tracePt t="11917" x="2384425" y="1849438"/>
          <p14:tracePt t="11926" x="2298700" y="1881188"/>
          <p14:tracePt t="11943" x="2182813" y="1965325"/>
          <p14:tracePt t="11951" x="2144713" y="1997075"/>
          <p14:tracePt t="11959" x="2112963" y="2051050"/>
          <p14:tracePt t="11968" x="2097088" y="2105025"/>
          <p14:tracePt t="11976" x="2097088" y="2136775"/>
          <p14:tracePt t="11984" x="2097088" y="2166938"/>
          <p14:tracePt t="11992" x="2097088" y="2182813"/>
          <p14:tracePt t="12001" x="2097088" y="2206625"/>
          <p14:tracePt t="12009" x="2105025" y="2220913"/>
          <p14:tracePt t="12019" x="2120900" y="2220913"/>
          <p14:tracePt t="12034" x="2136775" y="2220913"/>
          <p14:tracePt t="12043" x="2136775" y="2236788"/>
          <p14:tracePt t="12043" x="2159000" y="2236788"/>
          <p14:tracePt t="12065" x="2174875" y="2236788"/>
          <p14:tracePt t="12084" x="2190750" y="2236788"/>
          <p14:tracePt t="12093" x="2206625" y="2236788"/>
          <p14:tracePt t="12101" x="2220913" y="2236788"/>
          <p14:tracePt t="12118" x="2244725" y="2236788"/>
          <p14:tracePt t="12139" x="2260600" y="2236788"/>
          <p14:tracePt t="12151" x="2260600" y="2228850"/>
          <p14:tracePt t="12170" x="2276475" y="2228850"/>
          <p14:tracePt t="12204" x="2290763" y="2228850"/>
          <p14:tracePt t="12223" x="2306638" y="2228850"/>
          <p14:tracePt t="12235" x="2322513" y="2228850"/>
          <p14:tracePt t="12237" x="2322513" y="2212975"/>
          <p14:tracePt t="12251" x="2344738" y="2212975"/>
          <p14:tracePt t="12274" x="2360613" y="2212975"/>
          <p14:tracePt t="12315" x="2376488" y="2212975"/>
          <p14:tracePt t="12423" x="2376488" y="2220913"/>
          <p14:tracePt t="12734" x="2368550" y="2220913"/>
          <p14:tracePt t="12758" x="2352675" y="2220913"/>
          <p14:tracePt t="12776" x="2330450" y="2220913"/>
          <p14:tracePt t="12953" x="2344738" y="2220913"/>
          <p14:tracePt t="12972" x="2360613" y="2220913"/>
          <p14:tracePt t="13002" x="2376488" y="2220913"/>
          <p14:tracePt t="13031" x="2376488" y="2236788"/>
          <p14:tracePt t="13032" x="2392363" y="2236788"/>
          <p14:tracePt t="13302" x="2406650" y="2236788"/>
          <p14:tracePt t="13309" x="2430463" y="2236788"/>
          <p14:tracePt t="13318" x="2446338" y="2236788"/>
          <p14:tracePt t="13326" x="2476500" y="2252663"/>
          <p14:tracePt t="13335" x="2516188" y="2252663"/>
          <p14:tracePt t="13343" x="2546350" y="2252663"/>
          <p14:tracePt t="13351" x="2593975" y="2252663"/>
          <p14:tracePt t="13359" x="2662238" y="2268538"/>
          <p14:tracePt t="13368" x="2732088" y="2268538"/>
          <p14:tracePt t="13368" x="2747963" y="2268538"/>
          <p14:tracePt t="13376" x="2817813" y="2290763"/>
          <p14:tracePt t="13384" x="2917825" y="2290763"/>
          <p14:tracePt t="13393" x="3003550" y="2290763"/>
          <p14:tracePt t="13393" x="3019425" y="2290763"/>
          <p14:tracePt t="13402" x="3103563" y="2306638"/>
          <p14:tracePt t="13402" x="3119438" y="2306638"/>
          <p14:tracePt t="13409" x="3189288" y="2306638"/>
          <p14:tracePt t="13418" x="3275013" y="2306638"/>
          <p14:tracePt t="13418" x="3289300" y="2306638"/>
          <p14:tracePt t="13426" x="3375025" y="2306638"/>
          <p14:tracePt t="13434" x="3460750" y="2306638"/>
          <p14:tracePt t="13443" x="3530600" y="2322513"/>
          <p14:tracePt t="13443" x="3544888" y="2322513"/>
          <p14:tracePt t="13462" x="3716338" y="2322513"/>
          <p14:tracePt t="13468" x="3762375" y="2322513"/>
          <p14:tracePt t="13476" x="3832225" y="2338388"/>
          <p14:tracePt t="13484" x="3902075" y="2338388"/>
          <p14:tracePt t="13493" x="3970338" y="2338388"/>
          <p14:tracePt t="13493" x="3986213" y="2338388"/>
          <p14:tracePt t="13501" x="4056063" y="2338388"/>
          <p14:tracePt t="13509" x="4117975" y="2338388"/>
          <p14:tracePt t="13518" x="4203700" y="2338388"/>
          <p14:tracePt t="13518" x="4219575" y="2338388"/>
          <p14:tracePt t="13526" x="4287838" y="2338388"/>
          <p14:tracePt t="13534" x="4373563" y="2338388"/>
          <p14:tracePt t="13543" x="4459288" y="2338388"/>
          <p14:tracePt t="13543" x="4473575" y="2338388"/>
          <p14:tracePt t="13551" x="4559300" y="2352675"/>
          <p14:tracePt t="13559" x="4659313" y="2352675"/>
          <p14:tracePt t="13568" x="4783138" y="2376488"/>
          <p14:tracePt t="13576" x="4884738" y="2376488"/>
          <p14:tracePt t="13584" x="4984750" y="2392363"/>
          <p14:tracePt t="13593" x="5086350" y="2392363"/>
          <p14:tracePt t="13601" x="5224463" y="2392363"/>
          <p14:tracePt t="13609" x="5326063" y="2392363"/>
          <p14:tracePt t="13618" x="5441950" y="2406650"/>
          <p14:tracePt t="13618" x="5457825" y="2406650"/>
          <p14:tracePt t="13627" x="5557838" y="2406650"/>
          <p14:tracePt t="13635" x="5643563" y="2406650"/>
          <p14:tracePt t="13643" x="5713413" y="2406650"/>
          <p14:tracePt t="13643" x="5727700" y="2406650"/>
          <p14:tracePt t="13651" x="5797550" y="2406650"/>
          <p14:tracePt t="13659" x="5867400" y="2406650"/>
          <p14:tracePt t="13668" x="5953125" y="2406650"/>
          <p14:tracePt t="13676" x="6015038" y="2422525"/>
          <p14:tracePt t="13684" x="6084888" y="2422525"/>
          <p14:tracePt t="13693" x="6138863" y="2438400"/>
          <p14:tracePt t="13964" x="6138863" y="2454275"/>
          <p14:tracePt t="14053" x="6138863" y="2446338"/>
          <p14:tracePt t="14068" x="6122988" y="2446338"/>
          <p14:tracePt t="14114" x="6122988" y="2430463"/>
          <p14:tracePt t="14117" x="6107113" y="2430463"/>
          <p14:tracePt t="14137" x="6107113" y="2414588"/>
          <p14:tracePt t="14146" x="6092825" y="2414588"/>
          <p14:tracePt t="14153" x="6092825" y="2400300"/>
          <p14:tracePt t="14164" x="6092825" y="2376488"/>
          <p14:tracePt t="14168" x="6076950" y="2376488"/>
          <p14:tracePt t="14177" x="6076950" y="2360613"/>
          <p14:tracePt t="14184" x="6061075" y="2360613"/>
          <p14:tracePt t="14209" x="6022975" y="2330450"/>
          <p14:tracePt t="14218" x="6007100" y="2330450"/>
          <p14:tracePt t="14218" x="6007100" y="2314575"/>
          <p14:tracePt t="14226" x="5991225" y="2314575"/>
          <p14:tracePt t="14234" x="5975350" y="2298700"/>
          <p14:tracePt t="14243" x="5961063" y="2274888"/>
          <p14:tracePt t="14243" x="5937250" y="2274888"/>
          <p14:tracePt t="14259" x="5907088" y="2244725"/>
          <p14:tracePt t="14268" x="5875338" y="2228850"/>
          <p14:tracePt t="14276" x="5851525" y="2212975"/>
          <p14:tracePt t="14284" x="5821363" y="2212975"/>
          <p14:tracePt t="14293" x="5805488" y="2190750"/>
          <p14:tracePt t="14301" x="5767388" y="2190750"/>
          <p14:tracePt t="14309" x="5751513" y="2174875"/>
          <p14:tracePt t="14318" x="5735638" y="2174875"/>
          <p14:tracePt t="14326" x="5721350" y="2174875"/>
          <p14:tracePt t="14335" x="5705475" y="2159000"/>
          <p14:tracePt t="14352" x="5689600" y="2159000"/>
          <p14:tracePt t="14353" x="5665788" y="2159000"/>
          <p14:tracePt t="14362" x="5651500" y="2159000"/>
          <p14:tracePt t="14372" x="5635625" y="2159000"/>
          <p14:tracePt t="14381" x="5635625" y="2144713"/>
          <p14:tracePt t="14384" x="5619750" y="2144713"/>
          <p14:tracePt t="14401" x="5603875" y="2144713"/>
          <p14:tracePt t="14409" x="5581650" y="2144713"/>
          <p14:tracePt t="14422" x="5565775" y="2144713"/>
          <p14:tracePt t="14446" x="5549900" y="2144713"/>
          <p14:tracePt t="14462" x="5534025" y="2144713"/>
          <p14:tracePt t="14474" x="5519738" y="2128838"/>
          <p14:tracePt t="14484" x="5495925" y="2128838"/>
          <p14:tracePt t="14493" x="5480050" y="2128838"/>
          <p14:tracePt t="14501" x="5465763" y="2105025"/>
          <p14:tracePt t="14509" x="5434013" y="2105025"/>
          <p14:tracePt t="14518" x="5418138" y="2105025"/>
          <p14:tracePt t="14518" x="5395913" y="2105025"/>
          <p14:tracePt t="14526" x="5364163" y="2105025"/>
          <p14:tracePt t="14534" x="5348288" y="2105025"/>
          <p14:tracePt t="14543" x="5294313" y="2089150"/>
          <p14:tracePt t="14551" x="5264150" y="2089150"/>
          <p14:tracePt t="14559" x="5210175" y="2089150"/>
          <p14:tracePt t="14568" x="5178425" y="2089150"/>
          <p14:tracePt t="14568" x="5162550" y="2089150"/>
          <p14:tracePt t="14584" x="5108575" y="2074863"/>
          <p14:tracePt t="14593" x="5078413" y="2074863"/>
          <p14:tracePt t="14601" x="5038725" y="2074863"/>
          <p14:tracePt t="14609" x="5024438" y="2058988"/>
          <p14:tracePt t="14618" x="5008563" y="2058988"/>
          <p14:tracePt t="14634" x="4976813" y="2058988"/>
          <p14:tracePt t="14643" x="4938713" y="2058988"/>
          <p14:tracePt t="14651" x="4908550" y="2058988"/>
          <p14:tracePt t="14659" x="4876800" y="2058988"/>
          <p14:tracePt t="14668" x="4838700" y="2058988"/>
          <p14:tracePt t="14676" x="4806950" y="2058988"/>
          <p14:tracePt t="14693" x="4752975" y="2058988"/>
          <p14:tracePt t="14693" x="4737100" y="2058988"/>
          <p14:tracePt t="14701" x="4721225" y="2058988"/>
          <p14:tracePt t="14709" x="4706938" y="2058988"/>
          <p14:tracePt t="14726" x="4683125" y="2058988"/>
          <p14:tracePt t="14778" x="4667250" y="2058988"/>
          <p14:tracePt t="14781" x="4667250" y="2066925"/>
          <p14:tracePt t="14797" x="4652963" y="2066925"/>
          <p14:tracePt t="15496" x="4659313" y="2066925"/>
          <p14:tracePt t="15507" x="4683125" y="2066925"/>
          <p14:tracePt t="15514" x="4699000" y="2066925"/>
          <p14:tracePt t="15526" x="4729163" y="2066925"/>
          <p14:tracePt t="15534" x="4745038" y="2066925"/>
          <p14:tracePt t="15543" x="4760913" y="2066925"/>
          <p14:tracePt t="15543" x="4783138" y="2066925"/>
          <p14:tracePt t="15551" x="4799013" y="2082800"/>
          <p14:tracePt t="15559" x="4845050" y="2082800"/>
          <p14:tracePt t="15568" x="4900613" y="2082800"/>
          <p14:tracePt t="15576" x="4970463" y="2082800"/>
          <p14:tracePt t="15584" x="5032375" y="2082800"/>
          <p14:tracePt t="15601" x="5202238" y="2082800"/>
          <p14:tracePt t="15609" x="5302250" y="2082800"/>
          <p14:tracePt t="15618" x="5426075" y="2082800"/>
          <p14:tracePt t="15627" x="5511800" y="2074863"/>
          <p14:tracePt t="15634" x="5595938" y="2074863"/>
          <p14:tracePt t="15643" x="5681663" y="2058988"/>
          <p14:tracePt t="15644" x="5697538" y="2058988"/>
          <p14:tracePt t="15644" x="5713413" y="2058988"/>
          <p14:tracePt t="15651" x="5783263" y="2058988"/>
          <p14:tracePt t="15660" x="5867400" y="2058988"/>
          <p14:tracePt t="15668" x="5953125" y="2058988"/>
          <p14:tracePt t="15676" x="6015038" y="2058988"/>
          <p14:tracePt t="15684" x="6069013" y="2058988"/>
          <p14:tracePt t="15693" x="6099175" y="2058988"/>
          <p14:tracePt t="15701" x="6138863" y="2058988"/>
          <p14:tracePt t="15710" x="6154738" y="2058988"/>
          <p14:tracePt t="15720" x="6169025" y="2058988"/>
          <p14:tracePt t="15734" x="6184900" y="2058988"/>
          <p14:tracePt t="15746" x="6200775" y="2058988"/>
          <p14:tracePt t="15759" x="6223000" y="2058988"/>
          <p14:tracePt t="15763" x="6223000" y="2043113"/>
          <p14:tracePt t="15768" x="6238875" y="2043113"/>
          <p14:tracePt t="15776" x="6254750" y="2027238"/>
          <p14:tracePt t="15784" x="6270625" y="2027238"/>
          <p14:tracePt t="15793" x="6284913" y="2005013"/>
          <p14:tracePt t="15801" x="6308725" y="1989138"/>
          <p14:tracePt t="15809" x="6324600" y="1973263"/>
          <p14:tracePt t="15818" x="6340475" y="1958975"/>
          <p14:tracePt t="15826" x="6340475" y="1919288"/>
          <p14:tracePt t="15834" x="6340475" y="1903413"/>
          <p14:tracePt t="15843" x="6340475" y="1889125"/>
          <p14:tracePt t="15843" x="6340475" y="1873250"/>
          <p14:tracePt t="15851" x="6340475" y="1857375"/>
          <p14:tracePt t="15859" x="6340475" y="1819275"/>
          <p14:tracePt t="15868" x="6340475" y="1787525"/>
          <p14:tracePt t="15876" x="6340475" y="1773238"/>
          <p14:tracePt t="15884" x="6340475" y="1733550"/>
          <p14:tracePt t="15893" x="6332538" y="1717675"/>
          <p14:tracePt t="15901" x="6332538" y="1703388"/>
          <p14:tracePt t="15919" x="6332538" y="1687513"/>
          <p14:tracePt t="15931" x="6308725" y="1687513"/>
          <p14:tracePt t="15948" x="6292850" y="1687513"/>
          <p14:tracePt t="15958" x="6278563" y="1687513"/>
          <p14:tracePt t="15965" x="6262688" y="1687513"/>
          <p14:tracePt t="15970" x="6246813" y="1687513"/>
          <p14:tracePt t="15976" x="6230938" y="1687513"/>
          <p14:tracePt t="15984" x="6192838" y="1687513"/>
          <p14:tracePt t="15993" x="6146800" y="1687513"/>
          <p14:tracePt t="16001" x="6107113" y="1687513"/>
          <p14:tracePt t="16009" x="6076950" y="1687513"/>
          <p14:tracePt t="16018" x="6037263" y="1687513"/>
          <p14:tracePt t="16026" x="6022975" y="1695450"/>
          <p14:tracePt t="16035" x="6007100" y="1695450"/>
          <p14:tracePt t="16051" x="5991225" y="1725613"/>
          <p14:tracePt t="16059" x="5975350" y="1749425"/>
          <p14:tracePt t="16068" x="5975350" y="1765300"/>
          <p14:tracePt t="16076" x="5975350" y="1795463"/>
          <p14:tracePt t="16084" x="5975350" y="1835150"/>
          <p14:tracePt t="16101" x="5975350" y="1911350"/>
          <p14:tracePt t="16109" x="5983288" y="1965325"/>
          <p14:tracePt t="16118" x="5983288" y="1997075"/>
          <p14:tracePt t="16126" x="5999163" y="2035175"/>
          <p14:tracePt t="16135" x="6015038" y="2066925"/>
          <p14:tracePt t="16143" x="6053138" y="2105025"/>
          <p14:tracePt t="16151" x="6084888" y="2120900"/>
          <p14:tracePt t="16159" x="6115050" y="2151063"/>
          <p14:tracePt t="16168" x="6169025" y="2166938"/>
          <p14:tracePt t="16176" x="6223000" y="2182813"/>
          <p14:tracePt t="16185" x="6284913" y="2206625"/>
          <p14:tracePt t="16193" x="6340475" y="2220913"/>
          <p14:tracePt t="16193" x="6354763" y="2220913"/>
          <p14:tracePt t="16201" x="6424613" y="2220913"/>
          <p14:tracePt t="16209" x="6510338" y="2220913"/>
          <p14:tracePt t="16218" x="6596063" y="2220913"/>
          <p14:tracePt t="16218" x="6610350" y="2220913"/>
          <p14:tracePt t="16226" x="6696075" y="2220913"/>
          <p14:tracePt t="16234" x="6781800" y="2190750"/>
          <p14:tracePt t="16243" x="6850063" y="2174875"/>
          <p14:tracePt t="16243" x="6865938" y="2174875"/>
          <p14:tracePt t="16251" x="6927850" y="2144713"/>
          <p14:tracePt t="16259" x="6981825" y="2128838"/>
          <p14:tracePt t="16268" x="7013575" y="2105025"/>
          <p14:tracePt t="16277" x="7035800" y="2089150"/>
          <p14:tracePt t="16285" x="7035800" y="2074863"/>
          <p14:tracePt t="16293" x="7035800" y="2058988"/>
          <p14:tracePt t="16301" x="7035800" y="2043113"/>
          <p14:tracePt t="16309" x="7035800" y="2027238"/>
          <p14:tracePt t="16318" x="7021513" y="2027238"/>
          <p14:tracePt t="16335" x="6989763" y="1989138"/>
          <p14:tracePt t="16335" x="6973888" y="1989138"/>
          <p14:tracePt t="16343" x="6959600" y="1989138"/>
          <p14:tracePt t="16351" x="6935788" y="1973263"/>
          <p14:tracePt t="16359" x="6905625" y="1973263"/>
          <p14:tracePt t="16368" x="6889750" y="1973263"/>
          <p14:tracePt t="16376" x="6873875" y="1973263"/>
          <p14:tracePt t="16385" x="6850063" y="1973263"/>
          <p14:tracePt t="16400" x="6835775" y="1973263"/>
          <p14:tracePt t="16430" x="6835775" y="1981200"/>
          <p14:tracePt t="16440" x="6835775" y="1997075"/>
          <p14:tracePt t="16448" x="6835775" y="2020888"/>
          <p14:tracePt t="16456" x="6835775" y="2035175"/>
          <p14:tracePt t="16468" x="6850063" y="2051050"/>
          <p14:tracePt t="16468" x="6850063" y="2066925"/>
          <p14:tracePt t="16476" x="6881813" y="2082800"/>
          <p14:tracePt t="16484" x="6927850" y="2120900"/>
          <p14:tracePt t="16493" x="6967538" y="2151063"/>
          <p14:tracePt t="16493" x="6981825" y="2151063"/>
          <p14:tracePt t="16501" x="7035800" y="2166938"/>
          <p14:tracePt t="16510" x="7067550" y="2206625"/>
          <p14:tracePt t="16518" x="7097713" y="2220913"/>
          <p14:tracePt t="16518" x="7121525" y="2220913"/>
          <p14:tracePt t="16526" x="7153275" y="2236788"/>
          <p14:tracePt t="16534" x="7221538" y="2252663"/>
          <p14:tracePt t="16543" x="7269163" y="2268538"/>
          <p14:tracePt t="16551" x="7339013" y="2306638"/>
          <p14:tracePt t="16568" x="7508875" y="2338388"/>
          <p14:tracePt t="16576" x="7594600" y="2352675"/>
          <p14:tracePt t="16585" x="7662863" y="2376488"/>
          <p14:tracePt t="16593" x="7764463" y="2376488"/>
          <p14:tracePt t="16601" x="7864475" y="2392363"/>
          <p14:tracePt t="16609" x="7950200" y="2392363"/>
          <p14:tracePt t="16618" x="8050213" y="2392363"/>
          <p14:tracePt t="16627" x="8135938" y="2392363"/>
          <p14:tracePt t="16634" x="8221663" y="2406650"/>
          <p14:tracePt t="16643" x="8283575" y="2406650"/>
          <p14:tracePt t="16643" x="8305800" y="2406650"/>
          <p14:tracePt t="16651" x="8351838" y="2406650"/>
          <p14:tracePt t="16659" x="8421688" y="2406650"/>
          <p14:tracePt t="16668" x="8491538" y="2406650"/>
          <p14:tracePt t="16668" x="8507413" y="2406650"/>
          <p14:tracePt t="16676" x="8553450" y="2422525"/>
          <p14:tracePt t="16685" x="8607425" y="2422525"/>
          <p14:tracePt t="16693" x="8661400" y="2422525"/>
          <p14:tracePt t="16693" x="8677275" y="2422525"/>
          <p14:tracePt t="16710" x="8763000" y="2422525"/>
          <p14:tracePt t="16718" x="8809038" y="2422525"/>
          <p14:tracePt t="16726" x="8847138" y="2422525"/>
          <p14:tracePt t="16735" x="8878888" y="2422525"/>
          <p14:tracePt t="16743" x="8894763" y="2422525"/>
          <p14:tracePt t="16759" x="8964613" y="2422525"/>
          <p14:tracePt t="16768" x="8978900" y="2422525"/>
          <p14:tracePt t="16776" x="9018588" y="2422525"/>
          <p14:tracePt t="16785" x="9048750" y="2414588"/>
          <p14:tracePt t="16793" x="9080500" y="2414588"/>
          <p14:tracePt t="16801" x="9096375" y="2414588"/>
          <p14:tracePt t="16809" x="9118600" y="2400300"/>
          <p14:tracePt t="16818" x="9134475" y="2400300"/>
          <p14:tracePt t="16826" x="9150350" y="2400300"/>
          <p14:tracePt t="16834" x="9164638" y="2376488"/>
          <p14:tracePt t="16900" x="9158288" y="2376488"/>
          <p14:tracePt t="16902" x="9158288" y="2392363"/>
          <p14:tracePt t="16909" x="9142413" y="2406650"/>
          <p14:tracePt t="16918" x="9126538" y="2422525"/>
          <p14:tracePt t="16926" x="9102725" y="2438400"/>
          <p14:tracePt t="16943" x="9072563" y="2454275"/>
          <p14:tracePt t="16951" x="9056688" y="2454275"/>
          <p14:tracePt t="16960" x="9040813" y="2454275"/>
          <p14:tracePt t="16968" x="9018588" y="2454275"/>
          <p14:tracePt t="17026" x="9002713" y="2454275"/>
          <p14:tracePt t="17035" x="8986838" y="2454275"/>
          <p14:tracePt t="17043" x="8956675" y="2454275"/>
          <p14:tracePt t="17051" x="8902700" y="2454275"/>
          <p14:tracePt t="17060" x="8886825" y="2446338"/>
          <p14:tracePt t="17068" x="8870950" y="2446338"/>
          <p14:tracePt t="17122" x="8855075" y="2446338"/>
          <p14:tracePt t="17127" x="8832850" y="2430463"/>
          <p14:tracePt t="17139" x="8770938" y="2376488"/>
          <p14:tracePt t="17146" x="8701088" y="2344738"/>
          <p14:tracePt t="17151" x="8647113" y="2330450"/>
          <p14:tracePt t="17160" x="8585200" y="2274888"/>
          <p14:tracePt t="17177" x="8429625" y="2190750"/>
          <p14:tracePt t="17185" x="8359775" y="2144713"/>
          <p14:tracePt t="17186" x="8345488" y="2144713"/>
          <p14:tracePt t="17194" x="8289925" y="2105025"/>
          <p14:tracePt t="17202" x="8259763" y="2089150"/>
          <p14:tracePt t="17210" x="8205788" y="2089150"/>
          <p14:tracePt t="17218" x="8189913" y="2089150"/>
          <p14:tracePt t="17226" x="8159750" y="2089150"/>
          <p14:tracePt t="17234" x="8143875" y="2089150"/>
          <p14:tracePt t="17244" x="8128000" y="2089150"/>
          <p14:tracePt t="17253" x="8104188" y="2105025"/>
          <p14:tracePt t="17268" x="8089900" y="2136775"/>
          <p14:tracePt t="17276" x="8074025" y="2151063"/>
          <p14:tracePt t="17286" x="8074025" y="2166938"/>
          <p14:tracePt t="17302" x="8074025" y="2182813"/>
          <p14:tracePt t="17320" x="8074025" y="2206625"/>
          <p14:tracePt t="17326" x="8081963" y="2206625"/>
          <p14:tracePt t="17335" x="8096250" y="2220913"/>
          <p14:tracePt t="17343" x="8151813" y="2236788"/>
          <p14:tracePt t="17351" x="8205788" y="2252663"/>
          <p14:tracePt t="17368" x="8321675" y="2268538"/>
          <p14:tracePt t="17376" x="8391525" y="2290763"/>
          <p14:tracePt t="17385" x="8453438" y="2306638"/>
          <p14:tracePt t="17386" x="8475663" y="2306638"/>
          <p14:tracePt t="17393" x="8523288" y="2306638"/>
          <p14:tracePt t="17394" x="8537575" y="2306638"/>
          <p14:tracePt t="17402" x="8623300" y="2322513"/>
          <p14:tracePt t="17410" x="8677275" y="2322513"/>
          <p14:tracePt t="17418" x="8763000" y="2322513"/>
          <p14:tracePt t="17426" x="8824913" y="2322513"/>
          <p14:tracePt t="17434" x="8878888" y="2322513"/>
          <p14:tracePt t="17443" x="8932863" y="2314575"/>
          <p14:tracePt t="17460" x="9018588" y="2298700"/>
          <p14:tracePt t="17468" x="9034463" y="2274888"/>
          <p14:tracePt t="17476" x="9048750" y="2244725"/>
          <p14:tracePt t="17485" x="9064625" y="2228850"/>
          <p14:tracePt t="17493" x="9080500" y="2212975"/>
          <p14:tracePt t="17493" x="9096375" y="2212975"/>
          <p14:tracePt t="17510" x="9118600" y="2174875"/>
          <p14:tracePt t="17518" x="9134475" y="2159000"/>
          <p14:tracePt t="17526" x="9150350" y="2144713"/>
          <p14:tracePt t="17536" x="9150350" y="2128838"/>
          <p14:tracePt t="17555" x="9164638" y="2128838"/>
          <p14:tracePt t="17562" x="9164638" y="2105025"/>
          <p14:tracePt t="17655" x="9158288" y="2105025"/>
          <p14:tracePt t="17660" x="9158288" y="2089150"/>
          <p14:tracePt t="17664" x="9142413" y="2089150"/>
          <p14:tracePt t="17672" x="9126538" y="2089150"/>
          <p14:tracePt t="17676" x="9126538" y="2074863"/>
          <p14:tracePt t="17685" x="9088438" y="2058988"/>
          <p14:tracePt t="17693" x="9072563" y="2043113"/>
          <p14:tracePt t="17694" x="9056688" y="2043113"/>
          <p14:tracePt t="17701" x="9040813" y="2027238"/>
          <p14:tracePt t="17709" x="9002713" y="2005013"/>
          <p14:tracePt t="17718" x="8986838" y="2005013"/>
          <p14:tracePt t="17726" x="8972550" y="1989138"/>
          <p14:tracePt t="17743" x="8886825" y="1958975"/>
          <p14:tracePt t="17751" x="8855075" y="1919288"/>
          <p14:tracePt t="17760" x="8801100" y="1903413"/>
          <p14:tracePt t="17768" x="8731250" y="1889125"/>
          <p14:tracePt t="17769" x="8731250" y="1873250"/>
          <p14:tracePt t="17776" x="8685213" y="1873250"/>
          <p14:tracePt t="17785" x="8615363" y="1857375"/>
          <p14:tracePt t="17793" x="8545513" y="1835150"/>
          <p14:tracePt t="17801" x="8475663" y="1835150"/>
          <p14:tracePt t="17809" x="8445500" y="1835150"/>
          <p14:tracePt t="17818" x="8399463" y="1835150"/>
          <p14:tracePt t="17826" x="8345488" y="1849438"/>
          <p14:tracePt t="17835" x="8313738" y="1865313"/>
          <p14:tracePt t="17843" x="8275638" y="1881188"/>
          <p14:tracePt t="17851" x="8243888" y="1935163"/>
          <p14:tracePt t="17859" x="8228013" y="1965325"/>
          <p14:tracePt t="17868" x="8228013" y="2020888"/>
          <p14:tracePt t="17884" x="8251825" y="2105025"/>
          <p14:tracePt t="17893" x="8267700" y="2136775"/>
          <p14:tracePt t="17902" x="8305800" y="2166938"/>
          <p14:tracePt t="17910" x="8321675" y="2182813"/>
          <p14:tracePt t="17918" x="8367713" y="2206625"/>
          <p14:tracePt t="17926" x="8407400" y="2220913"/>
          <p14:tracePt t="17943" x="8523288" y="2252663"/>
          <p14:tracePt t="17951" x="8607425" y="2268538"/>
          <p14:tracePt t="17961" x="8693150" y="2290763"/>
          <p14:tracePt t="17962" x="8709025" y="2290763"/>
          <p14:tracePt t="17968" x="8793163" y="2290763"/>
          <p14:tracePt t="17977" x="8894763" y="2290763"/>
          <p14:tracePt t="17985" x="8978900" y="2290763"/>
          <p14:tracePt t="17986" x="9018588" y="2290763"/>
          <p14:tracePt t="17993" x="9118600" y="2274888"/>
          <p14:tracePt t="18001" x="9204325" y="2244725"/>
          <p14:tracePt t="18010" x="9304338" y="2190750"/>
          <p14:tracePt t="18026" x="9474200" y="2089150"/>
          <p14:tracePt t="18035" x="9505950" y="2043113"/>
          <p14:tracePt t="18043" x="9536113" y="1973263"/>
          <p14:tracePt t="18051" x="9559925" y="1943100"/>
          <p14:tracePt t="18060" x="9559925" y="1903413"/>
          <p14:tracePt t="18068" x="9544050" y="1873250"/>
          <p14:tracePt t="18069" x="9529763" y="1857375"/>
          <p14:tracePt t="18076" x="9498013" y="1819275"/>
          <p14:tracePt t="18085" x="9459913" y="1803400"/>
          <p14:tracePt t="18093" x="9398000" y="1773238"/>
          <p14:tracePt t="18101" x="9328150" y="1757363"/>
          <p14:tracePt t="18110" x="9242425" y="1757363"/>
          <p14:tracePt t="18118" x="9142413" y="1757363"/>
          <p14:tracePt t="18126" x="9056688" y="1757363"/>
          <p14:tracePt t="18135" x="8956675" y="1765300"/>
          <p14:tracePt t="18135" x="8940800" y="1765300"/>
          <p14:tracePt t="18143" x="8832850" y="1795463"/>
          <p14:tracePt t="18143" x="8816975" y="1795463"/>
          <p14:tracePt t="18151" x="8716963" y="1835150"/>
          <p14:tracePt t="18160" x="8631238" y="1881188"/>
          <p14:tracePt t="18160" x="8631238" y="1897063"/>
          <p14:tracePt t="18168" x="8561388" y="1951038"/>
          <p14:tracePt t="18168" x="8545513" y="1951038"/>
          <p14:tracePt t="18177" x="8499475" y="2020888"/>
          <p14:tracePt t="18184" x="8461375" y="2051050"/>
          <p14:tracePt t="18193" x="8445500" y="2082800"/>
          <p14:tracePt t="18201" x="8445500" y="2105025"/>
          <p14:tracePt t="18210" x="8445500" y="2120900"/>
          <p14:tracePt t="18211" x="8453438" y="2120900"/>
          <p14:tracePt t="18218" x="8475663" y="2120900"/>
          <p14:tracePt t="18227" x="8523288" y="2136775"/>
          <p14:tracePt t="18235" x="8577263" y="2151063"/>
          <p14:tracePt t="18244" x="8677275" y="2166938"/>
          <p14:tracePt t="18252" x="8763000" y="2166938"/>
          <p14:tracePt t="18252" x="8778875" y="2182813"/>
          <p14:tracePt t="18260" x="8863013" y="2182813"/>
          <p14:tracePt t="18268" x="8994775" y="2182813"/>
          <p14:tracePt t="18277" x="9118600" y="2182813"/>
          <p14:tracePt t="18285" x="9234488" y="2182813"/>
          <p14:tracePt t="18285" x="9250363" y="2182813"/>
          <p14:tracePt t="18293" x="9350375" y="2174875"/>
          <p14:tracePt t="18293" x="9350375" y="2159000"/>
          <p14:tracePt t="18301" x="9420225" y="2128838"/>
          <p14:tracePt t="18310" x="9474200" y="2074863"/>
          <p14:tracePt t="18318" x="9490075" y="2005013"/>
          <p14:tracePt t="18326" x="9490075" y="1943100"/>
          <p14:tracePt t="18335" x="9490075" y="1873250"/>
          <p14:tracePt t="18343" x="9444038" y="1803400"/>
          <p14:tracePt t="18344" x="9428163" y="1803400"/>
          <p14:tracePt t="18351" x="9358313" y="1757363"/>
          <p14:tracePt t="18360" x="9242425" y="1703388"/>
          <p14:tracePt t="18368" x="9102725" y="1671638"/>
          <p14:tracePt t="18369" x="9072563" y="1671638"/>
          <p14:tracePt t="18379" x="8902700" y="1649413"/>
          <p14:tracePt t="18380" x="8886825" y="1649413"/>
          <p14:tracePt t="18380" x="8870950" y="1649413"/>
          <p14:tracePt t="18384" x="8785225" y="1649413"/>
          <p14:tracePt t="18394" x="8585200" y="1649413"/>
          <p14:tracePt t="18394" x="8561388" y="1649413"/>
          <p14:tracePt t="18401" x="8375650" y="1663700"/>
          <p14:tracePt t="18410" x="8174038" y="1695450"/>
          <p14:tracePt t="18411" x="8143875" y="1695450"/>
          <p14:tracePt t="18418" x="7934325" y="1765300"/>
          <p14:tracePt t="18419" x="7904163" y="1765300"/>
          <p14:tracePt t="18426" x="7732713" y="1835150"/>
          <p14:tracePt t="18434" x="7586663" y="1881188"/>
          <p14:tracePt t="18444" x="7431088" y="1965325"/>
          <p14:tracePt t="18445" x="7415213" y="1965325"/>
          <p14:tracePt t="18451" x="7315200" y="2020888"/>
          <p14:tracePt t="18460" x="7229475" y="2051050"/>
          <p14:tracePt t="18460" x="7229475" y="2066925"/>
          <p14:tracePt t="18468" x="7175500" y="2082800"/>
          <p14:tracePt t="18469" x="7159625" y="2105025"/>
          <p14:tracePt t="18476" x="7121525" y="2120900"/>
          <p14:tracePt t="18485" x="7121525" y="2151063"/>
          <p14:tracePt t="18493" x="7105650" y="2166938"/>
          <p14:tracePt t="18501" x="7105650" y="2182813"/>
          <p14:tracePt t="18510" x="7091363" y="2220913"/>
          <p14:tracePt t="18518" x="7075488" y="2220913"/>
          <p14:tracePt t="18526" x="7059613" y="2236788"/>
          <p14:tracePt t="18543" x="6935788" y="2252663"/>
          <p14:tracePt t="18551" x="6850063" y="2252663"/>
          <p14:tracePt t="18560" x="6719888" y="2252663"/>
          <p14:tracePt t="18568" x="6580188" y="2252663"/>
          <p14:tracePt t="18569" x="6564313" y="2252663"/>
          <p14:tracePt t="18579" x="6378575" y="2252663"/>
          <p14:tracePt t="18585" x="6278563" y="2252663"/>
          <p14:tracePt t="18593" x="6146800" y="2268538"/>
          <p14:tracePt t="18594" x="6122988" y="2268538"/>
          <p14:tracePt t="18601" x="5961063" y="2290763"/>
          <p14:tracePt t="18610" x="5789613" y="2306638"/>
          <p14:tracePt t="18618" x="5603875" y="2338388"/>
          <p14:tracePt t="18635" x="5280025" y="2376488"/>
          <p14:tracePt t="18643" x="5094288" y="2392363"/>
          <p14:tracePt t="18651" x="4976813" y="2406650"/>
          <p14:tracePt t="18660" x="4852988" y="2406650"/>
          <p14:tracePt t="18668" x="4737100" y="2422525"/>
          <p14:tracePt t="18668" x="4721225" y="2422525"/>
          <p14:tracePt t="18676" x="4583113" y="2422525"/>
          <p14:tracePt t="18685" x="4451350" y="2422525"/>
          <p14:tracePt t="18693" x="4281488" y="2422525"/>
          <p14:tracePt t="18701" x="4125913" y="2422525"/>
          <p14:tracePt t="18702" x="4110038" y="2422525"/>
          <p14:tracePt t="18710" x="3994150" y="2422525"/>
          <p14:tracePt t="18718" x="3894138" y="2422525"/>
          <p14:tracePt t="18719" x="3870325" y="2422525"/>
          <p14:tracePt t="18726" x="3770313" y="2422525"/>
          <p14:tracePt t="18735" x="3668713" y="2438400"/>
          <p14:tracePt t="18743" x="3552825" y="2438400"/>
          <p14:tracePt t="18751" x="3468688" y="2438400"/>
          <p14:tracePt t="18760" x="3382963" y="2438400"/>
          <p14:tracePt t="18776" x="3213100" y="2454275"/>
          <p14:tracePt t="18785" x="3127375" y="2454275"/>
          <p14:tracePt t="18793" x="3057525" y="2476500"/>
          <p14:tracePt t="18793" x="3041650" y="2476500"/>
          <p14:tracePt t="18801" x="2979738" y="2476500"/>
          <p14:tracePt t="18809" x="2941638" y="2492375"/>
          <p14:tracePt t="18818" x="2909888" y="2492375"/>
          <p14:tracePt t="18826" x="2909888" y="2508250"/>
          <p14:tracePt t="18834" x="2895600" y="2524125"/>
          <p14:tracePt t="18858" x="2871788" y="2524125"/>
          <p14:tracePt t="18872" x="2871788" y="2538413"/>
          <p14:tracePt t="18885" x="2855913" y="2538413"/>
          <p14:tracePt t="18893" x="2855913" y="2562225"/>
          <p14:tracePt t="18901" x="2841625" y="2562225"/>
          <p14:tracePt t="18910" x="2825750" y="2578100"/>
          <p14:tracePt t="18918" x="2809875" y="2578100"/>
          <p14:tracePt t="18918" x="2809875" y="2592388"/>
          <p14:tracePt t="18926" x="2786063" y="2592388"/>
          <p14:tracePt t="18934" x="2786063" y="2608263"/>
          <p14:tracePt t="18943" x="2771775" y="2608263"/>
          <p14:tracePt t="18951" x="2771775" y="2624138"/>
          <p14:tracePt t="18968" x="2755900" y="2624138"/>
          <p14:tracePt t="19006" x="2740025" y="2624138"/>
          <p14:tracePt t="19015" x="2724150" y="2624138"/>
          <p14:tracePt t="19026" x="2709863" y="2624138"/>
          <p14:tracePt t="19035" x="2670175" y="2624138"/>
          <p14:tracePt t="19043" x="2624138" y="2624138"/>
          <p14:tracePt t="19051" x="2586038" y="2616200"/>
          <p14:tracePt t="19060" x="2538413" y="2600325"/>
          <p14:tracePt t="19068" x="2484438" y="2600325"/>
          <p14:tracePt t="19076" x="2454275" y="2586038"/>
          <p14:tracePt t="19085" x="2400300" y="2570163"/>
          <p14:tracePt t="19093" x="2368550" y="2546350"/>
          <p14:tracePt t="19093" x="2352675" y="2546350"/>
          <p14:tracePt t="19101" x="2314575" y="2530475"/>
          <p14:tracePt t="19110" x="2268538" y="2516188"/>
          <p14:tracePt t="19118" x="2214563" y="2516188"/>
          <p14:tracePt t="19126" x="2182813" y="2516188"/>
          <p14:tracePt t="19135" x="2166938" y="2516188"/>
          <p14:tracePt t="19152" x="2112963" y="2516188"/>
          <p14:tracePt t="19160" x="2097088" y="2516188"/>
          <p14:tracePt t="19176" x="2028825" y="2516188"/>
          <p14:tracePt t="19184" x="1997075" y="2516188"/>
          <p14:tracePt t="19193" x="1943100" y="2516188"/>
          <p14:tracePt t="19201" x="1897063" y="2516188"/>
          <p14:tracePt t="19210" x="1843088" y="2516188"/>
          <p14:tracePt t="19210" x="1827213" y="2516188"/>
          <p14:tracePt t="19218" x="1773238" y="2516188"/>
          <p14:tracePt t="19226" x="1703388" y="2516188"/>
          <p14:tracePt t="19234" x="1671638" y="2516188"/>
          <p14:tracePt t="19244" x="1625600" y="2516188"/>
          <p14:tracePt t="19251" x="1601788" y="2516188"/>
          <p14:tracePt t="19260" x="1587500" y="2516188"/>
          <p14:tracePt t="19272" x="1571625" y="2516188"/>
          <p14:tracePt t="19506" x="1571625" y="2524125"/>
          <p14:tracePt t="19599" x="1571625" y="2538413"/>
          <p14:tracePt t="19675" x="1579563" y="2538413"/>
          <p14:tracePt t="19727" x="1593850" y="2538413"/>
          <p14:tracePt t="20114" x="1617663" y="2538413"/>
          <p14:tracePt t="20116" x="1617663" y="2562225"/>
          <p14:tracePt t="20131" x="1617663" y="2578100"/>
          <p14:tracePt t="20136" x="1633538" y="2578100"/>
          <p14:tracePt t="20151" x="1649413" y="2592388"/>
          <p14:tracePt t="20160" x="1663700" y="2592388"/>
          <p14:tracePt t="20168" x="1663700" y="2608263"/>
          <p14:tracePt t="20177" x="1679575" y="2624138"/>
          <p14:tracePt t="20178" x="1703388" y="2624138"/>
          <p14:tracePt t="20185" x="1719263" y="2624138"/>
          <p14:tracePt t="20197" x="1765300" y="2647950"/>
          <p14:tracePt t="20210" x="1849438" y="2678113"/>
          <p14:tracePt t="20218" x="1919288" y="2678113"/>
          <p14:tracePt t="20219" x="1919288" y="2693988"/>
          <p14:tracePt t="20226" x="2005013" y="2693988"/>
          <p14:tracePt t="20235" x="2074863" y="2709863"/>
          <p14:tracePt t="20235" x="2090738" y="2709863"/>
          <p14:tracePt t="20243" x="2174875" y="2724150"/>
          <p14:tracePt t="20251" x="2260600" y="2724150"/>
          <p14:tracePt t="20252" x="2276475" y="2747963"/>
          <p14:tracePt t="20260" x="2360613" y="2747963"/>
          <p14:tracePt t="20260" x="2376488" y="2747963"/>
          <p14:tracePt t="20268" x="2446338" y="2763838"/>
          <p14:tracePt t="20268" x="2462213" y="2763838"/>
          <p14:tracePt t="20276" x="2532063" y="2763838"/>
          <p14:tracePt t="20285" x="2593975" y="2763838"/>
          <p14:tracePt t="20286" x="2616200" y="2763838"/>
          <p14:tracePt t="20293" x="2647950" y="2778125"/>
          <p14:tracePt t="20294" x="2662238" y="2778125"/>
          <p14:tracePt t="20302" x="2701925" y="2778125"/>
          <p14:tracePt t="20310" x="2732088" y="2778125"/>
          <p14:tracePt t="20318" x="2747963" y="2778125"/>
          <p14:tracePt t="20335" x="2763838" y="2778125"/>
          <p14:tracePt t="20367" x="2786063" y="2778125"/>
          <p14:tracePt t="20377" x="2801938" y="2778125"/>
          <p14:tracePt t="20385" x="2833688" y="2778125"/>
          <p14:tracePt t="20393" x="2863850" y="2778125"/>
          <p14:tracePt t="20394" x="2887663" y="2778125"/>
          <p14:tracePt t="20404" x="2971800" y="2778125"/>
          <p14:tracePt t="20409" x="3019425" y="2771775"/>
          <p14:tracePt t="20418" x="3089275" y="2771775"/>
          <p14:tracePt t="20426" x="3135313" y="2771775"/>
          <p14:tracePt t="20435" x="3205163" y="2771775"/>
          <p14:tracePt t="20443" x="3259138" y="2771775"/>
          <p14:tracePt t="20451" x="3305175" y="2771775"/>
          <p14:tracePt t="20460" x="3344863" y="2771775"/>
          <p14:tracePt t="20468" x="3375025" y="2771775"/>
          <p14:tracePt t="20476" x="3406775" y="2771775"/>
          <p14:tracePt t="20485" x="3429000" y="2771775"/>
          <p14:tracePt t="20493" x="3460750" y="2771775"/>
          <p14:tracePt t="20501" x="3475038" y="2771775"/>
          <p14:tracePt t="20510" x="3490913" y="2771775"/>
          <p14:tracePt t="20603" x="3482975" y="2771775"/>
          <p14:tracePt t="20610" x="3468688" y="2771775"/>
          <p14:tracePt t="20619" x="3452813" y="2755900"/>
          <p14:tracePt t="20627" x="3436938" y="2755900"/>
          <p14:tracePt t="20635" x="3398838" y="2732088"/>
          <p14:tracePt t="20643" x="3351213" y="2716213"/>
          <p14:tracePt t="20651" x="3282950" y="2701925"/>
          <p14:tracePt t="20660" x="3213100" y="2686050"/>
          <p14:tracePt t="20668" x="3127375" y="2670175"/>
          <p14:tracePt t="20669" x="3111500" y="2647950"/>
          <p14:tracePt t="20676" x="3027363" y="2647950"/>
          <p14:tracePt t="20685" x="2957513" y="2632075"/>
          <p14:tracePt t="20693" x="2871788" y="2616200"/>
          <p14:tracePt t="20694" x="2855913" y="2616200"/>
          <p14:tracePt t="20710" x="2686050" y="2600325"/>
          <p14:tracePt t="20718" x="2600325" y="2600325"/>
          <p14:tracePt t="20726" x="2538413" y="2600325"/>
          <p14:tracePt t="20735" x="2470150" y="2600325"/>
          <p14:tracePt t="20743" x="2414588" y="2600325"/>
          <p14:tracePt t="20752" x="2384425" y="2600325"/>
          <p14:tracePt t="20760" x="2352675" y="2600325"/>
          <p14:tracePt t="20760" x="2330450" y="2600325"/>
          <p14:tracePt t="20768" x="2314575" y="2600325"/>
          <p14:tracePt t="20768" x="2298700" y="2600325"/>
          <p14:tracePt t="20776" x="2268538" y="2608263"/>
          <p14:tracePt t="20785" x="2228850" y="2608263"/>
          <p14:tracePt t="20793" x="2198688" y="2608263"/>
          <p14:tracePt t="20801" x="2182813" y="2624138"/>
          <p14:tracePt t="20810" x="2128838" y="2624138"/>
          <p14:tracePt t="20818" x="2097088" y="2624138"/>
          <p14:tracePt t="20826" x="2082800" y="2647950"/>
          <p14:tracePt t="20835" x="2043113" y="2647950"/>
          <p14:tracePt t="20851" x="2012950" y="2647950"/>
          <p14:tracePt t="20911" x="2012950" y="2662238"/>
          <p14:tracePt t="20916" x="2020888" y="2662238"/>
          <p14:tracePt t="20923" x="2035175" y="2662238"/>
          <p14:tracePt t="20926" x="2035175" y="2678113"/>
          <p14:tracePt t="20943" x="2105025" y="2693988"/>
          <p14:tracePt t="20951" x="2136775" y="2693988"/>
          <p14:tracePt t="20960" x="2190750" y="2709863"/>
          <p14:tracePt t="20968" x="2220913" y="2709863"/>
          <p14:tracePt t="20977" x="2276475" y="2709863"/>
          <p14:tracePt t="20993" x="2360613" y="2709863"/>
          <p14:tracePt t="21001" x="2406650" y="2709863"/>
          <p14:tracePt t="21010" x="2462213" y="2709863"/>
          <p14:tracePt t="21018" x="2516188" y="2709863"/>
          <p14:tracePt t="21026" x="2562225" y="2709863"/>
          <p14:tracePt t="21035" x="2593975" y="2709863"/>
          <p14:tracePt t="21043" x="2632075" y="2709863"/>
          <p14:tracePt t="21051" x="2662238" y="2709863"/>
          <p14:tracePt t="21060" x="2701925" y="2709863"/>
          <p14:tracePt t="21068" x="2732088" y="2709863"/>
          <p14:tracePt t="21085" x="2786063" y="2709863"/>
          <p14:tracePt t="21093" x="2801938" y="2709863"/>
          <p14:tracePt t="21101" x="2817813" y="2709863"/>
          <p14:tracePt t="21110" x="2833688" y="2709863"/>
          <p14:tracePt t="21118" x="2847975" y="2709863"/>
          <p14:tracePt t="21135" x="2863850" y="2709863"/>
          <p14:tracePt t="21178" x="2863850" y="2701925"/>
          <p14:tracePt t="21215" x="2863850" y="2686050"/>
          <p14:tracePt t="21226" x="2887663" y="2686050"/>
          <p14:tracePt t="21269" x="2887663" y="2670175"/>
          <p14:tracePt t="21276" x="2871788" y="2670175"/>
          <p14:tracePt t="21278" x="2871788" y="2647950"/>
          <p14:tracePt t="21286" x="2871788" y="2632075"/>
          <p14:tracePt t="21293" x="2855913" y="2616200"/>
          <p14:tracePt t="21301" x="2825750" y="2600325"/>
          <p14:tracePt t="21318" x="2740025" y="2546350"/>
          <p14:tracePt t="21335" x="2624138" y="2500313"/>
          <p14:tracePt t="21343" x="2554288" y="2462213"/>
          <p14:tracePt t="21352" x="2484438" y="2446338"/>
          <p14:tracePt t="21368" x="2368550" y="2430463"/>
          <p14:tracePt t="21376" x="2314575" y="2414588"/>
          <p14:tracePt t="21385" x="2244725" y="2414588"/>
          <p14:tracePt t="21393" x="2182813" y="2414588"/>
          <p14:tracePt t="21401" x="2128838" y="2414588"/>
          <p14:tracePt t="21410" x="2082800" y="2414588"/>
          <p14:tracePt t="21418" x="2012950" y="2422525"/>
          <p14:tracePt t="21426" x="1958975" y="2438400"/>
          <p14:tracePt t="21435" x="1911350" y="2476500"/>
          <p14:tracePt t="21443" x="1857375" y="2492375"/>
          <p14:tracePt t="21460" x="1787525" y="2538413"/>
          <p14:tracePt t="21461" x="1787525" y="2562225"/>
          <p14:tracePt t="21468" x="1787525" y="2578100"/>
          <p14:tracePt t="21476" x="1773238" y="2592388"/>
          <p14:tracePt t="21485" x="1773238" y="2608263"/>
          <p14:tracePt t="21493" x="1781175" y="2624138"/>
          <p14:tracePt t="21510" x="1849438" y="2662238"/>
          <p14:tracePt t="21511" x="1865313" y="2662238"/>
          <p14:tracePt t="21518" x="1919288" y="2678113"/>
          <p14:tracePt t="21526" x="1989138" y="2693988"/>
          <p14:tracePt t="21535" x="2035175" y="2709863"/>
          <p14:tracePt t="21543" x="2105025" y="2709863"/>
          <p14:tracePt t="21544" x="2120900" y="2709863"/>
          <p14:tracePt t="21552" x="2206625" y="2724150"/>
          <p14:tracePt t="21560" x="2276475" y="2747963"/>
          <p14:tracePt t="21568" x="2360613" y="2747963"/>
          <p14:tracePt t="21569" x="2376488" y="2747963"/>
          <p14:tracePt t="21577" x="2462213" y="2747963"/>
          <p14:tracePt t="21585" x="2546350" y="2747963"/>
          <p14:tracePt t="21602" x="2732088" y="2747963"/>
          <p14:tracePt t="21610" x="2833688" y="2747963"/>
          <p14:tracePt t="21618" x="2949575" y="2747963"/>
          <p14:tracePt t="21626" x="3033713" y="2747963"/>
          <p14:tracePt t="21635" x="3135313" y="2732088"/>
          <p14:tracePt t="21652" x="3259138" y="2647950"/>
          <p14:tracePt t="21660" x="3289300" y="2600325"/>
          <p14:tracePt t="21668" x="3305175" y="2546350"/>
          <p14:tracePt t="21669" x="3305175" y="2530475"/>
          <p14:tracePt t="21676" x="3328988" y="2484438"/>
          <p14:tracePt t="21685" x="3328988" y="2430463"/>
          <p14:tracePt t="21693" x="3297238" y="2376488"/>
          <p14:tracePt t="21702" x="3267075" y="2344738"/>
          <p14:tracePt t="21710" x="3213100" y="2314575"/>
          <p14:tracePt t="21718" x="3127375" y="2274888"/>
          <p14:tracePt t="21726" x="3041650" y="2260600"/>
          <p14:tracePt t="21743" x="2855913" y="2228850"/>
          <p14:tracePt t="21751" x="2771775" y="2228850"/>
          <p14:tracePt t="21760" x="2709863" y="2228850"/>
          <p14:tracePt t="21768" x="2600325" y="2228850"/>
          <p14:tracePt t="21776" x="2516188" y="2228850"/>
          <p14:tracePt t="21793" x="2400300" y="2268538"/>
          <p14:tracePt t="21801" x="2368550" y="2290763"/>
          <p14:tracePt t="21810" x="2330450" y="2322513"/>
          <p14:tracePt t="21818" x="2298700" y="2376488"/>
          <p14:tracePt t="21826" x="2298700" y="2406650"/>
          <p14:tracePt t="21835" x="2298700" y="2438400"/>
          <p14:tracePt t="21843" x="2298700" y="2476500"/>
          <p14:tracePt t="21851" x="2306638" y="2508250"/>
          <p14:tracePt t="21860" x="2344738" y="2538413"/>
          <p14:tracePt t="21868" x="2392363" y="2578100"/>
          <p14:tracePt t="21885" x="2546350" y="2624138"/>
          <p14:tracePt t="21893" x="2632075" y="2647950"/>
          <p14:tracePt t="21893" x="2647950" y="2647950"/>
          <p14:tracePt t="21901" x="2732088" y="2678113"/>
          <p14:tracePt t="21910" x="2817813" y="2693988"/>
          <p14:tracePt t="21910" x="2833688" y="2693988"/>
          <p14:tracePt t="21918" x="2933700" y="2709863"/>
          <p14:tracePt t="21927" x="3033713" y="2709863"/>
          <p14:tracePt t="21943" x="3219450" y="2724150"/>
          <p14:tracePt t="21951" x="3305175" y="2716213"/>
          <p14:tracePt t="21960" x="3375025" y="2686050"/>
          <p14:tracePt t="21968" x="3429000" y="2647950"/>
          <p14:tracePt t="21977" x="3444875" y="2600325"/>
          <p14:tracePt t="21985" x="3460750" y="2530475"/>
          <p14:tracePt t="21993" x="3452813" y="2462213"/>
          <p14:tracePt t="22001" x="3436938" y="2400300"/>
          <p14:tracePt t="22010" x="3382963" y="2344738"/>
          <p14:tracePt t="22026" x="3227388" y="2228850"/>
          <p14:tracePt t="22035" x="3143250" y="2190750"/>
          <p14:tracePt t="22043" x="3027363" y="2159000"/>
          <p14:tracePt t="22051" x="2925763" y="2128838"/>
          <p14:tracePt t="22060" x="2786063" y="2105025"/>
          <p14:tracePt t="22068" x="2655888" y="2089150"/>
          <p14:tracePt t="22085" x="2454275" y="2089150"/>
          <p14:tracePt t="22093" x="2384425" y="2089150"/>
          <p14:tracePt t="22101" x="2314575" y="2105025"/>
          <p14:tracePt t="22110" x="2268538" y="2136775"/>
          <p14:tracePt t="22118" x="2214563" y="2166938"/>
          <p14:tracePt t="22135" x="2214563" y="2220913"/>
          <p14:tracePt t="22143" x="2214563" y="2236788"/>
          <p14:tracePt t="22144" x="2214563" y="2252663"/>
          <p14:tracePt t="22151" x="2220913" y="2268538"/>
          <p14:tracePt t="22160" x="2244725" y="2306638"/>
          <p14:tracePt t="22168" x="2276475" y="2338388"/>
          <p14:tracePt t="22176" x="2306638" y="2352675"/>
          <p14:tracePt t="22185" x="2344738" y="2352675"/>
          <p14:tracePt t="22193" x="2376488" y="2376488"/>
          <p14:tracePt t="22201" x="2430463" y="2376488"/>
          <p14:tracePt t="22210" x="2492375" y="2376488"/>
          <p14:tracePt t="22218" x="2578100" y="2376488"/>
          <p14:tracePt t="22226" x="2647950" y="2376488"/>
          <p14:tracePt t="22243" x="2801938" y="2376488"/>
          <p14:tracePt t="22251" x="2887663" y="2376488"/>
          <p14:tracePt t="22260" x="2949575" y="2360613"/>
          <p14:tracePt t="22268" x="3019425" y="2330450"/>
          <p14:tracePt t="22276" x="3073400" y="2314575"/>
          <p14:tracePt t="22285" x="3103563" y="2298700"/>
          <p14:tracePt t="22293" x="3119438" y="2260600"/>
          <p14:tracePt t="22302" x="3119438" y="2212975"/>
          <p14:tracePt t="22310" x="3119438" y="2174875"/>
          <p14:tracePt t="22318" x="3095625" y="2128838"/>
          <p14:tracePt t="22326" x="3041650" y="2074863"/>
          <p14:tracePt t="22335" x="2957513" y="2027238"/>
          <p14:tracePt t="22352" x="2724150" y="1958975"/>
          <p14:tracePt t="22360" x="2570163" y="1943100"/>
          <p14:tracePt t="22368" x="2438400" y="1919288"/>
          <p14:tracePt t="22377" x="2298700" y="1919288"/>
          <p14:tracePt t="22385" x="2198688" y="1919288"/>
          <p14:tracePt t="22393" x="2097088" y="1935163"/>
          <p14:tracePt t="22401" x="2028825" y="1965325"/>
          <p14:tracePt t="22410" x="1973263" y="1997075"/>
          <p14:tracePt t="22418" x="1943100" y="2051050"/>
          <p14:tracePt t="22427" x="1927225" y="2082800"/>
          <p14:tracePt t="22435" x="1911350" y="2120900"/>
          <p14:tracePt t="22445" x="1911350" y="2166938"/>
          <p14:tracePt t="22452" x="1911350" y="2206625"/>
          <p14:tracePt t="22460" x="1911350" y="2236788"/>
          <p14:tracePt t="22469" x="1919288" y="2268538"/>
          <p14:tracePt t="22477" x="1935163" y="2306638"/>
          <p14:tracePt t="22485" x="1973263" y="2338388"/>
          <p14:tracePt t="22493" x="2005013" y="2352675"/>
          <p14:tracePt t="22502" x="2074863" y="2392363"/>
          <p14:tracePt t="22510" x="2159000" y="2406650"/>
          <p14:tracePt t="22519" x="2244725" y="2422525"/>
          <p14:tracePt t="22519" x="2260600" y="2422525"/>
          <p14:tracePt t="22527" x="2322513" y="2438400"/>
          <p14:tracePt t="22528" x="2344738" y="2438400"/>
          <p14:tracePt t="22536" x="2430463" y="2454275"/>
          <p14:tracePt t="22537" x="2446338" y="2454275"/>
          <p14:tracePt t="22543" x="2516188" y="2454275"/>
          <p14:tracePt t="22552" x="2593975" y="2476500"/>
          <p14:tracePt t="22560" x="2662238" y="2476500"/>
          <p14:tracePt t="22568" x="2732088" y="2476500"/>
          <p14:tracePt t="22577" x="2763838" y="2476500"/>
          <p14:tracePt t="22585" x="2786063" y="2476500"/>
          <p14:tracePt t="22596" x="2786063" y="2462213"/>
          <p14:tracePt t="22610" x="2786063" y="2446338"/>
          <p14:tracePt t="22620" x="2786063" y="2430463"/>
          <p14:tracePt t="22629" x="2786063" y="2414588"/>
          <p14:tracePt t="22645" x="2786063" y="2400300"/>
          <p14:tracePt t="22698" x="2771775" y="2400300"/>
          <p14:tracePt t="22713" x="2771775" y="2406650"/>
          <p14:tracePt t="22719" x="2755900" y="2406650"/>
          <p14:tracePt t="22735" x="2755900" y="2422525"/>
          <p14:tracePt t="22768" x="2763838" y="2438400"/>
          <p14:tracePt t="22776" x="2786063" y="2438400"/>
          <p14:tracePt t="22781" x="2801938" y="2438400"/>
          <p14:tracePt t="22785" x="2817813" y="2438400"/>
          <p14:tracePt t="22793" x="2847975" y="2454275"/>
          <p14:tracePt t="22802" x="2887663" y="2454275"/>
          <p14:tracePt t="22810" x="2903538" y="2476500"/>
          <p14:tracePt t="22818" x="2917825" y="2492375"/>
          <p14:tracePt t="22826" x="2933700" y="2492375"/>
          <p14:tracePt t="22835" x="2949575" y="2492375"/>
          <p14:tracePt t="22906" x="2971800" y="2492375"/>
          <p14:tracePt t="22907" x="2971800" y="2484438"/>
          <p14:tracePt t="22922" x="2971800" y="2462213"/>
          <p14:tracePt t="22934" x="2971800" y="2446338"/>
          <p14:tracePt t="22942" x="2971800" y="2430463"/>
          <p14:tracePt t="22948" x="2971800" y="2414588"/>
          <p14:tracePt t="22952" x="2971800" y="2400300"/>
          <p14:tracePt t="22960" x="2957513" y="2376488"/>
          <p14:tracePt t="22968" x="2941638" y="2344738"/>
          <p14:tracePt t="22976" x="2909888" y="2314575"/>
          <p14:tracePt t="22985" x="2871788" y="2298700"/>
          <p14:tracePt t="22986" x="2871788" y="2274888"/>
          <p14:tracePt t="22993" x="2841625" y="2260600"/>
          <p14:tracePt t="23018" x="2755900" y="2228850"/>
          <p14:tracePt t="23026" x="2740025" y="2228850"/>
          <p14:tracePt t="23036" x="2724150" y="2228850"/>
          <p14:tracePt t="23047" x="2709863" y="2228850"/>
          <p14:tracePt t="23060" x="2670175" y="2228850"/>
          <p14:tracePt t="23068" x="2640013" y="2228850"/>
          <p14:tracePt t="23076" x="2586038" y="2228850"/>
          <p14:tracePt t="23085" x="2554288" y="2228850"/>
          <p14:tracePt t="23093" x="2516188" y="2228850"/>
          <p14:tracePt t="23102" x="2500313" y="2228850"/>
          <p14:tracePt t="23110" x="2484438" y="2236788"/>
          <p14:tracePt t="23118" x="2454275" y="2236788"/>
          <p14:tracePt t="23126" x="2414588" y="2252663"/>
          <p14:tracePt t="23135" x="2384425" y="2268538"/>
          <p14:tracePt t="23152" x="2298700" y="2352675"/>
          <p14:tracePt t="23160" x="2268538" y="2406650"/>
          <p14:tracePt t="23168" x="2228850" y="2454275"/>
          <p14:tracePt t="23176" x="2214563" y="2508250"/>
          <p14:tracePt t="23185" x="2198688" y="2562225"/>
          <p14:tracePt t="23194" x="2182813" y="2608263"/>
          <p14:tracePt t="23210" x="2182813" y="2662238"/>
          <p14:tracePt t="23218" x="2190750" y="2678113"/>
          <p14:tracePt t="23226" x="2206625" y="2693988"/>
          <p14:tracePt t="23235" x="2220913" y="2693988"/>
          <p14:tracePt t="23243" x="2244725" y="2693988"/>
          <p14:tracePt t="23251" x="2260600" y="2693988"/>
          <p14:tracePt t="23260" x="2276475" y="2693988"/>
          <p14:tracePt t="23269" x="2290763" y="2693988"/>
          <p14:tracePt t="23285" x="2290763" y="2686050"/>
          <p14:tracePt t="23293" x="2290763" y="2670175"/>
          <p14:tracePt t="23302" x="2282825" y="2647950"/>
          <p14:tracePt t="23310" x="2268538" y="2632075"/>
          <p14:tracePt t="23318" x="2214563" y="2616200"/>
          <p14:tracePt t="23326" x="2144713" y="2586038"/>
          <p14:tracePt t="23335" x="2058988" y="2546350"/>
          <p14:tracePt t="23343" x="1973263" y="2516188"/>
          <p14:tracePt t="23351" x="1873250" y="2484438"/>
          <p14:tracePt t="23368" x="1657350" y="2446338"/>
          <p14:tracePt t="23376" x="1571625" y="2446338"/>
          <p14:tracePt t="23385" x="1485900" y="2446338"/>
          <p14:tracePt t="23386" x="1470025" y="2446338"/>
          <p14:tracePt t="23393" x="1401763" y="2446338"/>
          <p14:tracePt t="23401" x="1316038" y="2446338"/>
          <p14:tracePt t="23410" x="1246188" y="2454275"/>
          <p14:tracePt t="23418" x="1184275" y="2454275"/>
          <p14:tracePt t="23427" x="1114425" y="2454275"/>
          <p14:tracePt t="23435" x="1060450" y="2476500"/>
          <p14:tracePt t="23443" x="1014413" y="2476500"/>
          <p14:tracePt t="23452" x="960438" y="2476500"/>
          <p14:tracePt t="23460" x="944563" y="2476500"/>
          <p14:tracePt t="23468" x="928688" y="2476500"/>
          <p14:tracePt t="23557" x="912813" y="2476500"/>
          <p14:tracePt t="23586" x="920750" y="2476500"/>
          <p14:tracePt t="23594" x="936625" y="2476500"/>
          <p14:tracePt t="23599" x="952500" y="2476500"/>
          <p14:tracePt t="23603" x="968375" y="2476500"/>
          <p14:tracePt t="23618" x="1022350" y="2476500"/>
          <p14:tracePt t="23626" x="1052513" y="2476500"/>
          <p14:tracePt t="23635" x="1092200" y="2462213"/>
          <p14:tracePt t="23643" x="1138238" y="2462213"/>
          <p14:tracePt t="23651" x="1176338" y="2446338"/>
          <p14:tracePt t="23660" x="1222375" y="2446338"/>
          <p14:tracePt t="23668" x="1292225" y="2430463"/>
          <p14:tracePt t="23676" x="1346200" y="2430463"/>
          <p14:tracePt t="23685" x="1431925" y="2430463"/>
          <p14:tracePt t="23693" x="1563688" y="2430463"/>
          <p14:tracePt t="23701" x="1703388" y="2430463"/>
          <p14:tracePt t="23710" x="1865313" y="2430463"/>
          <p14:tracePt t="23711" x="1905000" y="2430463"/>
          <p14:tracePt t="23718" x="2136775" y="2430463"/>
          <p14:tracePt t="23726" x="2376488" y="2414588"/>
          <p14:tracePt t="23735" x="2662238" y="2414588"/>
          <p14:tracePt t="23743" x="2971800" y="2400300"/>
          <p14:tracePt t="23760" x="3530600" y="2344738"/>
          <p14:tracePt t="23761" x="3544888" y="2344738"/>
          <p14:tracePt t="23768" x="3800475" y="2330450"/>
          <p14:tracePt t="23769" x="3816350" y="2330450"/>
          <p14:tracePt t="23776" x="4102100" y="2298700"/>
          <p14:tracePt t="23785" x="4357688" y="2260600"/>
          <p14:tracePt t="23793" x="4597400" y="2244725"/>
          <p14:tracePt t="23802" x="4830763" y="2212975"/>
          <p14:tracePt t="23810" x="5054600" y="2190750"/>
          <p14:tracePt t="23819" x="5326063" y="2159000"/>
          <p14:tracePt t="23819" x="5372100" y="2159000"/>
          <p14:tracePt t="23826" x="5573713" y="2144713"/>
          <p14:tracePt t="23835" x="5829300" y="2144713"/>
          <p14:tracePt t="23835" x="5867400" y="2128838"/>
          <p14:tracePt t="23844" x="6115050" y="2105025"/>
          <p14:tracePt t="23852" x="6354763" y="2105025"/>
          <p14:tracePt t="23868" x="6827838" y="2058988"/>
          <p14:tracePt t="23885" x="7237413" y="2043113"/>
          <p14:tracePt t="23902" x="7578725" y="2027238"/>
          <p14:tracePt t="23910" x="7764463" y="2027238"/>
          <p14:tracePt t="23918" x="7934325" y="2027238"/>
          <p14:tracePt t="23926" x="8096250" y="2027238"/>
          <p14:tracePt t="23935" x="8283575" y="2027238"/>
          <p14:tracePt t="23943" x="8475663" y="2027238"/>
          <p14:tracePt t="23952" x="8661400" y="2027238"/>
          <p14:tracePt t="23960" x="8793163" y="2027238"/>
          <p14:tracePt t="23968" x="8964613" y="2027238"/>
          <p14:tracePt t="23976" x="9096375" y="2027238"/>
          <p14:tracePt t="23985" x="9234488" y="2027238"/>
          <p14:tracePt t="23986" x="9266238" y="2027238"/>
          <p14:tracePt t="23993" x="9405938" y="2027238"/>
          <p14:tracePt t="23994" x="9420225" y="2027238"/>
          <p14:tracePt t="24001" x="9521825" y="2027238"/>
          <p14:tracePt t="24010" x="9637713" y="2027238"/>
          <p14:tracePt t="24010" x="9659938" y="2027238"/>
          <p14:tracePt t="24019" x="9777413" y="2035175"/>
          <p14:tracePt t="24027" x="9893300" y="2051050"/>
          <p14:tracePt t="24043" x="10101263" y="2066925"/>
          <p14:tracePt t="24051" x="10179050" y="2066925"/>
          <p14:tracePt t="24060" x="10248900" y="2066925"/>
          <p14:tracePt t="24068" x="10318750" y="2058988"/>
          <p14:tracePt t="24077" x="10372725" y="2027238"/>
          <p14:tracePt t="24086" x="10418763" y="1989138"/>
          <p14:tracePt t="24093" x="10488613" y="1958975"/>
          <p14:tracePt t="24102" x="10558463" y="1903413"/>
          <p14:tracePt t="24110" x="10620375" y="1873250"/>
          <p14:tracePt t="24127" x="10760075" y="1787525"/>
          <p14:tracePt t="24135" x="10790238" y="1757363"/>
          <p14:tracePt t="24152" x="10860088" y="1687513"/>
          <p14:tracePt t="24160" x="10875963" y="1671638"/>
          <p14:tracePt t="24168" x="10891838" y="1649413"/>
          <p14:tracePt t="24177" x="10891838" y="1633538"/>
          <p14:tracePt t="24185" x="10914063" y="1617663"/>
          <p14:tracePt t="24193" x="10914063" y="1601788"/>
          <p14:tracePt t="24201" x="10914063" y="1587500"/>
          <p14:tracePt t="24210" x="10914063" y="1563688"/>
          <p14:tracePt t="24219" x="10899775" y="1531938"/>
          <p14:tracePt t="24226" x="10883900" y="1517650"/>
          <p14:tracePt t="24235" x="10868025" y="1501775"/>
          <p14:tracePt t="24243" x="10852150" y="1463675"/>
          <p14:tracePt t="24251" x="10837863" y="1447800"/>
          <p14:tracePt t="24262" x="10837863" y="1431925"/>
          <p14:tracePt t="24277" x="10814050" y="1431925"/>
          <p14:tracePt t="24286" x="10798175" y="1416050"/>
          <p14:tracePt t="24304" x="10783888" y="1416050"/>
          <p14:tracePt t="24375" x="10783888" y="1401763"/>
          <p14:tracePt t="24688" x="10768013" y="1401763"/>
          <p14:tracePt t="24697" x="10752138" y="1401763"/>
          <p14:tracePt t="24711" x="10752138" y="1408113"/>
          <p14:tracePt t="24712" x="10728325" y="1408113"/>
          <p14:tracePt t="24725" x="10714038" y="1423988"/>
          <p14:tracePt t="24731" x="10714038" y="1439863"/>
          <p14:tracePt t="24735" x="10698163" y="1439863"/>
          <p14:tracePt t="24743" x="10698163" y="1477963"/>
          <p14:tracePt t="24752" x="10682288" y="1493838"/>
          <p14:tracePt t="24760" x="10682288" y="1525588"/>
          <p14:tracePt t="24777" x="10682288" y="1579563"/>
          <p14:tracePt t="24785" x="10682288" y="1609725"/>
          <p14:tracePt t="24802" x="10666413" y="1679575"/>
          <p14:tracePt t="24810" x="10666413" y="1725613"/>
          <p14:tracePt t="24818" x="10666413" y="1765300"/>
          <p14:tracePt t="24826" x="10666413" y="1795463"/>
          <p14:tracePt t="24835" x="10674350" y="1849438"/>
          <p14:tracePt t="24843" x="10690225" y="1881188"/>
          <p14:tracePt t="24852" x="10706100" y="1911350"/>
          <p14:tracePt t="24860" x="10744200" y="1951038"/>
          <p14:tracePt t="24868" x="10775950" y="1981200"/>
          <p14:tracePt t="24876" x="10829925" y="2020888"/>
          <p14:tracePt t="24886" x="10875963" y="2035175"/>
          <p14:tracePt t="24893" x="10945813" y="2066925"/>
          <p14:tracePt t="24902" x="10975975" y="2066925"/>
          <p14:tracePt t="24910" x="11031538" y="2082800"/>
          <p14:tracePt t="24918" x="11061700" y="2082800"/>
          <p14:tracePt t="24928" x="11077575" y="2082800"/>
          <p14:tracePt t="24943" x="11099800" y="2074863"/>
          <p14:tracePt t="24952" x="11099800" y="2043113"/>
          <p14:tracePt t="24960" x="11099800" y="2027238"/>
          <p14:tracePt t="24968" x="11053763" y="1989138"/>
          <p14:tracePt t="24977" x="10999788" y="1973263"/>
          <p14:tracePt t="24985" x="10914063" y="1943100"/>
          <p14:tracePt t="24993" x="10752138" y="1919288"/>
          <p14:tracePt t="25002" x="10542588" y="1903413"/>
          <p14:tracePt t="25010" x="10294938" y="1903413"/>
          <p14:tracePt t="25018" x="10039350" y="1903413"/>
          <p14:tracePt t="25027" x="9753600" y="1903413"/>
          <p14:tracePt t="25035" x="9398000" y="1903413"/>
          <p14:tracePt t="25036" x="9358313" y="1903413"/>
          <p14:tracePt t="25043" x="9018588" y="1911350"/>
          <p14:tracePt t="25044" x="8986838" y="1911350"/>
          <p14:tracePt t="25052" x="8631238" y="1951038"/>
          <p14:tracePt t="25060" x="8189913" y="1981200"/>
          <p14:tracePt t="25068" x="7702550" y="2051050"/>
          <p14:tracePt t="25069" x="7648575" y="2066925"/>
          <p14:tracePt t="25076" x="7291388" y="2120900"/>
          <p14:tracePt t="25086" x="6873875" y="2182813"/>
          <p14:tracePt t="25087" x="6835775" y="2206625"/>
          <p14:tracePt t="25093" x="6464300" y="2252663"/>
          <p14:tracePt t="25101" x="6076950" y="2306638"/>
          <p14:tracePt t="25110" x="5735638" y="2352675"/>
          <p14:tracePt t="25118" x="5364163" y="2392363"/>
          <p14:tracePt t="25127" x="5078413" y="2392363"/>
          <p14:tracePt t="25135" x="4876800" y="2406650"/>
          <p14:tracePt t="25143" x="4667250" y="2422525"/>
          <p14:tracePt t="25152" x="4521200" y="2438400"/>
          <p14:tracePt t="25160" x="4411663" y="2438400"/>
          <p14:tracePt t="25177" x="4265613" y="2476500"/>
          <p14:tracePt t="25185" x="4211638" y="2476500"/>
          <p14:tracePt t="25193" x="4179888" y="2492375"/>
          <p14:tracePt t="25201" x="4141788" y="2508250"/>
          <p14:tracePt t="25256" x="4157663" y="2508250"/>
          <p14:tracePt t="25332" x="4171950" y="2508250"/>
          <p14:tracePt t="25339" x="4187825" y="2508250"/>
          <p14:tracePt t="25344" x="4203700" y="2508250"/>
          <p14:tracePt t="25352" x="4241800" y="2508250"/>
          <p14:tracePt t="25368" x="4373563" y="2508250"/>
          <p14:tracePt t="25376" x="4443413" y="2508250"/>
          <p14:tracePt t="25385" x="4513263" y="2508250"/>
          <p14:tracePt t="25385" x="4529138" y="2508250"/>
          <p14:tracePt t="25393" x="4597400" y="2508250"/>
          <p14:tracePt t="25402" x="4629150" y="2508250"/>
          <p14:tracePt t="25410" x="4699000" y="2508250"/>
          <p14:tracePt t="25418" x="4729163" y="2508250"/>
          <p14:tracePt t="25426" x="4760913" y="2508250"/>
          <p14:tracePt t="25435" x="4783138" y="2508250"/>
          <p14:tracePt t="25489" x="4768850" y="2508250"/>
          <p14:tracePt t="25495" x="4752975" y="2508250"/>
          <p14:tracePt t="25502" x="4737100" y="2500313"/>
          <p14:tracePt t="25510" x="4706938" y="2500313"/>
          <p14:tracePt t="25518" x="4652963" y="2484438"/>
          <p14:tracePt t="25527" x="4637088" y="2446338"/>
          <p14:tracePt t="25535" x="4637088" y="2400300"/>
          <p14:tracePt t="25543" x="4645025" y="2376488"/>
          <p14:tracePt t="27498" x="4659313" y="2376488"/>
          <p14:tracePt t="27500" x="4683125" y="2376488"/>
          <p14:tracePt t="27503" x="4699000" y="2392363"/>
          <p14:tracePt t="27511" x="4760913" y="2422525"/>
          <p14:tracePt t="27518" x="4884738" y="2476500"/>
          <p14:tracePt t="27527" x="5032375" y="2524125"/>
          <p14:tracePt t="27535" x="5224463" y="2562225"/>
          <p14:tracePt t="27536" x="5256213" y="2578100"/>
          <p14:tracePt t="27543" x="5511800" y="2592388"/>
          <p14:tracePt t="27552" x="5867400" y="2592388"/>
          <p14:tracePt t="27560" x="6154738" y="2592388"/>
          <p14:tracePt t="27569" x="6540500" y="2592388"/>
          <p14:tracePt t="27577" x="6881813" y="2586038"/>
          <p14:tracePt t="27578" x="6927850" y="2586038"/>
          <p14:tracePt t="27585" x="7167563" y="2570163"/>
          <p14:tracePt t="27586" x="7199313" y="2570163"/>
          <p14:tracePt t="27593" x="7353300" y="2570163"/>
          <p14:tracePt t="27602" x="7439025" y="2578100"/>
          <p14:tracePt t="27610" x="7539038" y="2592388"/>
          <p14:tracePt t="27611" x="7554913" y="2592388"/>
          <p14:tracePt t="27618" x="7710488" y="2608263"/>
          <p14:tracePt t="27627" x="7910513" y="2608263"/>
          <p14:tracePt t="27636" x="8221663" y="2608263"/>
          <p14:tracePt t="27636" x="8251825" y="2608263"/>
          <p14:tracePt t="27643" x="8523288" y="2608263"/>
          <p14:tracePt t="27652" x="8878888" y="2608263"/>
          <p14:tracePt t="27660" x="9220200" y="2608263"/>
          <p14:tracePt t="27661" x="9266238" y="2608263"/>
          <p14:tracePt t="27668" x="9575800" y="2600325"/>
          <p14:tracePt t="27677" x="9807575" y="2586038"/>
          <p14:tracePt t="27685" x="10063163" y="2570163"/>
          <p14:tracePt t="27694" x="10248900" y="2530475"/>
          <p14:tracePt t="27702" x="10372725" y="2500313"/>
          <p14:tracePt t="27710" x="10434638" y="2484438"/>
          <p14:tracePt t="27711" x="10450513" y="2484438"/>
          <p14:tracePt t="27718" x="10472738" y="2462213"/>
          <p14:tracePt t="27738" x="10488613" y="2462213"/>
          <p14:tracePt t="27882" x="10480675" y="2462213"/>
          <p14:tracePt t="27896" x="10458450" y="2462213"/>
          <p14:tracePt t="27976" x="10442575" y="2462213"/>
          <p14:tracePt t="27980" x="10442575" y="2476500"/>
          <p14:tracePt t="27985" x="10426700" y="2476500"/>
          <p14:tracePt t="27993" x="10396538" y="2492375"/>
          <p14:tracePt t="28002" x="10356850" y="2492375"/>
          <p14:tracePt t="28010" x="10342563" y="2508250"/>
          <p14:tracePt t="28018" x="10310813" y="2508250"/>
          <p14:tracePt t="28027" x="10294938" y="2508250"/>
          <p14:tracePt t="28035" x="10256838" y="2524125"/>
          <p14:tracePt t="28043" x="10240963" y="2524125"/>
          <p14:tracePt t="28052" x="10240963" y="2538413"/>
          <p14:tracePt t="28069" x="10240963" y="2592388"/>
          <p14:tracePt t="28077" x="10240963" y="2624138"/>
          <p14:tracePt t="28085" x="10264775" y="2662238"/>
          <p14:tracePt t="28377" x="10287000" y="2662238"/>
          <p14:tracePt t="28389" x="10287000" y="2678113"/>
          <p14:tracePt t="28407" x="10287000" y="2693988"/>
          <p14:tracePt t="28411" x="10272713" y="2693988"/>
          <p14:tracePt t="28419" x="10256838" y="2693988"/>
          <p14:tracePt t="28427" x="10225088" y="2693988"/>
          <p14:tracePt t="28435" x="10186988" y="2693988"/>
          <p14:tracePt t="28444" x="10140950" y="2686050"/>
          <p14:tracePt t="28452" x="10101263" y="2670175"/>
          <p14:tracePt t="28583" x="10101263" y="2647950"/>
          <p14:tracePt t="28739" x="10117138" y="2647950"/>
          <p14:tracePt t="28743" x="10117138" y="2632075"/>
          <p14:tracePt t="28765" x="10133013" y="2632075"/>
          <p14:tracePt t="28768" x="10133013" y="2616200"/>
          <p14:tracePt t="28782" x="10133013" y="2600325"/>
          <p14:tracePt t="28793" x="10133013" y="2586038"/>
          <p14:tracePt t="28802" x="10133013" y="2570163"/>
          <p14:tracePt t="28814" x="10133013" y="2546350"/>
          <p14:tracePt t="28824" x="10133013" y="2530475"/>
          <p14:tracePt t="28828" x="10133013" y="2516188"/>
          <p14:tracePt t="28835" x="10125075" y="2500313"/>
          <p14:tracePt t="28843" x="10101263" y="2484438"/>
          <p14:tracePt t="28852" x="10086975" y="2462213"/>
          <p14:tracePt t="28869" x="10039350" y="2414588"/>
          <p14:tracePt t="28877" x="9985375" y="2400300"/>
          <p14:tracePt t="28885" x="9955213" y="2400300"/>
          <p14:tracePt t="28893" x="9901238" y="2376488"/>
          <p14:tracePt t="28902" x="9853613" y="2376488"/>
          <p14:tracePt t="28910" x="9815513" y="2376488"/>
          <p14:tracePt t="28911" x="9799638" y="2376488"/>
          <p14:tracePt t="28918" x="9753600" y="2376488"/>
          <p14:tracePt t="28927" x="9683750" y="2392363"/>
          <p14:tracePt t="28935" x="9629775" y="2422525"/>
          <p14:tracePt t="28943" x="9583738" y="2454275"/>
          <p14:tracePt t="28960" x="9498013" y="2538413"/>
          <p14:tracePt t="28968" x="9459913" y="2592388"/>
          <p14:tracePt t="28977" x="9444038" y="2647950"/>
          <p14:tracePt t="28985" x="9444038" y="2693988"/>
          <p14:tracePt t="28993" x="9444038" y="2724150"/>
          <p14:tracePt t="29010" x="9521825" y="2763838"/>
          <p14:tracePt t="29018" x="9575800" y="2794000"/>
          <p14:tracePt t="29027" x="9675813" y="2809875"/>
          <p14:tracePt t="29035" x="9791700" y="2833688"/>
          <p14:tracePt t="29036" x="9807575" y="2833688"/>
          <p14:tracePt t="29052" x="10079038" y="2863850"/>
          <p14:tracePt t="29060" x="10233025" y="2879725"/>
          <p14:tracePt t="29061" x="10248900" y="2879725"/>
          <p14:tracePt t="29068" x="10404475" y="2879725"/>
          <p14:tracePt t="29077" x="10520363" y="2879725"/>
          <p14:tracePt t="29085" x="10644188" y="2879725"/>
          <p14:tracePt t="29086" x="10660063" y="2879725"/>
          <p14:tracePt t="29087" x="10674350" y="2879725"/>
          <p14:tracePt t="29093" x="10744200" y="2871788"/>
          <p14:tracePt t="29102" x="10806113" y="2817813"/>
          <p14:tracePt t="29110" x="10860088" y="2786063"/>
          <p14:tracePt t="29111" x="10860088" y="2771775"/>
          <p14:tracePt t="29118" x="10875963" y="2716213"/>
          <p14:tracePt t="29126" x="10875963" y="2686050"/>
          <p14:tracePt t="29135" x="10875963" y="2632075"/>
          <p14:tracePt t="29144" x="10837863" y="2586038"/>
          <p14:tracePt t="29144" x="10837863" y="2570163"/>
          <p14:tracePt t="29152" x="10783888" y="2530475"/>
          <p14:tracePt t="29160" x="10698163" y="2500313"/>
          <p14:tracePt t="29161" x="10682288" y="2484438"/>
          <p14:tracePt t="29168" x="10582275" y="2446338"/>
          <p14:tracePt t="29177" x="10442575" y="2430463"/>
          <p14:tracePt t="29194" x="10156825" y="2414588"/>
          <p14:tracePt t="29202" x="10025063" y="2414588"/>
          <p14:tracePt t="29210" x="9853613" y="2400300"/>
          <p14:tracePt t="29211" x="9831388" y="2400300"/>
          <p14:tracePt t="29218" x="9699625" y="2400300"/>
          <p14:tracePt t="29227" x="9583738" y="2400300"/>
          <p14:tracePt t="29243" x="9428163" y="2422525"/>
          <p14:tracePt t="29252" x="9358313" y="2438400"/>
          <p14:tracePt t="29260" x="9328150" y="2454275"/>
          <p14:tracePt t="29268" x="9312275" y="2476500"/>
          <p14:tracePt t="29277" x="9288463" y="2492375"/>
          <p14:tracePt t="29285" x="9288463" y="2508250"/>
          <p14:tracePt t="29302" x="9288463" y="2524125"/>
          <p14:tracePt t="29310" x="9288463" y="2538413"/>
          <p14:tracePt t="29318" x="9304338" y="2538413"/>
          <p14:tracePt t="29335" x="9350375" y="2562225"/>
          <p14:tracePt t="29343" x="9366250" y="2562225"/>
          <p14:tracePt t="29352" x="9390063" y="2578100"/>
          <p14:tracePt t="29361" x="9405938" y="2578100"/>
          <p14:tracePt t="29383" x="9420225" y="2578100"/>
          <p14:tracePt t="29387" x="9420225" y="2592388"/>
          <p14:tracePt t="29393" x="9436100" y="2592388"/>
          <p14:tracePt t="29402" x="9451975" y="2592388"/>
          <p14:tracePt t="29410" x="9474200" y="2592388"/>
          <p14:tracePt t="29427" x="9521825" y="2608263"/>
          <p14:tracePt t="29443" x="9605963" y="2608263"/>
          <p14:tracePt t="29452" x="9637713" y="2608263"/>
          <p14:tracePt t="29460" x="9675813" y="2608263"/>
          <p14:tracePt t="29477" x="9761538" y="2608263"/>
          <p14:tracePt t="29485" x="9777413" y="2608263"/>
          <p14:tracePt t="29500" x="9791700" y="2608263"/>
          <p14:tracePt t="29514" x="9791700" y="2600325"/>
          <p14:tracePt t="29594" x="9791700" y="2586038"/>
          <p14:tracePt t="29616" x="9791700" y="2570163"/>
          <p14:tracePt t="29630" x="9791700" y="2546350"/>
          <p14:tracePt t="29652" x="9791700" y="2530475"/>
          <p14:tracePt t="29784" x="9807575" y="2530475"/>
          <p14:tracePt t="29791" x="9831388" y="2530475"/>
          <p14:tracePt t="29802" x="9847263" y="2530475"/>
          <p14:tracePt t="29810" x="9861550" y="2516188"/>
          <p14:tracePt t="29818" x="9877425" y="2516188"/>
          <p14:tracePt t="29830" x="9893300" y="2516188"/>
          <p14:tracePt t="30038" x="9909175" y="2516188"/>
          <p14:tracePt t="30048" x="9931400" y="2516188"/>
          <p14:tracePt t="30057" x="9947275" y="2516188"/>
          <p14:tracePt t="30082" x="9963150" y="2516188"/>
          <p14:tracePt t="30094" x="9977438" y="2516188"/>
          <p14:tracePt t="30097" x="9993313" y="2516188"/>
          <p14:tracePt t="30103" x="10017125" y="2516188"/>
          <p14:tracePt t="30110" x="10047288" y="2500313"/>
          <p14:tracePt t="30118" x="10063163" y="2500313"/>
          <p14:tracePt t="30161" x="10079038" y="2500313"/>
          <p14:tracePt t="30170" x="10101263" y="2500313"/>
          <p14:tracePt t="30177" x="10117138" y="2500313"/>
          <p14:tracePt t="30185" x="10148888" y="2500313"/>
          <p14:tracePt t="30194" x="10163175" y="2500313"/>
          <p14:tracePt t="30202" x="10179050" y="2508250"/>
          <p14:tracePt t="30210" x="10202863" y="2508250"/>
          <p14:tracePt t="30218" x="10218738" y="2508250"/>
          <p14:tracePt t="30227" x="10233025" y="2508250"/>
          <p14:tracePt t="30235" x="10248900" y="2508250"/>
          <p14:tracePt t="30261" x="10248900" y="2500313"/>
          <p14:tracePt t="30268" x="10240963" y="2500313"/>
          <p14:tracePt t="30277" x="10225088" y="2484438"/>
          <p14:tracePt t="30285" x="10210800" y="2462213"/>
          <p14:tracePt t="30293" x="10186988" y="2446338"/>
          <p14:tracePt t="30302" x="10171113" y="2414588"/>
          <p14:tracePt t="30310" x="10156825" y="2400300"/>
          <p14:tracePt t="30311" x="10140950" y="2400300"/>
          <p14:tracePt t="30319" x="10125075" y="2376488"/>
          <p14:tracePt t="30327" x="10101263" y="2376488"/>
          <p14:tracePt t="30328" x="10086975" y="2376488"/>
          <p14:tracePt t="30335" x="10071100" y="2360613"/>
          <p14:tracePt t="30343" x="10039350" y="2344738"/>
          <p14:tracePt t="30373" x="10025063" y="2344738"/>
          <p14:tracePt t="30392" x="10025063" y="2352675"/>
          <p14:tracePt t="30395" x="10001250" y="2352675"/>
          <p14:tracePt t="30402" x="10001250" y="2392363"/>
          <p14:tracePt t="30410" x="9985375" y="2422525"/>
          <p14:tracePt t="30419" x="9971088" y="2454275"/>
          <p14:tracePt t="30427" x="9971088" y="2492375"/>
          <p14:tracePt t="30435" x="9971088" y="2524125"/>
          <p14:tracePt t="30436" x="9971088" y="2538413"/>
          <p14:tracePt t="30443" x="9971088" y="2562225"/>
          <p14:tracePt t="30452" x="9971088" y="2592388"/>
          <p14:tracePt t="30461" x="9971088" y="2624138"/>
          <p14:tracePt t="30468" x="9971088" y="2647950"/>
          <p14:tracePt t="30477" x="9977438" y="2662238"/>
          <p14:tracePt t="30485" x="9993313" y="2662238"/>
          <p14:tracePt t="30493" x="10017125" y="2678113"/>
          <p14:tracePt t="30502" x="10033000" y="2693988"/>
          <p14:tracePt t="30511" x="10047288" y="2693988"/>
          <p14:tracePt t="30519" x="10063163" y="2693988"/>
          <p14:tracePt t="30527" x="10079038" y="2709863"/>
          <p14:tracePt t="30540" x="10101263" y="2709863"/>
          <p14:tracePt t="30551" x="10117138" y="2709863"/>
          <p14:tracePt t="30560" x="10133013" y="2709863"/>
          <p14:tracePt t="30571" x="10148888" y="2709863"/>
          <p14:tracePt t="30612" x="10148888" y="2701925"/>
          <p14:tracePt t="30623" x="10148888" y="2686050"/>
          <p14:tracePt t="30641" x="10148888" y="2670175"/>
          <p14:tracePt t="30652" x="10140950" y="2670175"/>
          <p14:tracePt t="30661" x="10125075" y="2670175"/>
          <p14:tracePt t="30670" x="10101263" y="2670175"/>
          <p14:tracePt t="30680" x="10086975" y="2670175"/>
          <p14:tracePt t="30687" x="10071100" y="2670175"/>
          <p14:tracePt t="30693" x="10055225" y="2670175"/>
          <p14:tracePt t="30710" x="10001250" y="2670175"/>
          <p14:tracePt t="30718" x="9985375" y="2670175"/>
          <p14:tracePt t="30727" x="9971088" y="2670175"/>
          <p14:tracePt t="30735" x="9955213" y="2670175"/>
          <p14:tracePt t="30752" x="9939338" y="2678113"/>
          <p14:tracePt t="30760" x="9915525" y="2678113"/>
          <p14:tracePt t="30887" x="9915525" y="2670175"/>
          <p14:tracePt t="30893" x="9931400" y="2670175"/>
          <p14:tracePt t="30902" x="9931400" y="2647950"/>
          <p14:tracePt t="30910" x="9947275" y="2632075"/>
          <p14:tracePt t="30922" x="9963150" y="2632075"/>
          <p14:tracePt t="30929" x="9963150" y="2616200"/>
          <p14:tracePt t="30947" x="9963150" y="2600325"/>
          <p14:tracePt t="30958" x="9963150" y="2586038"/>
          <p14:tracePt t="30970" x="9963150" y="2570163"/>
          <p14:tracePt t="30980" x="9963150" y="2546350"/>
          <p14:tracePt t="30982" x="9955213" y="2546350"/>
          <p14:tracePt t="30985" x="9939338" y="2546350"/>
          <p14:tracePt t="30994" x="9901238" y="2530475"/>
          <p14:tracePt t="31002" x="9831388" y="2500313"/>
          <p14:tracePt t="31010" x="9729788" y="2484438"/>
          <p14:tracePt t="31011" x="9729788" y="2462213"/>
          <p14:tracePt t="31019" x="9598025" y="2446338"/>
          <p14:tracePt t="31020" x="9583738" y="2446338"/>
          <p14:tracePt t="31027" x="9459913" y="2430463"/>
          <p14:tracePt t="31035" x="9288463" y="2414588"/>
          <p14:tracePt t="31036" x="9274175" y="2414588"/>
          <p14:tracePt t="31037" x="9242425" y="2414588"/>
          <p14:tracePt t="31043" x="9102725" y="2414588"/>
          <p14:tracePt t="31052" x="8940800" y="2414588"/>
          <p14:tracePt t="31061" x="8747125" y="2414588"/>
          <p14:tracePt t="31069" x="8599488" y="2414588"/>
          <p14:tracePt t="31077" x="8429625" y="2414588"/>
          <p14:tracePt t="31085" x="8313738" y="2414588"/>
          <p14:tracePt t="31086" x="8289925" y="2414588"/>
          <p14:tracePt t="31093" x="8159750" y="2414588"/>
          <p14:tracePt t="31102" x="8042275" y="2438400"/>
          <p14:tracePt t="31110" x="7918450" y="2454275"/>
          <p14:tracePt t="31111" x="7904163" y="2454275"/>
          <p14:tracePt t="31119" x="7802563" y="2492375"/>
          <p14:tracePt t="31127" x="7702550" y="2508250"/>
          <p14:tracePt t="31128" x="7686675" y="2508250"/>
          <p14:tracePt t="31135" x="7616825" y="2524125"/>
          <p14:tracePt t="31143" x="7546975" y="2538413"/>
          <p14:tracePt t="31152" x="7477125" y="2562225"/>
          <p14:tracePt t="31161" x="7415213" y="2578100"/>
          <p14:tracePt t="31162" x="7392988" y="2578100"/>
          <p14:tracePt t="31169" x="7361238" y="2578100"/>
          <p14:tracePt t="31177" x="7315200" y="2592388"/>
          <p14:tracePt t="31185" x="7261225" y="2592388"/>
          <p14:tracePt t="31194" x="7229475" y="2608263"/>
          <p14:tracePt t="31202" x="7191375" y="2608263"/>
          <p14:tracePt t="31210" x="7159625" y="2608263"/>
          <p14:tracePt t="31219" x="7121525" y="2608263"/>
          <p14:tracePt t="31227" x="7105650" y="2624138"/>
          <p14:tracePt t="31235" x="7075488" y="2624138"/>
          <p14:tracePt t="31243" x="7059613" y="2624138"/>
          <p14:tracePt t="31252" x="7043738" y="2647950"/>
          <p14:tracePt t="31261" x="7021513" y="2647950"/>
          <p14:tracePt t="31800" x="7035800" y="2647950"/>
          <p14:tracePt t="31802" x="7035800" y="2632075"/>
          <p14:tracePt t="31811" x="7051675" y="2632075"/>
          <p14:tracePt t="31818" x="7067550" y="2616200"/>
          <p14:tracePt t="31835" x="7121525" y="2586038"/>
          <p14:tracePt t="31843" x="7137400" y="2546350"/>
          <p14:tracePt t="31852" x="7153275" y="2530475"/>
          <p14:tracePt t="31860" x="7183438" y="2500313"/>
          <p14:tracePt t="31868" x="7183438" y="2462213"/>
          <p14:tracePt t="31886" x="7199313" y="2430463"/>
          <p14:tracePt t="31894" x="7199313" y="2414588"/>
          <p14:tracePt t="31984" x="7199313" y="2422525"/>
          <p14:tracePt t="31991" x="7199313" y="2438400"/>
          <p14:tracePt t="31997" x="7199313" y="2454275"/>
          <p14:tracePt t="32002" x="7199313" y="2476500"/>
          <p14:tracePt t="32010" x="7237413" y="2492375"/>
          <p14:tracePt t="32011" x="7237413" y="2508250"/>
          <p14:tracePt t="32027" x="7369175" y="2578100"/>
          <p14:tracePt t="32035" x="7470775" y="2608263"/>
          <p14:tracePt t="32044" x="7594600" y="2647950"/>
          <p14:tracePt t="32045" x="7608888" y="2647950"/>
          <p14:tracePt t="32052" x="7710488" y="2662238"/>
          <p14:tracePt t="32061" x="7864475" y="2678113"/>
          <p14:tracePt t="32069" x="7996238" y="2693988"/>
          <p14:tracePt t="32077" x="8120063" y="2693988"/>
          <p14:tracePt t="32094" x="8351838" y="2693988"/>
          <p14:tracePt t="32102" x="8437563" y="2693988"/>
          <p14:tracePt t="32119" x="8537575" y="2693988"/>
          <p14:tracePt t="32127" x="8577263" y="2686050"/>
          <p14:tracePt t="32128" x="8593138" y="2686050"/>
          <p14:tracePt t="32135" x="8607425" y="2686050"/>
          <p14:tracePt t="32143" x="8623300" y="2670175"/>
          <p14:tracePt t="32192" x="8623300" y="2647950"/>
          <p14:tracePt t="32203" x="8623300" y="2632075"/>
          <p14:tracePt t="32210" x="8615363" y="2632075"/>
          <p14:tracePt t="32219" x="8615363" y="2616200"/>
          <p14:tracePt t="32247" x="8615363" y="2600325"/>
          <p14:tracePt t="32256" x="8623300" y="2600325"/>
          <p14:tracePt t="32263" x="8639175" y="2586038"/>
          <p14:tracePt t="32270" x="8661400" y="2586038"/>
          <p14:tracePt t="32277" x="8677275" y="2586038"/>
          <p14:tracePt t="32285" x="8709025" y="2570163"/>
          <p14:tracePt t="32286" x="8723313" y="2570163"/>
          <p14:tracePt t="32294" x="8778875" y="2570163"/>
          <p14:tracePt t="32302" x="8824913" y="2546350"/>
          <p14:tracePt t="32310" x="8878888" y="2546350"/>
          <p14:tracePt t="32319" x="8909050" y="2530475"/>
          <p14:tracePt t="32327" x="8948738" y="2530475"/>
          <p14:tracePt t="32335" x="8964613" y="2530475"/>
          <p14:tracePt t="32336" x="8978900" y="2530475"/>
          <p14:tracePt t="32572" x="8994775" y="2530475"/>
          <p14:tracePt t="32574" x="8994775" y="2516188"/>
          <p14:tracePt t="32608" x="8994775" y="2500313"/>
          <p14:tracePt t="32616" x="8994775" y="2484438"/>
          <p14:tracePt t="32619" x="8986838" y="2484438"/>
          <p14:tracePt t="32635" x="8902700" y="2400300"/>
          <p14:tracePt t="32644" x="8832850" y="2360613"/>
          <p14:tracePt t="32652" x="8785225" y="2330450"/>
          <p14:tracePt t="32653" x="8770938" y="2330450"/>
          <p14:tracePt t="32660" x="8716963" y="2298700"/>
          <p14:tracePt t="32668" x="8647113" y="2298700"/>
          <p14:tracePt t="32677" x="8599488" y="2274888"/>
          <p14:tracePt t="32694" x="8515350" y="2290763"/>
          <p14:tracePt t="32702" x="8475663" y="2306638"/>
          <p14:tracePt t="32710" x="8445500" y="2338388"/>
          <p14:tracePt t="32711" x="8445500" y="2352675"/>
          <p14:tracePt t="32719" x="8429625" y="2406650"/>
          <p14:tracePt t="32728" x="8413750" y="2476500"/>
          <p14:tracePt t="32735" x="8421688" y="2508250"/>
          <p14:tracePt t="32736" x="8421688" y="2524125"/>
          <p14:tracePt t="32743" x="8453438" y="2578100"/>
          <p14:tracePt t="32752" x="8507413" y="2624138"/>
          <p14:tracePt t="32760" x="8553450" y="2662238"/>
          <p14:tracePt t="32761" x="8577263" y="2678113"/>
          <p14:tracePt t="32777" x="8709025" y="2709863"/>
          <p14:tracePt t="32785" x="8778875" y="2724150"/>
          <p14:tracePt t="32802" x="8909050" y="2724150"/>
          <p14:tracePt t="32810" x="8964613" y="2724150"/>
          <p14:tracePt t="32819" x="9018588" y="2716213"/>
          <p14:tracePt t="32827" x="9034463" y="2701925"/>
          <p14:tracePt t="32835" x="9048750" y="2670175"/>
          <p14:tracePt t="32843" x="9048750" y="2632075"/>
          <p14:tracePt t="32852" x="9048750" y="2586038"/>
          <p14:tracePt t="32861" x="9040813" y="2516188"/>
          <p14:tracePt t="32861" x="9018588" y="2516188"/>
          <p14:tracePt t="32869" x="8986838" y="2484438"/>
          <p14:tracePt t="32877" x="8916988" y="2446338"/>
          <p14:tracePt t="32885" x="8816975" y="2414588"/>
          <p14:tracePt t="32893" x="8701088" y="2376488"/>
          <p14:tracePt t="32902" x="8561388" y="2376488"/>
          <p14:tracePt t="32910" x="8413750" y="2376488"/>
          <p14:tracePt t="32911" x="8399463" y="2376488"/>
          <p14:tracePt t="32919" x="8205788" y="2376488"/>
          <p14:tracePt t="32927" x="8042275" y="2392363"/>
          <p14:tracePt t="32935" x="7872413" y="2422525"/>
          <p14:tracePt t="32936" x="7856538" y="2422525"/>
          <p14:tracePt t="32944" x="7718425" y="2454275"/>
          <p14:tracePt t="32952" x="7586663" y="2492375"/>
          <p14:tracePt t="32961" x="7500938" y="2538413"/>
          <p14:tracePt t="32969" x="7431088" y="2578100"/>
          <p14:tracePt t="32977" x="7415213" y="2592388"/>
          <p14:tracePt t="32986" x="7415213" y="2608263"/>
          <p14:tracePt t="33001" x="7415213" y="2624138"/>
          <p14:tracePt t="33010" x="7439025" y="2647950"/>
          <p14:tracePt t="33019" x="7470775" y="2662238"/>
          <p14:tracePt t="33027" x="7508875" y="2662238"/>
          <p14:tracePt t="33035" x="7539038" y="2678113"/>
          <p14:tracePt t="33044" x="7554913" y="2678113"/>
          <p14:tracePt t="33052" x="7578725" y="2678113"/>
          <p14:tracePt t="33060" x="7578725" y="2693988"/>
          <p14:tracePt t="33131" x="7578725" y="2709863"/>
          <p14:tracePt t="33146" x="7562850" y="2709863"/>
          <p14:tracePt t="33152" x="7562850" y="2724150"/>
          <p14:tracePt t="33160" x="7546975" y="2724150"/>
          <p14:tracePt t="33169" x="7532688" y="2747963"/>
          <p14:tracePt t="33177" x="7500938" y="2763838"/>
          <p14:tracePt t="33185" x="7462838" y="2778125"/>
          <p14:tracePt t="33194" x="7415213" y="2794000"/>
          <p14:tracePt t="33202" x="7361238" y="2809875"/>
          <p14:tracePt t="33210" x="7291388" y="2809875"/>
          <p14:tracePt t="33211" x="7277100" y="2809875"/>
          <p14:tracePt t="33219" x="7191375" y="2833688"/>
          <p14:tracePt t="33227" x="7091363" y="2863850"/>
          <p14:tracePt t="33235" x="6973888" y="2879725"/>
          <p14:tracePt t="33252" x="6688138" y="2933700"/>
          <p14:tracePt t="33253" x="6664325" y="2933700"/>
          <p14:tracePt t="33260" x="6502400" y="2949575"/>
          <p14:tracePt t="33269" x="6332538" y="2963863"/>
          <p14:tracePt t="33277" x="6146800" y="2995613"/>
          <p14:tracePt t="33285" x="5937250" y="3019425"/>
          <p14:tracePt t="33286" x="5907088" y="3019425"/>
          <p14:tracePt t="33302" x="5519738" y="3033713"/>
          <p14:tracePt t="33303" x="5495925" y="3033713"/>
          <p14:tracePt t="33310" x="5310188" y="3033713"/>
          <p14:tracePt t="33319" x="5148263" y="3033713"/>
          <p14:tracePt t="33327" x="4938713" y="3033713"/>
          <p14:tracePt t="33328" x="4922838" y="3033713"/>
          <p14:tracePt t="33335" x="4791075" y="3033713"/>
          <p14:tracePt t="33336" x="4768850" y="3033713"/>
          <p14:tracePt t="33343" x="4621213" y="3049588"/>
          <p14:tracePt t="33352" x="4435475" y="3065463"/>
          <p14:tracePt t="33360" x="4281488" y="3065463"/>
          <p14:tracePt t="33361" x="4265613" y="3081338"/>
          <p14:tracePt t="33369" x="4110038" y="3081338"/>
          <p14:tracePt t="33377" x="3978275" y="3103563"/>
          <p14:tracePt t="33385" x="3824288" y="3135313"/>
          <p14:tracePt t="33394" x="3668713" y="3149600"/>
          <p14:tracePt t="33402" x="3552825" y="3165475"/>
          <p14:tracePt t="33410" x="3398838" y="3205163"/>
          <p14:tracePt t="33411" x="3382963" y="3205163"/>
          <p14:tracePt t="33419" x="3251200" y="3235325"/>
          <p14:tracePt t="33427" x="3095625" y="3251200"/>
          <p14:tracePt t="33444" x="2786063" y="3321050"/>
          <p14:tracePt t="33452" x="2670175" y="3351213"/>
          <p14:tracePt t="33460" x="2538413" y="3390900"/>
          <p14:tracePt t="33469" x="2438400" y="3405188"/>
          <p14:tracePt t="33477" x="2368550" y="3421063"/>
          <p14:tracePt t="33494" x="2298700" y="3436938"/>
          <p14:tracePt t="33535" x="2306638" y="3436938"/>
          <p14:tracePt t="33540" x="2322513" y="3436938"/>
          <p14:tracePt t="33545" x="2344738" y="3436938"/>
          <p14:tracePt t="33552" x="2360613" y="3460750"/>
          <p14:tracePt t="33560" x="2392363" y="3460750"/>
          <p14:tracePt t="33569" x="2406650" y="3460750"/>
          <p14:tracePt t="33594" x="2430463" y="3460750"/>
          <p14:tracePt t="33645" x="2414588" y="3460750"/>
          <p14:tracePt t="33652" x="2414588" y="3475038"/>
          <p14:tracePt t="33655" x="2400300" y="3475038"/>
          <p14:tracePt t="33661" x="2384425" y="3475038"/>
          <p14:tracePt t="33677" x="2330450" y="3506788"/>
          <p14:tracePt t="33685" x="2298700" y="3536950"/>
          <p14:tracePt t="33694" x="2282825" y="3560763"/>
          <p14:tracePt t="33702" x="2282825" y="3576638"/>
          <p14:tracePt t="33744" x="2290763" y="3576638"/>
          <p14:tracePt t="33750" x="2290763" y="3590925"/>
          <p14:tracePt t="33752" x="2306638" y="3590925"/>
          <p14:tracePt t="33760" x="2322513" y="3590925"/>
          <p14:tracePt t="33769" x="2360613" y="3606800"/>
          <p14:tracePt t="33777" x="2392363" y="3622675"/>
          <p14:tracePt t="33785" x="2406650" y="3660775"/>
          <p14:tracePt t="33786" x="2430463" y="3660775"/>
          <p14:tracePt t="33794" x="2462213" y="3676650"/>
          <p14:tracePt t="33802" x="2492375" y="3692525"/>
          <p14:tracePt t="33819" x="2578100" y="3746500"/>
          <p14:tracePt t="33827" x="2647950" y="3762375"/>
          <p14:tracePt t="33835" x="2717800" y="3776663"/>
          <p14:tracePt t="33844" x="2801938" y="3792538"/>
          <p14:tracePt t="33852" x="2863850" y="3792538"/>
          <p14:tracePt t="33869" x="3033713" y="3808413"/>
          <p14:tracePt t="33877" x="3103563" y="3832225"/>
          <p14:tracePt t="33886" x="3173413" y="3832225"/>
          <p14:tracePt t="33894" x="3243263" y="3846513"/>
          <p14:tracePt t="33902" x="3289300" y="3846513"/>
          <p14:tracePt t="33903" x="3305175" y="3862388"/>
          <p14:tracePt t="33911" x="3359150" y="3862388"/>
          <p14:tracePt t="33927" x="3460750" y="3878263"/>
          <p14:tracePt t="33996" x="3460750" y="3870325"/>
          <p14:tracePt t="34018" x="3460750" y="3854450"/>
          <p14:tracePt t="34021" x="3475038" y="3854450"/>
          <p14:tracePt t="34031" x="3490913" y="3854450"/>
          <p14:tracePt t="34038" x="3514725" y="3854450"/>
          <p14:tracePt t="34044" x="3530600" y="3854450"/>
          <p14:tracePt t="34052" x="3544888" y="3854450"/>
          <p14:tracePt t="34061" x="3576638" y="3854450"/>
          <p14:tracePt t="34069" x="3630613" y="3854450"/>
          <p14:tracePt t="34077" x="3676650" y="3854450"/>
          <p14:tracePt t="34085" x="3730625" y="3862388"/>
          <p14:tracePt t="34094" x="3784600" y="3862388"/>
          <p14:tracePt t="34102" x="3832225" y="3862388"/>
          <p14:tracePt t="34110" x="3886200" y="3862388"/>
          <p14:tracePt t="34119" x="3916363" y="3878263"/>
          <p14:tracePt t="34127" x="3948113" y="3878263"/>
          <p14:tracePt t="34136" x="4002088" y="3894138"/>
          <p14:tracePt t="34144" x="4032250" y="3916363"/>
          <p14:tracePt t="34152" x="4071938" y="3932238"/>
          <p14:tracePt t="34161" x="4102100" y="3948113"/>
          <p14:tracePt t="34169" x="4117975" y="3962400"/>
          <p14:tracePt t="34178" x="4141788" y="3978275"/>
          <p14:tracePt t="34194" x="4171950" y="3978275"/>
          <p14:tracePt t="34202" x="4203700" y="3978275"/>
          <p14:tracePt t="34210" x="4219575" y="3978275"/>
          <p14:tracePt t="34219" x="4241800" y="3978275"/>
          <p14:tracePt t="34227" x="4273550" y="3970338"/>
          <p14:tracePt t="34244" x="4343400" y="3924300"/>
          <p14:tracePt t="34252" x="4373563" y="3870325"/>
          <p14:tracePt t="34260" x="4411663" y="3784600"/>
          <p14:tracePt t="34261" x="4411663" y="3770313"/>
          <p14:tracePt t="34269" x="4443413" y="3668713"/>
          <p14:tracePt t="34286" x="4513263" y="3313113"/>
          <p14:tracePt t="34296" x="4543425" y="3041650"/>
          <p14:tracePt t="34302" x="4559300" y="2901950"/>
          <p14:tracePt t="34310" x="4575175" y="2701925"/>
          <p14:tracePt t="34311" x="4575175" y="2670175"/>
          <p14:tracePt t="34319" x="4575175" y="2484438"/>
          <p14:tracePt t="34335" x="4575175" y="2128838"/>
          <p14:tracePt t="34344" x="4575175" y="1973263"/>
          <p14:tracePt t="34352" x="4575175" y="1835150"/>
          <p14:tracePt t="34360" x="4575175" y="1687513"/>
          <p14:tracePt t="34361" x="4575175" y="1671638"/>
          <p14:tracePt t="34369" x="4597400" y="1517650"/>
          <p14:tracePt t="34386" x="4683125" y="1060450"/>
          <p14:tracePt t="34386" x="4699000" y="1044575"/>
          <p14:tracePt t="34394" x="4745038" y="820738"/>
          <p14:tracePt t="34402" x="4845050" y="533400"/>
          <p14:tracePt t="34410" x="4984750" y="209550"/>
          <p14:tracePt t="38465" x="4721225" y="100013"/>
          <p14:tracePt t="38469" x="4667250" y="185738"/>
          <p14:tracePt t="38477" x="4521200" y="511175"/>
          <p14:tracePt t="38478" x="4481513" y="541338"/>
          <p14:tracePt t="38485" x="4397375" y="781050"/>
          <p14:tracePt t="38486" x="4381500" y="812800"/>
          <p14:tracePt t="38494" x="4281488" y="1084263"/>
          <p14:tracePt t="38502" x="4211638" y="1323975"/>
          <p14:tracePt t="38503" x="4211638" y="1354138"/>
          <p14:tracePt t="38510" x="4164013" y="1563688"/>
          <p14:tracePt t="38511" x="4141788" y="1593850"/>
          <p14:tracePt t="38519" x="4110038" y="1795463"/>
          <p14:tracePt t="38527" x="4079875" y="1965325"/>
          <p14:tracePt t="38528" x="4079875" y="1981200"/>
          <p14:tracePt t="38536" x="4064000" y="2120900"/>
          <p14:tracePt t="38552" x="4040188" y="2290763"/>
          <p14:tracePt t="38553" x="4040188" y="2306638"/>
          <p14:tracePt t="38560" x="4040188" y="2322513"/>
          <p14:tracePt t="38569" x="4056063" y="2322513"/>
          <p14:tracePt t="38601" x="4056063" y="2314575"/>
          <p14:tracePt t="38606" x="4056063" y="2298700"/>
          <p14:tracePt t="38612" x="4056063" y="2274888"/>
          <p14:tracePt t="38619" x="4071938" y="2260600"/>
          <p14:tracePt t="38627" x="4071938" y="2244725"/>
          <p14:tracePt t="38635" x="4071938" y="2212975"/>
          <p14:tracePt t="38644" x="4071938" y="2190750"/>
          <p14:tracePt t="38652" x="4071938" y="2174875"/>
          <p14:tracePt t="38660" x="4064000" y="2144713"/>
          <p14:tracePt t="38677" x="3994150" y="2089150"/>
          <p14:tracePt t="38694" x="3870325" y="2043113"/>
          <p14:tracePt t="38702" x="3808413" y="2005013"/>
          <p14:tracePt t="38711" x="3738563" y="2005013"/>
          <p14:tracePt t="38728" x="3552825" y="1989138"/>
          <p14:tracePt t="38736" x="3452813" y="1989138"/>
          <p14:tracePt t="38745" x="3328988" y="2020888"/>
          <p14:tracePt t="38753" x="3227388" y="2066925"/>
          <p14:tracePt t="38753" x="3213100" y="2066925"/>
          <p14:tracePt t="38754" x="3197225" y="2082800"/>
          <p14:tracePt t="38755" x="3181350" y="2082800"/>
          <p14:tracePt t="38761" x="3111500" y="2120900"/>
          <p14:tracePt t="38770" x="2957513" y="2236788"/>
          <p14:tracePt t="38770" x="2941638" y="2252663"/>
          <p14:tracePt t="38771" x="2909888" y="2290763"/>
          <p14:tracePt t="38778" x="2809875" y="2392363"/>
          <p14:tracePt t="38786" x="2670175" y="2562225"/>
          <p14:tracePt t="38798" x="2484438" y="2778125"/>
          <p14:tracePt t="38799" x="2470150" y="2809875"/>
          <p14:tracePt t="38800" x="2454275" y="2847975"/>
          <p14:tracePt t="38804" x="2400300" y="2917825"/>
          <p14:tracePt t="38819" x="2282825" y="3189288"/>
          <p14:tracePt t="38827" x="2228850" y="3321050"/>
          <p14:tracePt t="38844" x="2198688" y="3576638"/>
          <p14:tracePt t="38852" x="2198688" y="3708400"/>
          <p14:tracePt t="38853" x="2198688" y="3730625"/>
          <p14:tracePt t="38869" x="2206625" y="3948113"/>
          <p14:tracePt t="38877" x="2260600" y="4032250"/>
          <p14:tracePt t="38886" x="2290763" y="4064000"/>
          <p14:tracePt t="38886" x="2306638" y="4079875"/>
          <p14:tracePt t="38894" x="2344738" y="4102100"/>
          <p14:tracePt t="38903" x="2376488" y="4117975"/>
          <p14:tracePt t="38911" x="2406650" y="4117975"/>
          <p14:tracePt t="38919" x="2430463" y="4117975"/>
          <p14:tracePt t="38927" x="2462213" y="4117975"/>
          <p14:tracePt t="38935" x="2476500" y="4117975"/>
          <p14:tracePt t="38944" x="2492375" y="4117975"/>
          <p14:tracePt t="38961" x="2492375" y="4110038"/>
          <p14:tracePt t="39343" x="2492375" y="4117975"/>
          <p14:tracePt t="39378" x="2492375" y="4133850"/>
          <p14:tracePt t="39393" x="2492375" y="4148138"/>
          <p14:tracePt t="39397" x="2516188" y="4148138"/>
          <p14:tracePt t="39402" x="2516188" y="4164013"/>
          <p14:tracePt t="39411" x="2516188" y="4187825"/>
          <p14:tracePt t="39419" x="2532063" y="4217988"/>
          <p14:tracePt t="39427" x="2532063" y="4233863"/>
          <p14:tracePt t="39436" x="2532063" y="4287838"/>
          <p14:tracePt t="39444" x="2546350" y="4319588"/>
          <p14:tracePt t="39452" x="2562225" y="4349750"/>
          <p14:tracePt t="39460" x="2578100" y="4403725"/>
          <p14:tracePt t="39461" x="2593975" y="4403725"/>
          <p14:tracePt t="39477" x="2662238" y="4505325"/>
          <p14:tracePt t="39478" x="2678113" y="4505325"/>
          <p14:tracePt t="39485" x="2717800" y="4559300"/>
          <p14:tracePt t="39486" x="2732088" y="4559300"/>
          <p14:tracePt t="39494" x="2801938" y="4605338"/>
          <p14:tracePt t="39502" x="2863850" y="4675188"/>
          <p14:tracePt t="39511" x="2933700" y="4745038"/>
          <p14:tracePt t="39527" x="3103563" y="4876800"/>
          <p14:tracePt t="39536" x="3205163" y="4960938"/>
          <p14:tracePt t="39544" x="3289300" y="5046663"/>
          <p14:tracePt t="39552" x="3390900" y="5132388"/>
          <p14:tracePt t="39561" x="3490913" y="5202238"/>
          <p14:tracePt t="39562" x="3514725" y="5216525"/>
          <p14:tracePt t="39569" x="3630613" y="5270500"/>
          <p14:tracePt t="39578" x="3762375" y="5332413"/>
          <p14:tracePt t="39586" x="3932238" y="5387975"/>
          <p14:tracePt t="39594" x="4071938" y="5418138"/>
          <p14:tracePt t="39602" x="4203700" y="5456238"/>
          <p14:tracePt t="39619" x="4459288" y="5487988"/>
          <p14:tracePt t="39627" x="4489450" y="5487988"/>
          <p14:tracePt t="39746" x="4489450" y="5480050"/>
          <p14:tracePt t="39753" x="4489450" y="5464175"/>
          <p14:tracePt t="39762" x="4513263" y="5464175"/>
          <p14:tracePt t="39770" x="4529138" y="5464175"/>
          <p14:tracePt t="39777" x="4559300" y="5464175"/>
          <p14:tracePt t="39786" x="4629150" y="5503863"/>
          <p14:tracePt t="39794" x="4699000" y="5557838"/>
          <p14:tracePt t="39802" x="4783138" y="5627688"/>
          <p14:tracePt t="39803" x="4799013" y="5641975"/>
          <p14:tracePt t="39811" x="4914900" y="5743575"/>
          <p14:tracePt t="39812" x="4930775" y="5743575"/>
          <p14:tracePt t="39819" x="5016500" y="5843588"/>
          <p14:tracePt t="39827" x="5116513" y="5959475"/>
          <p14:tracePt t="39836" x="5240338" y="6083300"/>
          <p14:tracePt t="39852" x="5356225" y="6246813"/>
          <p14:tracePt t="39860" x="5372100" y="6300788"/>
          <p14:tracePt t="39869" x="5387975" y="6316663"/>
          <p14:tracePt t="39914" x="5380038" y="6316663"/>
          <p14:tracePt t="39920" x="5364163" y="6316663"/>
          <p14:tracePt t="39928" x="5348288" y="6316663"/>
          <p14:tracePt t="39933" x="5334000" y="6316663"/>
          <p14:tracePt t="39937" x="5334000" y="6330950"/>
          <p14:tracePt t="39944" x="5310188" y="6354763"/>
          <p14:tracePt t="39961" x="5210175" y="6440488"/>
          <p14:tracePt t="39961" x="5210175" y="6454775"/>
          <p14:tracePt t="39969" x="5162550" y="6502400"/>
          <p14:tracePt t="39977" x="5108575" y="6556375"/>
          <p14:tracePt t="39994" x="5008563" y="6626225"/>
          <p14:tracePt t="40002" x="4976813" y="6656388"/>
          <p14:tracePt t="40011" x="4938713" y="6672263"/>
          <p14:tracePt t="40019" x="4908550" y="6688138"/>
          <p14:tracePt t="40027" x="4852988" y="6710363"/>
          <p14:tracePt t="40036" x="4838700" y="6742113"/>
          <p14:tracePt t="40044" x="4822825" y="6757988"/>
          <p14:tracePt t="40052" x="4806950" y="6811963"/>
          <p14:tracePt t="40053" x="4791075" y="6811963"/>
          <p14:tracePt t="40734" x="0" y="0"/>
        </p14:tracePtLst>
        <p14:tracePtLst>
          <p14:tracePt t="64927" x="4459288" y="6834188"/>
          <p14:tracePt t="64930" x="4459288" y="6819900"/>
          <p14:tracePt t="64937" x="4473575" y="6750050"/>
          <p14:tracePt t="64938" x="4473575" y="6734175"/>
          <p14:tracePt t="64945" x="4473575" y="6664325"/>
          <p14:tracePt t="64962" x="4489450" y="6494463"/>
          <p14:tracePt t="64962" x="4489450" y="6478588"/>
          <p14:tracePt t="64970" x="4489450" y="6408738"/>
          <p14:tracePt t="64987" x="4435475" y="6207125"/>
          <p14:tracePt t="64987" x="4435475" y="6192838"/>
          <p14:tracePt t="64995" x="4397375" y="6122988"/>
          <p14:tracePt t="65004" x="4365625" y="6053138"/>
          <p14:tracePt t="65005" x="4365625" y="6037263"/>
          <p14:tracePt t="65012" x="4335463" y="6007100"/>
          <p14:tracePt t="65020" x="4281488" y="5937250"/>
          <p14:tracePt t="65029" x="4195763" y="5867400"/>
          <p14:tracePt t="65037" x="4125913" y="5821363"/>
          <p14:tracePt t="65054" x="3940175" y="5711825"/>
          <p14:tracePt t="65054" x="3924300" y="5697538"/>
          <p14:tracePt t="65062" x="3854450" y="5665788"/>
          <p14:tracePt t="65062" x="3840163" y="5649913"/>
          <p14:tracePt t="65071" x="3754438" y="5611813"/>
          <p14:tracePt t="65071" x="3754438" y="5595938"/>
          <p14:tracePt t="65078" x="3684588" y="5565775"/>
          <p14:tracePt t="65087" x="3622675" y="5526088"/>
          <p14:tracePt t="65104" x="3436938" y="5410200"/>
          <p14:tracePt t="65104" x="3398838" y="5394325"/>
          <p14:tracePt t="65113" x="3297238" y="5326063"/>
          <p14:tracePt t="65120" x="3213100" y="5278438"/>
          <p14:tracePt t="65121" x="3213100" y="5256213"/>
          <p14:tracePt t="65138" x="2957513" y="5124450"/>
          <p14:tracePt t="65139" x="2925763" y="5108575"/>
          <p14:tracePt t="65145" x="2825750" y="5038725"/>
          <p14:tracePt t="65162" x="2554288" y="4899025"/>
          <p14:tracePt t="65170" x="2454275" y="4852988"/>
          <p14:tracePt t="65179" x="2368550" y="4814888"/>
          <p14:tracePt t="65195" x="2214563" y="4768850"/>
          <p14:tracePt t="65203" x="2166938" y="4752975"/>
          <p14:tracePt t="65212" x="2097088" y="4713288"/>
          <p14:tracePt t="65220" x="2043113" y="4699000"/>
          <p14:tracePt t="65229" x="2012950" y="4683125"/>
          <p14:tracePt t="65245" x="1943100" y="4613275"/>
          <p14:tracePt t="65253" x="1927225" y="4583113"/>
          <p14:tracePt t="65262" x="1911350" y="4543425"/>
          <p14:tracePt t="65270" x="1911350" y="4527550"/>
          <p14:tracePt t="65271" x="1911350" y="4513263"/>
          <p14:tracePt t="65287" x="1897063" y="4465638"/>
          <p14:tracePt t="65303" x="1897063" y="4427538"/>
          <p14:tracePt t="65312" x="1873250" y="4411663"/>
          <p14:tracePt t="65320" x="1873250" y="4395788"/>
          <p14:tracePt t="65337" x="1857375" y="4381500"/>
          <p14:tracePt t="65345" x="1857375" y="4357688"/>
          <p14:tracePt t="65346" x="1857375" y="4341813"/>
          <p14:tracePt t="65353" x="1843088" y="4327525"/>
          <p14:tracePt t="65362" x="1843088" y="4295775"/>
          <p14:tracePt t="65370" x="1827213" y="4257675"/>
          <p14:tracePt t="65379" x="1827213" y="4225925"/>
          <p14:tracePt t="65387" x="1811338" y="4171950"/>
          <p14:tracePt t="65395" x="1811338" y="4125913"/>
          <p14:tracePt t="65396" x="1811338" y="4110038"/>
          <p14:tracePt t="65403" x="1787525" y="4071938"/>
          <p14:tracePt t="65412" x="1773238" y="4040188"/>
          <p14:tracePt t="65429" x="1725613" y="3970338"/>
          <p14:tracePt t="65437" x="1703388" y="3970338"/>
          <p14:tracePt t="65505" x="1719263" y="3970338"/>
          <p14:tracePt t="65513" x="1733550" y="3978275"/>
          <p14:tracePt t="65520" x="1765300" y="4002088"/>
          <p14:tracePt t="65528" x="1819275" y="4017963"/>
          <p14:tracePt t="65537" x="1889125" y="4032250"/>
          <p14:tracePt t="65545" x="1951038" y="4064000"/>
          <p14:tracePt t="65546" x="1973263" y="4064000"/>
          <p14:tracePt t="65553" x="2074863" y="4079875"/>
          <p14:tracePt t="65570" x="2276475" y="4117975"/>
          <p14:tracePt t="65579" x="2376488" y="4133850"/>
          <p14:tracePt t="65587" x="2516188" y="4133850"/>
          <p14:tracePt t="65595" x="2632075" y="4133850"/>
          <p14:tracePt t="65596" x="2647950" y="4133850"/>
          <p14:tracePt t="65603" x="2763838" y="4133850"/>
          <p14:tracePt t="65621" x="3019425" y="4133850"/>
          <p14:tracePt t="65628" x="3119438" y="4133850"/>
          <p14:tracePt t="65637" x="3205163" y="4133850"/>
          <p14:tracePt t="65645" x="3305175" y="4133850"/>
          <p14:tracePt t="65653" x="3390900" y="4133850"/>
          <p14:tracePt t="65662" x="3460750" y="4133850"/>
          <p14:tracePt t="65670" x="3490913" y="4133850"/>
          <p14:tracePt t="65678" x="3514725" y="4133850"/>
          <p14:tracePt t="65687" x="3530600" y="4133850"/>
          <p14:tracePt t="65695" x="3530600" y="4125913"/>
          <p14:tracePt t="65712" x="3544888" y="4125913"/>
          <p14:tracePt t="65720" x="3544888" y="4110038"/>
          <p14:tracePt t="65730" x="3544888" y="4086225"/>
          <p14:tracePt t="65738" x="3544888" y="4071938"/>
          <p14:tracePt t="65762" x="3544888" y="4056063"/>
          <p14:tracePt t="65786" x="3536950" y="4056063"/>
          <p14:tracePt t="65787" x="3536950" y="4040188"/>
          <p14:tracePt t="65795" x="3522663" y="4040188"/>
          <p14:tracePt t="65804" x="3482975" y="4024313"/>
          <p14:tracePt t="65812" x="3452813" y="4002088"/>
          <p14:tracePt t="65820" x="3436938" y="4002088"/>
          <p14:tracePt t="65828" x="3398838" y="3986213"/>
          <p14:tracePt t="65837" x="3367088" y="3986213"/>
          <p14:tracePt t="65853" x="3297238" y="3970338"/>
          <p14:tracePt t="65862" x="3282950" y="3970338"/>
          <p14:tracePt t="65870" x="3267075" y="3970338"/>
          <p14:tracePt t="65878" x="3251200" y="3970338"/>
          <p14:tracePt t="65887" x="3227388" y="3970338"/>
          <p14:tracePt t="65912" x="3213100" y="3970338"/>
          <p14:tracePt t="65948" x="3219450" y="3970338"/>
          <p14:tracePt t="65953" x="3243263" y="3978275"/>
          <p14:tracePt t="65962" x="3289300" y="3978275"/>
          <p14:tracePt t="65970" x="3359150" y="4017963"/>
          <p14:tracePt t="65979" x="3429000" y="4032250"/>
          <p14:tracePt t="65995" x="3576638" y="4064000"/>
          <p14:tracePt t="66003" x="3646488" y="4079875"/>
          <p14:tracePt t="66012" x="3730625" y="4102100"/>
          <p14:tracePt t="66020" x="3800475" y="4117975"/>
          <p14:tracePt t="66028" x="3870325" y="4117975"/>
          <p14:tracePt t="66037" x="3916363" y="4133850"/>
          <p14:tracePt t="66045" x="3970338" y="4133850"/>
          <p14:tracePt t="66054" x="4017963" y="4133850"/>
          <p14:tracePt t="66062" x="4056063" y="4133850"/>
          <p14:tracePt t="66070" x="4087813" y="4133850"/>
          <p14:tracePt t="66071" x="4102100" y="4133850"/>
          <p14:tracePt t="66087" x="4171950" y="4133850"/>
          <p14:tracePt t="66104" x="4219575" y="4086225"/>
          <p14:tracePt t="66112" x="4219575" y="4071938"/>
          <p14:tracePt t="66120" x="4241800" y="4056063"/>
          <p14:tracePt t="66137" x="4241800" y="4040188"/>
          <p14:tracePt t="66149" x="4241800" y="4024313"/>
          <p14:tracePt t="66159" x="4241800" y="4002088"/>
          <p14:tracePt t="66165" x="4225925" y="3986213"/>
          <p14:tracePt t="66179" x="4195763" y="3956050"/>
          <p14:tracePt t="66187" x="4141788" y="3924300"/>
          <p14:tracePt t="66195" x="4110038" y="3900488"/>
          <p14:tracePt t="66203" x="4064000" y="3870325"/>
          <p14:tracePt t="66212" x="4010025" y="3854450"/>
          <p14:tracePt t="66229" x="3894138" y="3800475"/>
          <p14:tracePt t="66237" x="3824288" y="3784600"/>
          <p14:tracePt t="66245" x="3770313" y="3770313"/>
          <p14:tracePt t="66253" x="3722688" y="3754438"/>
          <p14:tracePt t="66262" x="3668713" y="3730625"/>
          <p14:tracePt t="66271" x="3622675" y="3714750"/>
          <p14:tracePt t="66279" x="3584575" y="3714750"/>
          <p14:tracePt t="66287" x="3568700" y="3714750"/>
          <p14:tracePt t="66295" x="3552825" y="3730625"/>
          <p14:tracePt t="66296" x="3536950" y="3730625"/>
          <p14:tracePt t="66304" x="3522663" y="3746500"/>
          <p14:tracePt t="66312" x="3482975" y="3792538"/>
          <p14:tracePt t="66320" x="3482975" y="3832225"/>
          <p14:tracePt t="66321" x="3468688" y="3832225"/>
          <p14:tracePt t="66328" x="3468688" y="3862388"/>
          <p14:tracePt t="66337" x="3452813" y="3916363"/>
          <p14:tracePt t="66345" x="3452813" y="3932238"/>
          <p14:tracePt t="66346" x="3452813" y="3948113"/>
          <p14:tracePt t="66353" x="3452813" y="3962400"/>
          <p14:tracePt t="66370" x="3514725" y="4032250"/>
          <p14:tracePt t="66379" x="3576638" y="4048125"/>
          <p14:tracePt t="66387" x="3660775" y="4064000"/>
          <p14:tracePt t="66395" x="3746500" y="4079875"/>
          <p14:tracePt t="66403" x="3846513" y="4079875"/>
          <p14:tracePt t="66412" x="3948113" y="4079875"/>
          <p14:tracePt t="66413" x="3970338" y="4079875"/>
          <p14:tracePt t="66420" x="4056063" y="4079875"/>
          <p14:tracePt t="66428" x="4157663" y="4071938"/>
          <p14:tracePt t="66437" x="4241800" y="4040188"/>
          <p14:tracePt t="66445" x="4327525" y="4002088"/>
          <p14:tracePt t="66462" x="4459288" y="3940175"/>
          <p14:tracePt t="66470" x="4489450" y="3900488"/>
          <p14:tracePt t="66471" x="4489450" y="3886200"/>
          <p14:tracePt t="66478" x="4529138" y="3854450"/>
          <p14:tracePt t="66487" x="4529138" y="3816350"/>
          <p14:tracePt t="66495" x="4529138" y="3770313"/>
          <p14:tracePt t="66512" x="4497388" y="3684588"/>
          <p14:tracePt t="66520" x="4451350" y="3630613"/>
          <p14:tracePt t="66529" x="4381500" y="3598863"/>
          <p14:tracePt t="66538" x="4295775" y="3568700"/>
          <p14:tracePt t="66545" x="4225925" y="3529013"/>
          <p14:tracePt t="66554" x="4141788" y="3529013"/>
          <p14:tracePt t="66562" x="4079875" y="3514725"/>
          <p14:tracePt t="66570" x="3994150" y="3514725"/>
          <p14:tracePt t="66571" x="3978275" y="3514725"/>
          <p14:tracePt t="66581" x="3870325" y="3514725"/>
          <p14:tracePt t="66587" x="3824288" y="3514725"/>
          <p14:tracePt t="66604" x="3638550" y="3522663"/>
          <p14:tracePt t="66612" x="3584575" y="3560763"/>
          <p14:tracePt t="66620" x="3536950" y="3576638"/>
          <p14:tracePt t="66628" x="3498850" y="3606800"/>
          <p14:tracePt t="66637" x="3468688" y="3646488"/>
          <p14:tracePt t="66646" x="3436938" y="3676650"/>
          <p14:tracePt t="66654" x="3413125" y="3730625"/>
          <p14:tracePt t="66662" x="3398838" y="3762375"/>
          <p14:tracePt t="66670" x="3398838" y="3792538"/>
          <p14:tracePt t="66678" x="3398838" y="3832225"/>
          <p14:tracePt t="66687" x="3398838" y="3862388"/>
          <p14:tracePt t="66695" x="3398838" y="3894138"/>
          <p14:tracePt t="66696" x="3398838" y="3916363"/>
          <p14:tracePt t="66712" x="3406775" y="3948113"/>
          <p14:tracePt t="66724" x="3406775" y="3962400"/>
          <p14:tracePt t="66752" x="3429000" y="3962400"/>
          <p14:tracePt t="66818" x="3413125" y="3962400"/>
          <p14:tracePt t="66825" x="3398838" y="3962400"/>
          <p14:tracePt t="66837" x="3367088" y="3962400"/>
          <p14:tracePt t="66846" x="3313113" y="3962400"/>
          <p14:tracePt t="66853" x="3267075" y="3956050"/>
          <p14:tracePt t="66862" x="3213100" y="3956050"/>
          <p14:tracePt t="66870" x="3143250" y="3956050"/>
          <p14:tracePt t="66879" x="3081338" y="3956050"/>
          <p14:tracePt t="66887" x="3027363" y="3940175"/>
          <p14:tracePt t="66895" x="2957513" y="3940175"/>
          <p14:tracePt t="66896" x="2941638" y="3940175"/>
          <p14:tracePt t="66903" x="2895600" y="3940175"/>
          <p14:tracePt t="66912" x="2841625" y="3924300"/>
          <p14:tracePt t="66920" x="2809875" y="3924300"/>
          <p14:tracePt t="66929" x="2771775" y="3924300"/>
          <p14:tracePt t="66937" x="2724150" y="3924300"/>
          <p14:tracePt t="66945" x="2670175" y="3924300"/>
          <p14:tracePt t="66954" x="2624138" y="3924300"/>
          <p14:tracePt t="66962" x="2586038" y="3924300"/>
          <p14:tracePt t="66979" x="2500313" y="3932238"/>
          <p14:tracePt t="66987" x="2470150" y="3932238"/>
          <p14:tracePt t="66995" x="2414588" y="3948113"/>
          <p14:tracePt t="67003" x="2384425" y="3948113"/>
          <p14:tracePt t="67013" x="2368550" y="3948113"/>
          <p14:tracePt t="67058" x="2376488" y="3948113"/>
          <p14:tracePt t="67061" x="2392363" y="3948113"/>
          <p14:tracePt t="67063" x="2406650" y="3948113"/>
          <p14:tracePt t="67070" x="2446338" y="3948113"/>
          <p14:tracePt t="67079" x="2532063" y="3962400"/>
          <p14:tracePt t="67087" x="2616200" y="3962400"/>
          <p14:tracePt t="67095" x="2701925" y="3978275"/>
          <p14:tracePt t="67096" x="2717800" y="3978275"/>
          <p14:tracePt t="67104" x="2833688" y="4017963"/>
          <p14:tracePt t="67120" x="3135313" y="4048125"/>
          <p14:tracePt t="67121" x="3157538" y="4048125"/>
          <p14:tracePt t="67129" x="3328988" y="4064000"/>
          <p14:tracePt t="67137" x="3490913" y="4079875"/>
          <p14:tracePt t="67145" x="3660775" y="4079875"/>
          <p14:tracePt t="67146" x="3700463" y="4079875"/>
          <p14:tracePt t="67153" x="3870325" y="4079875"/>
          <p14:tracePt t="67162" x="4032250" y="4079875"/>
          <p14:tracePt t="67163" x="4056063" y="4079875"/>
          <p14:tracePt t="67170" x="4203700" y="4079875"/>
          <p14:tracePt t="67171" x="4219575" y="4079875"/>
          <p14:tracePt t="67179" x="4357688" y="4071938"/>
          <p14:tracePt t="67187" x="4459288" y="4056063"/>
          <p14:tracePt t="67195" x="4529138" y="4056063"/>
          <p14:tracePt t="67196" x="4543425" y="4056063"/>
          <p14:tracePt t="67203" x="4597400" y="4040188"/>
          <p14:tracePt t="67212" x="4613275" y="4024313"/>
          <p14:tracePt t="67229" x="4613275" y="4002088"/>
          <p14:tracePt t="67234" x="4605338" y="4002088"/>
          <p14:tracePt t="67239" x="4583113" y="3986213"/>
          <p14:tracePt t="67245" x="4551363" y="3970338"/>
          <p14:tracePt t="67254" x="4521200" y="3956050"/>
          <p14:tracePt t="67262" x="4451350" y="3940175"/>
          <p14:tracePt t="67270" x="4397375" y="3924300"/>
          <p14:tracePt t="67278" x="4349750" y="3900488"/>
          <p14:tracePt t="67287" x="4281488" y="3886200"/>
          <p14:tracePt t="67295" x="4225925" y="3870325"/>
          <p14:tracePt t="67296" x="4211638" y="3870325"/>
          <p14:tracePt t="67304" x="4164013" y="3838575"/>
          <p14:tracePt t="67312" x="4095750" y="3816350"/>
          <p14:tracePt t="67320" x="4025900" y="3800475"/>
          <p14:tracePt t="67337" x="3940175" y="3770313"/>
          <p14:tracePt t="67345" x="3924300" y="3754438"/>
          <p14:tracePt t="67346" x="3908425" y="3754438"/>
          <p14:tracePt t="67353" x="3894138" y="3730625"/>
          <p14:tracePt t="67370" x="3870325" y="3714750"/>
          <p14:tracePt t="67407" x="3854450" y="3714750"/>
          <p14:tracePt t="67428" x="3840163" y="3714750"/>
          <p14:tracePt t="67437" x="3824288" y="3714750"/>
          <p14:tracePt t="67445" x="3808413" y="3730625"/>
          <p14:tracePt t="67454" x="3792538" y="3730625"/>
          <p14:tracePt t="67462" x="3770313" y="3746500"/>
          <p14:tracePt t="67479" x="3738563" y="3762375"/>
          <p14:tracePt t="67495" x="3722688" y="3762375"/>
          <p14:tracePt t="67518" x="3722688" y="3776663"/>
          <p14:tracePt t="67524" x="3708400" y="3776663"/>
          <p14:tracePt t="67555" x="3708400" y="3792538"/>
          <p14:tracePt t="67569" x="3708400" y="3808413"/>
          <p14:tracePt t="67585" x="3708400" y="3832225"/>
          <p14:tracePt t="67620" x="3716338" y="3832225"/>
          <p14:tracePt t="67638" x="3730625" y="3832225"/>
          <p14:tracePt t="67650" x="3746500" y="3832225"/>
          <p14:tracePt t="67658" x="3762375" y="3832225"/>
          <p14:tracePt t="67667" x="3784600" y="3832225"/>
          <p14:tracePt t="67674" x="3800475" y="3832225"/>
          <p14:tracePt t="67683" x="3816350" y="3832225"/>
          <p14:tracePt t="67783" x="3816350" y="3816350"/>
          <p14:tracePt t="67796" x="3816350" y="3800475"/>
          <p14:tracePt t="67797" x="3832225" y="3800475"/>
          <p14:tracePt t="67815" x="3832225" y="3784600"/>
          <p14:tracePt t="67830" x="3832225" y="3770313"/>
          <p14:tracePt t="67839" x="3832225" y="3754438"/>
          <p14:tracePt t="67846" x="3824288" y="3754438"/>
          <p14:tracePt t="67862" x="3770313" y="3714750"/>
          <p14:tracePt t="67870" x="3738563" y="3700463"/>
          <p14:tracePt t="67879" x="3708400" y="3684588"/>
          <p14:tracePt t="67887" x="3684588" y="3684588"/>
          <p14:tracePt t="67895" x="3668713" y="3668713"/>
          <p14:tracePt t="67896" x="3654425" y="3668713"/>
          <p14:tracePt t="67904" x="3638550" y="3652838"/>
          <p14:tracePt t="67912" x="3622675" y="3652838"/>
          <p14:tracePt t="67920" x="3584575" y="3630613"/>
          <p14:tracePt t="67937" x="3552825" y="3630613"/>
          <p14:tracePt t="67990" x="3536950" y="3630613"/>
          <p14:tracePt t="67996" x="3536950" y="3646488"/>
          <p14:tracePt t="68003" x="3536950" y="3660775"/>
          <p14:tracePt t="68012" x="3536950" y="3676650"/>
          <p14:tracePt t="68020" x="3522663" y="3708400"/>
          <p14:tracePt t="68028" x="3522663" y="3730625"/>
          <p14:tracePt t="68037" x="3522663" y="3746500"/>
          <p14:tracePt t="68045" x="3522663" y="3762375"/>
          <p14:tracePt t="68062" x="3522663" y="3776663"/>
          <p14:tracePt t="68070" x="3522663" y="3792538"/>
          <p14:tracePt t="68084" x="3522663" y="3808413"/>
          <p14:tracePt t="68096" x="3530600" y="3808413"/>
          <p14:tracePt t="68103" x="3530600" y="3832225"/>
          <p14:tracePt t="68112" x="3544888" y="3832225"/>
          <p14:tracePt t="68120" x="3560763" y="3846513"/>
          <p14:tracePt t="68137" x="3614738" y="3862388"/>
          <p14:tracePt t="68138" x="3630613" y="3878263"/>
          <p14:tracePt t="68146" x="3660775" y="3878263"/>
          <p14:tracePt t="68154" x="3700463" y="3894138"/>
          <p14:tracePt t="68162" x="3730625" y="3916363"/>
          <p14:tracePt t="68170" x="3762375" y="3916363"/>
          <p14:tracePt t="68171" x="3784600" y="3932238"/>
          <p14:tracePt t="68179" x="3816350" y="3932238"/>
          <p14:tracePt t="68195" x="3886200" y="3948113"/>
          <p14:tracePt t="68203" x="3902075" y="3948113"/>
          <p14:tracePt t="68220" x="3916363" y="3948113"/>
          <p14:tracePt t="68250" x="3916363" y="3940175"/>
          <p14:tracePt t="68254" x="3916363" y="3924300"/>
          <p14:tracePt t="68258" x="3916363" y="3900488"/>
          <p14:tracePt t="68262" x="3916363" y="3886200"/>
          <p14:tracePt t="68270" x="3916363" y="3854450"/>
          <p14:tracePt t="68278" x="3908425" y="3816350"/>
          <p14:tracePt t="68287" x="3894138" y="3784600"/>
          <p14:tracePt t="68295" x="3870325" y="3754438"/>
          <p14:tracePt t="68296" x="3870325" y="3730625"/>
          <p14:tracePt t="68304" x="3840163" y="3714750"/>
          <p14:tracePt t="68312" x="3824288" y="3684588"/>
          <p14:tracePt t="68320" x="3792538" y="3668713"/>
          <p14:tracePt t="68329" x="3738563" y="3652838"/>
          <p14:tracePt t="68337" x="3708400" y="3652838"/>
          <p14:tracePt t="68345" x="3654425" y="3652838"/>
          <p14:tracePt t="68354" x="3598863" y="3652838"/>
          <p14:tracePt t="68362" x="3568700" y="3652838"/>
          <p14:tracePt t="68370" x="3522663" y="3660775"/>
          <p14:tracePt t="68379" x="3468688" y="3676650"/>
          <p14:tracePt t="68387" x="3436938" y="3692525"/>
          <p14:tracePt t="68395" x="3382963" y="3730625"/>
          <p14:tracePt t="68403" x="3351213" y="3762375"/>
          <p14:tracePt t="68412" x="3297238" y="3792538"/>
          <p14:tracePt t="68420" x="3267075" y="3808413"/>
          <p14:tracePt t="68429" x="3251200" y="3832225"/>
          <p14:tracePt t="68437" x="3227388" y="3846513"/>
          <p14:tracePt t="68445" x="3213100" y="3862388"/>
          <p14:tracePt t="68462" x="3213100" y="3916363"/>
          <p14:tracePt t="68470" x="3213100" y="3948113"/>
          <p14:tracePt t="68479" x="3213100" y="3962400"/>
          <p14:tracePt t="68487" x="3213100" y="3978275"/>
          <p14:tracePt t="68495" x="3213100" y="4002088"/>
          <p14:tracePt t="68504" x="3213100" y="4017963"/>
          <p14:tracePt t="68512" x="3219450" y="4032250"/>
          <p14:tracePt t="68528" x="3243263" y="4048125"/>
          <p14:tracePt t="68603" x="3243263" y="4064000"/>
          <p14:tracePt t="68611" x="3227388" y="4064000"/>
          <p14:tracePt t="68617" x="3213100" y="4064000"/>
          <p14:tracePt t="68629" x="3181350" y="4079875"/>
          <p14:tracePt t="68637" x="3127375" y="4079875"/>
          <p14:tracePt t="68645" x="3081338" y="4079875"/>
          <p14:tracePt t="68654" x="3011488" y="4079875"/>
          <p14:tracePt t="68662" x="2941638" y="4079875"/>
          <p14:tracePt t="68663" x="2925763" y="4079875"/>
          <p14:tracePt t="68671" x="2871788" y="4079875"/>
          <p14:tracePt t="68679" x="2809875" y="4079875"/>
          <p14:tracePt t="68687" x="2755900" y="4079875"/>
          <p14:tracePt t="68688" x="2740025" y="4079875"/>
          <p14:tracePt t="68695" x="2686050" y="4071938"/>
          <p14:tracePt t="68712" x="2586038" y="4071938"/>
          <p14:tracePt t="68720" x="2516188" y="4056063"/>
          <p14:tracePt t="68728" x="2470150" y="4056063"/>
          <p14:tracePt t="68737" x="2414588" y="4056063"/>
          <p14:tracePt t="68745" x="2368550" y="4040188"/>
          <p14:tracePt t="68754" x="2314575" y="4040188"/>
          <p14:tracePt t="68762" x="2268538" y="4040188"/>
          <p14:tracePt t="68763" x="2244725" y="4040188"/>
          <p14:tracePt t="68770" x="2198688" y="4040188"/>
          <p14:tracePt t="68778" x="2166938" y="4040188"/>
          <p14:tracePt t="68787" x="2128838" y="4040188"/>
          <p14:tracePt t="68795" x="2097088" y="4048125"/>
          <p14:tracePt t="68804" x="2082800" y="4048125"/>
          <p14:tracePt t="68812" x="2043113" y="4064000"/>
          <p14:tracePt t="68821" x="2012950" y="4064000"/>
          <p14:tracePt t="68829" x="1997075" y="4064000"/>
          <p14:tracePt t="68837" x="1958975" y="4064000"/>
          <p14:tracePt t="68854" x="1927225" y="4064000"/>
          <p14:tracePt t="68862" x="1911350" y="4064000"/>
          <p14:tracePt t="68870" x="1897063" y="4064000"/>
          <p14:tracePt t="68879" x="1873250" y="4064000"/>
          <p14:tracePt t="68887" x="1843088" y="4064000"/>
          <p14:tracePt t="68895" x="1811338" y="4064000"/>
          <p14:tracePt t="68904" x="1773238" y="4064000"/>
          <p14:tracePt t="68912" x="1741488" y="4064000"/>
          <p14:tracePt t="68920" x="1725613" y="4064000"/>
          <p14:tracePt t="68928" x="1703388" y="4056063"/>
          <p14:tracePt t="68937" x="1687513" y="4056063"/>
          <p14:tracePt t="68946" x="1657350" y="4056063"/>
          <p14:tracePt t="68954" x="1641475" y="4040188"/>
          <p14:tracePt t="68962" x="1625600" y="4040188"/>
          <p14:tracePt t="68970" x="1601788" y="4040188"/>
          <p14:tracePt t="68979" x="1587500" y="4040188"/>
          <p14:tracePt t="68995" x="1555750" y="4024313"/>
          <p14:tracePt t="69004" x="1539875" y="4024313"/>
          <p14:tracePt t="69012" x="1501775" y="4024313"/>
          <p14:tracePt t="69020" x="1485900" y="4024313"/>
          <p14:tracePt t="69028" x="1485900" y="4002088"/>
          <p14:tracePt t="69037" x="1470025" y="4002088"/>
          <p14:tracePt t="69045" x="1455738" y="4002088"/>
          <p14:tracePt t="69054" x="1455738" y="3986213"/>
          <p14:tracePt t="69063" x="1431925" y="3986213"/>
          <p14:tracePt t="69082" x="1431925" y="3970338"/>
          <p14:tracePt t="69083" x="1416050" y="3970338"/>
          <p14:tracePt t="69107" x="1401763" y="3970338"/>
          <p14:tracePt t="69112" x="1401763" y="3956050"/>
          <p14:tracePt t="69115" x="1385888" y="3956050"/>
          <p14:tracePt t="69124" x="1370013" y="3956050"/>
          <p14:tracePt t="69137" x="1354138" y="3956050"/>
          <p14:tracePt t="69138" x="1354138" y="3940175"/>
          <p14:tracePt t="69154" x="1331913" y="3940175"/>
          <p14:tracePt t="69163" x="1331913" y="3924300"/>
          <p14:tracePt t="69172" x="1316038" y="3924300"/>
          <p14:tracePt t="69182" x="1316038" y="3900488"/>
          <p14:tracePt t="69246" x="1323975" y="3900488"/>
          <p14:tracePt t="69247" x="1323975" y="3916363"/>
          <p14:tracePt t="69253" x="1362075" y="3932238"/>
          <p14:tracePt t="69262" x="1447800" y="3978275"/>
          <p14:tracePt t="69271" x="1509713" y="4017963"/>
          <p14:tracePt t="69278" x="1593850" y="4048125"/>
          <p14:tracePt t="69287" x="1679575" y="4102100"/>
          <p14:tracePt t="69295" x="1781175" y="4117975"/>
          <p14:tracePt t="69296" x="1803400" y="4133850"/>
          <p14:tracePt t="69304" x="1919288" y="4148138"/>
          <p14:tracePt t="69312" x="2090738" y="4187825"/>
          <p14:tracePt t="69321" x="2276475" y="4203700"/>
          <p14:tracePt t="69337" x="2632075" y="4217988"/>
          <p14:tracePt t="69338" x="2647950" y="4217988"/>
          <p14:tracePt t="69345" x="2786063" y="4217988"/>
          <p14:tracePt t="69346" x="2817813" y="4217988"/>
          <p14:tracePt t="69354" x="2971800" y="4210050"/>
          <p14:tracePt t="69362" x="3103563" y="4171950"/>
          <p14:tracePt t="69363" x="3119438" y="4171950"/>
          <p14:tracePt t="69370" x="3243263" y="4125913"/>
          <p14:tracePt t="69379" x="3328988" y="4086225"/>
          <p14:tracePt t="69387" x="3375025" y="4040188"/>
          <p14:tracePt t="69395" x="3429000" y="3970338"/>
          <p14:tracePt t="69404" x="3444875" y="3924300"/>
          <p14:tracePt t="69412" x="3444875" y="3886200"/>
          <p14:tracePt t="69413" x="3444875" y="3870325"/>
          <p14:tracePt t="69429" x="3413125" y="3784600"/>
          <p14:tracePt t="69437" x="3351213" y="3730625"/>
          <p14:tracePt t="69445" x="3251200" y="3700463"/>
          <p14:tracePt t="69454" x="3127375" y="3668713"/>
          <p14:tracePt t="69462" x="2979738" y="3652838"/>
          <p14:tracePt t="69470" x="2841625" y="3652838"/>
          <p14:tracePt t="69479" x="2709863" y="3630613"/>
          <p14:tracePt t="69487" x="2570163" y="3630613"/>
          <p14:tracePt t="69495" x="2438400" y="3630613"/>
          <p14:tracePt t="69504" x="2298700" y="3646488"/>
          <p14:tracePt t="69512" x="2182813" y="3676650"/>
          <p14:tracePt t="69520" x="2097088" y="3692525"/>
          <p14:tracePt t="69528" x="2043113" y="3730625"/>
          <p14:tracePt t="69537" x="2012950" y="3762375"/>
          <p14:tracePt t="69545" x="1997075" y="3792538"/>
          <p14:tracePt t="69555" x="1997075" y="3846513"/>
          <p14:tracePt t="69562" x="1997075" y="3878263"/>
          <p14:tracePt t="69570" x="2020888" y="3932238"/>
          <p14:tracePt t="69579" x="2074863" y="3978275"/>
          <p14:tracePt t="69587" x="2136775" y="4032250"/>
          <p14:tracePt t="69595" x="2220913" y="4064000"/>
          <p14:tracePt t="69604" x="2344738" y="4102100"/>
          <p14:tracePt t="69612" x="2462213" y="4133850"/>
          <p14:tracePt t="69620" x="2632075" y="4148138"/>
          <p14:tracePt t="69629" x="2747963" y="4164013"/>
          <p14:tracePt t="69637" x="2887663" y="4187825"/>
          <p14:tracePt t="69645" x="3033713" y="4187825"/>
          <p14:tracePt t="69654" x="3173413" y="4187825"/>
          <p14:tracePt t="69662" x="3275013" y="4171950"/>
          <p14:tracePt t="69670" x="3359150" y="4141788"/>
          <p14:tracePt t="69679" x="3429000" y="4110038"/>
          <p14:tracePt t="69688" x="3475038" y="4071938"/>
          <p14:tracePt t="69695" x="3490913" y="4040188"/>
          <p14:tracePt t="69704" x="3514725" y="3986213"/>
          <p14:tracePt t="69712" x="3514725" y="3956050"/>
          <p14:tracePt t="69713" x="3514725" y="3940175"/>
          <p14:tracePt t="69720" x="3514725" y="3900488"/>
          <p14:tracePt t="69729" x="3498850" y="3854450"/>
          <p14:tracePt t="69737" x="3468688" y="3800475"/>
          <p14:tracePt t="69746" x="3413125" y="3754438"/>
          <p14:tracePt t="69754" x="3351213" y="3714750"/>
          <p14:tracePt t="69762" x="3282950" y="3684588"/>
          <p14:tracePt t="69770" x="3197225" y="3652838"/>
          <p14:tracePt t="69779" x="3127375" y="3652838"/>
          <p14:tracePt t="69787" x="3041650" y="3630613"/>
          <p14:tracePt t="69804" x="2809875" y="3630613"/>
          <p14:tracePt t="69812" x="2709863" y="3630613"/>
          <p14:tracePt t="69821" x="2554288" y="3646488"/>
          <p14:tracePt t="69829" x="2414588" y="3646488"/>
          <p14:tracePt t="69837" x="2268538" y="3660775"/>
          <p14:tracePt t="69838" x="2244725" y="3660775"/>
          <p14:tracePt t="69845" x="2128838" y="3676650"/>
          <p14:tracePt t="69846" x="2112963" y="3676650"/>
          <p14:tracePt t="69854" x="1958975" y="3692525"/>
          <p14:tracePt t="69862" x="1843088" y="3692525"/>
          <p14:tracePt t="69870" x="1725613" y="3708400"/>
          <p14:tracePt t="69871" x="1703388" y="3708400"/>
          <p14:tracePt t="69879" x="1625600" y="3730625"/>
          <p14:tracePt t="69895" x="1539875" y="3762375"/>
          <p14:tracePt t="69904" x="1517650" y="3762375"/>
          <p14:tracePt t="69912" x="1517650" y="3776663"/>
          <p14:tracePt t="69920" x="1517650" y="3792538"/>
          <p14:tracePt t="69929" x="1517650" y="3808413"/>
          <p14:tracePt t="69945" x="1547813" y="3862388"/>
          <p14:tracePt t="69954" x="1579563" y="3878263"/>
          <p14:tracePt t="69962" x="1617663" y="3894138"/>
          <p14:tracePt t="69970" x="1663700" y="3916363"/>
          <p14:tracePt t="69971" x="1679575" y="3916363"/>
          <p14:tracePt t="69979" x="1733550" y="3932238"/>
          <p14:tracePt t="69987" x="1781175" y="3932238"/>
          <p14:tracePt t="69996" x="1849438" y="3932238"/>
          <p14:tracePt t="70003" x="1905000" y="3932238"/>
          <p14:tracePt t="70012" x="1973263" y="3924300"/>
          <p14:tracePt t="70013" x="1989138" y="3924300"/>
          <p14:tracePt t="70021" x="2035175" y="3900488"/>
          <p14:tracePt t="70037" x="2120900" y="3854450"/>
          <p14:tracePt t="70038" x="2120900" y="3838575"/>
          <p14:tracePt t="70045" x="2159000" y="3816350"/>
          <p14:tracePt t="70054" x="2174875" y="3784600"/>
          <p14:tracePt t="70062" x="2190750" y="3754438"/>
          <p14:tracePt t="70070" x="2190750" y="3730625"/>
          <p14:tracePt t="70071" x="2190750" y="3714750"/>
          <p14:tracePt t="70087" x="2190750" y="3684588"/>
          <p14:tracePt t="70088" x="2182813" y="3684588"/>
          <p14:tracePt t="70095" x="2166938" y="3652838"/>
          <p14:tracePt t="70104" x="2128838" y="3630613"/>
          <p14:tracePt t="70112" x="2082800" y="3614738"/>
          <p14:tracePt t="70121" x="2043113" y="3614738"/>
          <p14:tracePt t="70129" x="1997075" y="3598863"/>
          <p14:tracePt t="70137" x="1958975" y="3598863"/>
          <p14:tracePt t="70145" x="1897063" y="3598863"/>
          <p14:tracePt t="70154" x="1857375" y="3598863"/>
          <p14:tracePt t="70155" x="1843088" y="3598863"/>
          <p14:tracePt t="70162" x="1811338" y="3598863"/>
          <p14:tracePt t="70179" x="1757363" y="3598863"/>
          <p14:tracePt t="70187" x="1725613" y="3598863"/>
          <p14:tracePt t="70195" x="1703388" y="3606800"/>
          <p14:tracePt t="70204" x="1687513" y="3606800"/>
          <p14:tracePt t="70212" x="1687513" y="3622675"/>
          <p14:tracePt t="70229" x="1671638" y="3660775"/>
          <p14:tracePt t="70237" x="1671638" y="3692525"/>
          <p14:tracePt t="70245" x="1671638" y="3708400"/>
          <p14:tracePt t="70254" x="1671638" y="3762375"/>
          <p14:tracePt t="70262" x="1679575" y="3792538"/>
          <p14:tracePt t="70271" x="1733550" y="3832225"/>
          <p14:tracePt t="70279" x="1781175" y="3862388"/>
          <p14:tracePt t="70288" x="1865313" y="3894138"/>
          <p14:tracePt t="70295" x="1935163" y="3916363"/>
          <p14:tracePt t="70296" x="1951038" y="3932238"/>
          <p14:tracePt t="70304" x="2035175" y="3948113"/>
          <p14:tracePt t="70321" x="2276475" y="4002088"/>
          <p14:tracePt t="70329" x="2376488" y="4017963"/>
          <p14:tracePt t="70337" x="2492375" y="4017963"/>
          <p14:tracePt t="70345" x="2616200" y="4032250"/>
          <p14:tracePt t="70354" x="2717800" y="4032250"/>
          <p14:tracePt t="70371" x="2917825" y="4002088"/>
          <p14:tracePt t="70379" x="2987675" y="3970338"/>
          <p14:tracePt t="70387" x="3057525" y="3940175"/>
          <p14:tracePt t="70395" x="3103563" y="3886200"/>
          <p14:tracePt t="70404" x="3119438" y="3838575"/>
          <p14:tracePt t="70412" x="3135313" y="3800475"/>
          <p14:tracePt t="70421" x="3135313" y="3754438"/>
          <p14:tracePt t="70429" x="3135313" y="3714750"/>
          <p14:tracePt t="70445" x="3081338" y="3668713"/>
          <p14:tracePt t="70462" x="2957513" y="3614738"/>
          <p14:tracePt t="70470" x="2895600" y="3614738"/>
          <p14:tracePt t="70479" x="2786063" y="3614738"/>
          <p14:tracePt t="70487" x="2640013" y="3614738"/>
          <p14:tracePt t="70495" x="2516188" y="3614738"/>
          <p14:tracePt t="70496" x="2500313" y="3614738"/>
          <p14:tracePt t="70504" x="2352675" y="3614738"/>
          <p14:tracePt t="70512" x="2166938" y="3614738"/>
          <p14:tracePt t="70521" x="1997075" y="3614738"/>
          <p14:tracePt t="70529" x="1857375" y="3622675"/>
          <p14:tracePt t="70537" x="1725613" y="3660775"/>
          <p14:tracePt t="70545" x="1587500" y="3692525"/>
          <p14:tracePt t="70554" x="1485900" y="3730625"/>
          <p14:tracePt t="70555" x="1470025" y="3730625"/>
          <p14:tracePt t="70562" x="1416050" y="3762375"/>
          <p14:tracePt t="70570" x="1370013" y="3792538"/>
          <p14:tracePt t="70579" x="1354138" y="3832225"/>
          <p14:tracePt t="70587" x="1354138" y="3862388"/>
          <p14:tracePt t="70604" x="1377950" y="3948113"/>
          <p14:tracePt t="70612" x="1408113" y="3978275"/>
          <p14:tracePt t="70621" x="1477963" y="4017963"/>
          <p14:tracePt t="70629" x="1531938" y="4032250"/>
          <p14:tracePt t="70637" x="1579563" y="4048125"/>
          <p14:tracePt t="70646" x="1633538" y="4048125"/>
          <p14:tracePt t="70654" x="1679575" y="4048125"/>
          <p14:tracePt t="70662" x="1733550" y="4048125"/>
          <p14:tracePt t="70670" x="1749425" y="4048125"/>
          <p14:tracePt t="70679" x="1765300" y="4048125"/>
          <p14:tracePt t="70688" x="1765300" y="4040188"/>
          <p14:tracePt t="70695" x="1765300" y="4024313"/>
          <p14:tracePt t="70704" x="1765300" y="4002088"/>
          <p14:tracePt t="70712" x="1757363" y="3970338"/>
          <p14:tracePt t="70720" x="1703388" y="3940175"/>
          <p14:tracePt t="70729" x="1657350" y="3900488"/>
          <p14:tracePt t="70745" x="1517650" y="3854450"/>
          <p14:tracePt t="70754" x="1431925" y="3838575"/>
          <p14:tracePt t="70762" x="1370013" y="3816350"/>
          <p14:tracePt t="70771" x="1270000" y="3800475"/>
          <p14:tracePt t="70779" x="1184275" y="3784600"/>
          <p14:tracePt t="70788" x="1098550" y="3784600"/>
          <p14:tracePt t="70795" x="1030288" y="3784600"/>
          <p14:tracePt t="70804" x="960438" y="3784600"/>
          <p14:tracePt t="70812" x="912813" y="3784600"/>
          <p14:tracePt t="70821" x="874713" y="3808413"/>
          <p14:tracePt t="70829" x="858838" y="3832225"/>
          <p14:tracePt t="70837" x="858838" y="3846513"/>
          <p14:tracePt t="70845" x="858838" y="3878263"/>
          <p14:tracePt t="70854" x="858838" y="3916363"/>
          <p14:tracePt t="70862" x="890588" y="3962400"/>
          <p14:tracePt t="70870" x="936625" y="4002088"/>
          <p14:tracePt t="70879" x="1022350" y="4048125"/>
          <p14:tracePt t="70887" x="1106488" y="4079875"/>
          <p14:tracePt t="70895" x="1222375" y="4102100"/>
          <p14:tracePt t="70904" x="1346200" y="4117975"/>
          <p14:tracePt t="70912" x="1493838" y="4133850"/>
          <p14:tracePt t="70913" x="1509713" y="4133850"/>
          <p14:tracePt t="70920" x="1633538" y="4133850"/>
          <p14:tracePt t="70921" x="1649413" y="4133850"/>
          <p14:tracePt t="70929" x="1819275" y="4133850"/>
          <p14:tracePt t="70937" x="1973263" y="4125913"/>
          <p14:tracePt t="70945" x="2120900" y="4086225"/>
          <p14:tracePt t="70954" x="2260600" y="4040188"/>
          <p14:tracePt t="70962" x="2376488" y="3986213"/>
          <p14:tracePt t="70971" x="2462213" y="3924300"/>
          <p14:tracePt t="70979" x="2516188" y="3870325"/>
          <p14:tracePt t="70987" x="2546350" y="3816350"/>
          <p14:tracePt t="70996" x="2562225" y="3770313"/>
          <p14:tracePt t="71004" x="2562225" y="3730625"/>
          <p14:tracePt t="71012" x="2554288" y="3700463"/>
          <p14:tracePt t="71021" x="2516188" y="3652838"/>
          <p14:tracePt t="71029" x="2454275" y="3630613"/>
          <p14:tracePt t="71037" x="2368550" y="3598863"/>
          <p14:tracePt t="71046" x="2244725" y="3584575"/>
          <p14:tracePt t="71054" x="2144713" y="3584575"/>
          <p14:tracePt t="71062" x="2043113" y="3584575"/>
          <p14:tracePt t="71071" x="1927225" y="3584575"/>
          <p14:tracePt t="71071" x="1911350" y="3584575"/>
          <p14:tracePt t="71079" x="1811338" y="3590925"/>
          <p14:tracePt t="71088" x="1687513" y="3622675"/>
          <p14:tracePt t="71095" x="1601788" y="3660775"/>
          <p14:tracePt t="71096" x="1587500" y="3660775"/>
          <p14:tracePt t="71104" x="1517650" y="3692525"/>
          <p14:tracePt t="71112" x="1455738" y="3730625"/>
          <p14:tracePt t="71120" x="1416050" y="3762375"/>
          <p14:tracePt t="71129" x="1401763" y="3776663"/>
          <p14:tracePt t="71137" x="1401763" y="3792538"/>
          <p14:tracePt t="71145" x="1401763" y="3832225"/>
          <p14:tracePt t="71154" x="1401763" y="3846513"/>
          <p14:tracePt t="71162" x="1408113" y="3878263"/>
          <p14:tracePt t="71163" x="1431925" y="3878263"/>
          <p14:tracePt t="71170" x="1477963" y="3916363"/>
          <p14:tracePt t="71179" x="1531938" y="3932238"/>
          <p14:tracePt t="71187" x="1617663" y="3948113"/>
          <p14:tracePt t="71196" x="1719263" y="3978275"/>
          <p14:tracePt t="71196" x="1733550" y="3978275"/>
          <p14:tracePt t="71204" x="1803400" y="4002088"/>
          <p14:tracePt t="71212" x="1919288" y="4002088"/>
          <p14:tracePt t="71221" x="2020888" y="4017963"/>
          <p14:tracePt t="71229" x="2120900" y="4017963"/>
          <p14:tracePt t="71237" x="2220913" y="4017963"/>
          <p14:tracePt t="71245" x="2306638" y="4017963"/>
          <p14:tracePt t="71254" x="2360613" y="4017963"/>
          <p14:tracePt t="71270" x="2406650" y="4017963"/>
          <p14:tracePt t="71279" x="2406650" y="4002088"/>
          <p14:tracePt t="71287" x="2430463" y="4002088"/>
          <p14:tracePt t="71298" x="2430463" y="3986213"/>
          <p14:tracePt t="71304" x="2430463" y="3970338"/>
          <p14:tracePt t="71312" x="2414588" y="3940175"/>
          <p14:tracePt t="71320" x="2384425" y="3886200"/>
          <p14:tracePt t="71329" x="2352675" y="3854450"/>
          <p14:tracePt t="71337" x="2314575" y="3816350"/>
          <p14:tracePt t="71346" x="2268538" y="3800475"/>
          <p14:tracePt t="71355" x="2214563" y="3784600"/>
          <p14:tracePt t="71362" x="2166938" y="3784600"/>
          <p14:tracePt t="71370" x="2128838" y="3784600"/>
          <p14:tracePt t="71379" x="2097088" y="3784600"/>
          <p14:tracePt t="71387" x="2058988" y="3784600"/>
          <p14:tracePt t="71395" x="2043113" y="3784600"/>
          <p14:tracePt t="71412" x="2028825" y="3792538"/>
          <p14:tracePt t="71421" x="2028825" y="3808413"/>
          <p14:tracePt t="71449" x="2028825" y="3832225"/>
          <p14:tracePt t="71458" x="2035175" y="3832225"/>
          <p14:tracePt t="71464" x="2051050" y="3832225"/>
          <p14:tracePt t="71469" x="2074863" y="3832225"/>
          <p14:tracePt t="71474" x="2090738" y="3832225"/>
          <p14:tracePt t="71480" x="2105025" y="3832225"/>
          <p14:tracePt t="71487" x="2120900" y="3846513"/>
          <p14:tracePt t="71489" x="2136775" y="3846513"/>
          <p14:tracePt t="71495" x="2159000" y="3846513"/>
          <p14:tracePt t="71504" x="2190750" y="3862388"/>
          <p14:tracePt t="71512" x="2220913" y="3878263"/>
          <p14:tracePt t="71520" x="2260600" y="3878263"/>
          <p14:tracePt t="71529" x="2276475" y="3894138"/>
          <p14:tracePt t="71537" x="2290763" y="3916363"/>
          <p14:tracePt t="71546" x="2306638" y="3932238"/>
          <p14:tracePt t="71609" x="2306638" y="3948113"/>
          <p14:tracePt t="71622" x="2298700" y="3948113"/>
          <p14:tracePt t="71641" x="2298700" y="3962400"/>
          <p14:tracePt t="71647" x="2282825" y="3962400"/>
          <p14:tracePt t="71655" x="2268538" y="3962400"/>
          <p14:tracePt t="71662" x="2244725" y="3978275"/>
          <p14:tracePt t="71670" x="2214563" y="4002088"/>
          <p14:tracePt t="71679" x="2144713" y="4017963"/>
          <p14:tracePt t="71687" x="2082800" y="4032250"/>
          <p14:tracePt t="71696" x="2012950" y="4048125"/>
          <p14:tracePt t="71704" x="1943100" y="4064000"/>
          <p14:tracePt t="71712" x="1843088" y="4079875"/>
          <p14:tracePt t="71720" x="1757363" y="4102100"/>
          <p14:tracePt t="71729" x="1671638" y="4102100"/>
          <p14:tracePt t="71737" x="1587500" y="4102100"/>
          <p14:tracePt t="71745" x="1539875" y="4102100"/>
          <p14:tracePt t="71754" x="1501775" y="4102100"/>
          <p14:tracePt t="71762" x="1485900" y="4102100"/>
          <p14:tracePt t="71770" x="1470025" y="4102100"/>
          <p14:tracePt t="71834" x="1477963" y="4102100"/>
          <p14:tracePt t="71844" x="1493838" y="4102100"/>
          <p14:tracePt t="71852" x="1509713" y="4102100"/>
          <p14:tracePt t="71860" x="1531938" y="4102100"/>
          <p14:tracePt t="71867" x="1547813" y="4102100"/>
          <p14:tracePt t="71879" x="1563688" y="4086225"/>
          <p14:tracePt t="71887" x="1593850" y="4086225"/>
          <p14:tracePt t="71895" x="1633538" y="4071938"/>
          <p14:tracePt t="71904" x="1663700" y="4071938"/>
          <p14:tracePt t="71912" x="1703388" y="4071938"/>
          <p14:tracePt t="71929" x="1781175" y="4056063"/>
          <p14:tracePt t="71937" x="1835150" y="4056063"/>
          <p14:tracePt t="71954" x="1935163" y="4056063"/>
          <p14:tracePt t="71962" x="1989138" y="4056063"/>
          <p14:tracePt t="71970" x="2035175" y="4056063"/>
          <p14:tracePt t="71979" x="2051050" y="4056063"/>
          <p14:tracePt t="71987" x="2074863" y="4056063"/>
          <p14:tracePt t="72062" x="2090738" y="4056063"/>
          <p14:tracePt t="72337" x="2105025" y="4056063"/>
          <p14:tracePt t="72345" x="2120900" y="4056063"/>
          <p14:tracePt t="72356" x="2136775" y="4056063"/>
          <p14:tracePt t="72370" x="2159000" y="4056063"/>
          <p14:tracePt t="72382" x="2174875" y="4056063"/>
          <p14:tracePt t="72391" x="2190750" y="4056063"/>
          <p14:tracePt t="72397" x="2206625" y="4056063"/>
          <p14:tracePt t="72403" x="2220913" y="4056063"/>
          <p14:tracePt t="72412" x="2260600" y="4056063"/>
          <p14:tracePt t="72420" x="2306638" y="4056063"/>
          <p14:tracePt t="72429" x="2360613" y="4064000"/>
          <p14:tracePt t="72446" x="2446338" y="4064000"/>
          <p14:tracePt t="72454" x="2492375" y="4079875"/>
          <p14:tracePt t="72462" x="2532063" y="4079875"/>
          <p14:tracePt t="72471" x="2578100" y="4079875"/>
          <p14:tracePt t="72479" x="2632075" y="4102100"/>
          <p14:tracePt t="72496" x="2747963" y="4102100"/>
          <p14:tracePt t="72504" x="2817813" y="4117975"/>
          <p14:tracePt t="72512" x="2887663" y="4117975"/>
          <p14:tracePt t="72520" x="2987675" y="4133850"/>
          <p14:tracePt t="72529" x="3089275" y="4133850"/>
          <p14:tracePt t="72537" x="3205163" y="4133850"/>
          <p14:tracePt t="72538" x="3219450" y="4133850"/>
          <p14:tracePt t="72545" x="3328988" y="4133850"/>
          <p14:tracePt t="72554" x="3444875" y="4133850"/>
          <p14:tracePt t="72562" x="3544888" y="4133850"/>
          <p14:tracePt t="72570" x="3660775" y="4133850"/>
          <p14:tracePt t="72587" x="3832225" y="4110038"/>
          <p14:tracePt t="72588" x="3846513" y="4110038"/>
          <p14:tracePt t="72595" x="3902075" y="4071938"/>
          <p14:tracePt t="72604" x="3948113" y="4056063"/>
          <p14:tracePt t="72612" x="3970338" y="4040188"/>
          <p14:tracePt t="72621" x="3970338" y="4024313"/>
          <p14:tracePt t="72629" x="3986213" y="4024313"/>
          <p14:tracePt t="72637" x="3986213" y="4002088"/>
          <p14:tracePt t="72645" x="3986213" y="3970338"/>
          <p14:tracePt t="72654" x="3986213" y="3956050"/>
          <p14:tracePt t="72662" x="3986213" y="3924300"/>
          <p14:tracePt t="72670" x="3978275" y="3886200"/>
          <p14:tracePt t="72679" x="3940175" y="3854450"/>
          <p14:tracePt t="72687" x="3908425" y="3800475"/>
          <p14:tracePt t="72695" x="3870325" y="3770313"/>
          <p14:tracePt t="72704" x="3840163" y="3730625"/>
          <p14:tracePt t="72712" x="3808413" y="3714750"/>
          <p14:tracePt t="72721" x="3792538" y="3700463"/>
          <p14:tracePt t="72806" x="3792538" y="3708400"/>
          <p14:tracePt t="72815" x="3792538" y="3730625"/>
          <p14:tracePt t="72826" x="3800475" y="3746500"/>
          <p14:tracePt t="72843" x="3800475" y="3762375"/>
          <p14:tracePt t="72854" x="3816350" y="3762375"/>
          <p14:tracePt t="72859" x="3816350" y="3776663"/>
          <p14:tracePt t="72873" x="3832225" y="3792538"/>
          <p14:tracePt t="72885" x="3846513" y="3792538"/>
          <p14:tracePt t="72888" x="3846513" y="3808413"/>
          <p14:tracePt t="72898" x="3870325" y="3808413"/>
          <p14:tracePt t="72913" x="3886200" y="3808413"/>
          <p14:tracePt t="72946" x="3902075" y="3808413"/>
          <p14:tracePt t="72981" x="3916363" y="3808413"/>
          <p14:tracePt t="73001" x="3932238" y="3808413"/>
          <p14:tracePt t="73023" x="3948113" y="3808413"/>
          <p14:tracePt t="73235" x="3940175" y="3808413"/>
          <p14:tracePt t="73245" x="3924300" y="3808413"/>
          <p14:tracePt t="73254" x="3908425" y="3808413"/>
          <p14:tracePt t="73262" x="3894138" y="3808413"/>
          <p14:tracePt t="73270" x="3870325" y="3808413"/>
          <p14:tracePt t="73279" x="3854450" y="3808413"/>
          <p14:tracePt t="73287" x="3824288" y="3808413"/>
          <p14:tracePt t="73295" x="3792538" y="3808413"/>
          <p14:tracePt t="73304" x="3770313" y="3808413"/>
          <p14:tracePt t="73312" x="3754438" y="3808413"/>
          <p14:tracePt t="73320" x="3738563" y="3808413"/>
          <p14:tracePt t="73329" x="3708400" y="3808413"/>
          <p14:tracePt t="73337" x="3684588" y="3808413"/>
          <p14:tracePt t="73345" x="3668713" y="3808413"/>
          <p14:tracePt t="73354" x="3654425" y="3808413"/>
          <p14:tracePt t="73363" x="3638550" y="3808413"/>
          <p14:tracePt t="73371" x="3622675" y="3808413"/>
          <p14:tracePt t="73387" x="3584575" y="3808413"/>
          <p14:tracePt t="73395" x="3568700" y="3808413"/>
          <p14:tracePt t="73404" x="3552825" y="3808413"/>
          <p14:tracePt t="73416" x="3536950" y="3808413"/>
          <p14:tracePt t="73429" x="3522663" y="3808413"/>
          <p14:tracePt t="73443" x="3498850" y="3808413"/>
          <p14:tracePt t="73553" x="3514725" y="3808413"/>
          <p14:tracePt t="73588" x="3530600" y="3808413"/>
          <p14:tracePt t="73613" x="3544888" y="3808413"/>
          <p14:tracePt t="73623" x="3544888" y="3832225"/>
          <p14:tracePt t="73629" x="3560763" y="3832225"/>
          <p14:tracePt t="73637" x="3576638" y="3832225"/>
          <p14:tracePt t="73645" x="3598863" y="3832225"/>
          <p14:tracePt t="73661" x="3614738" y="3832225"/>
          <p14:tracePt t="73792" x="3630613" y="3832225"/>
          <p14:tracePt t="73814" x="3646488" y="3832225"/>
          <p14:tracePt t="73910" x="3638550" y="3832225"/>
          <p14:tracePt t="73919" x="3622675" y="3832225"/>
          <p14:tracePt t="73927" x="3598863" y="3832225"/>
          <p14:tracePt t="73929" x="3598863" y="3846513"/>
          <p14:tracePt t="73938" x="3584575" y="3846513"/>
          <p14:tracePt t="73954" x="3568700" y="3846513"/>
          <p14:tracePt t="73971" x="3568700" y="3862388"/>
          <p14:tracePt t="73999" x="3568700" y="3878263"/>
          <p14:tracePt t="74018" x="3568700" y="3894138"/>
          <p14:tracePt t="74040" x="3576638" y="3894138"/>
          <p14:tracePt t="74046" x="3576638" y="3916363"/>
          <p14:tracePt t="74054" x="3598863" y="3916363"/>
          <p14:tracePt t="74062" x="3614738" y="3916363"/>
          <p14:tracePt t="74071" x="3646488" y="3932238"/>
          <p14:tracePt t="74079" x="3660775" y="3932238"/>
          <p14:tracePt t="74087" x="3676650" y="3932238"/>
          <p14:tracePt t="74088" x="3700463" y="3932238"/>
          <p14:tracePt t="74095" x="3730625" y="3932238"/>
          <p14:tracePt t="74112" x="3816350" y="3932238"/>
          <p14:tracePt t="74120" x="3846513" y="3932238"/>
          <p14:tracePt t="74129" x="3886200" y="3932238"/>
          <p14:tracePt t="74146" x="3970338" y="3932238"/>
          <p14:tracePt t="74154" x="4002088" y="3924300"/>
          <p14:tracePt t="74162" x="4017963" y="3924300"/>
          <p14:tracePt t="74170" x="4032250" y="3900488"/>
          <p14:tracePt t="74187" x="4056063" y="3886200"/>
          <p14:tracePt t="74196" x="4071938" y="3886200"/>
          <p14:tracePt t="74205" x="4071938" y="3870325"/>
          <p14:tracePt t="74246" x="4064000" y="3854450"/>
          <p14:tracePt t="74267" x="4040188" y="3854450"/>
          <p14:tracePt t="74277" x="4025900" y="3854450"/>
          <p14:tracePt t="74287" x="4010025" y="3854450"/>
          <p14:tracePt t="74295" x="3978275" y="3854450"/>
          <p14:tracePt t="74304" x="3924300" y="3854450"/>
          <p14:tracePt t="74312" x="3870325" y="3854450"/>
          <p14:tracePt t="74321" x="3792538" y="3838575"/>
          <p14:tracePt t="74329" x="3708400" y="3838575"/>
          <p14:tracePt t="74337" x="3598863" y="3816350"/>
          <p14:tracePt t="74338" x="3584575" y="3816350"/>
          <p14:tracePt t="74346" x="3468688" y="3800475"/>
          <p14:tracePt t="74354" x="3328988" y="3784600"/>
          <p14:tracePt t="74362" x="3213100" y="3770313"/>
          <p14:tracePt t="74363" x="3197225" y="3770313"/>
          <p14:tracePt t="74371" x="3081338" y="3754438"/>
          <p14:tracePt t="74372" x="3057525" y="3754438"/>
          <p14:tracePt t="74373" x="3041650" y="3754438"/>
          <p14:tracePt t="74387" x="2855913" y="3754438"/>
          <p14:tracePt t="74396" x="2771775" y="3754438"/>
          <p14:tracePt t="74405" x="2709863" y="3754438"/>
          <p14:tracePt t="74412" x="2686050" y="3754438"/>
          <p14:tracePt t="74440" x="2701925" y="3754438"/>
          <p14:tracePt t="74446" x="2717800" y="3754438"/>
          <p14:tracePt t="74454" x="2747963" y="3762375"/>
          <p14:tracePt t="74462" x="2786063" y="3762375"/>
          <p14:tracePt t="74471" x="2833688" y="3776663"/>
          <p14:tracePt t="74479" x="2887663" y="3776663"/>
          <p14:tracePt t="74487" x="2933700" y="3792538"/>
          <p14:tracePt t="74495" x="2987675" y="3792538"/>
          <p14:tracePt t="74504" x="3057525" y="3808413"/>
          <p14:tracePt t="74529" x="3259138" y="3846513"/>
          <p14:tracePt t="74537" x="3328988" y="3862388"/>
          <p14:tracePt t="74546" x="3429000" y="3878263"/>
          <p14:tracePt t="74554" x="3490913" y="3878263"/>
          <p14:tracePt t="74571" x="3676650" y="3916363"/>
          <p14:tracePt t="74579" x="3762375" y="3932238"/>
          <p14:tracePt t="74587" x="3832225" y="3948113"/>
          <p14:tracePt t="74596" x="3902075" y="3948113"/>
          <p14:tracePt t="74604" x="3932238" y="3948113"/>
          <p14:tracePt t="74612" x="3970338" y="3962400"/>
          <p14:tracePt t="74641" x="3956050" y="3962400"/>
          <p14:tracePt t="74646" x="3940175" y="3962400"/>
          <p14:tracePt t="74649" x="3924300" y="3962400"/>
          <p14:tracePt t="74662" x="3808413" y="3962400"/>
          <p14:tracePt t="74671" x="3708400" y="3962400"/>
          <p14:tracePt t="74679" x="3584575" y="3962400"/>
          <p14:tracePt t="74687" x="3452813" y="3962400"/>
          <p14:tracePt t="74696" x="3313113" y="3962400"/>
          <p14:tracePt t="74713" x="3011488" y="3962400"/>
          <p14:tracePt t="74721" x="2871788" y="3962400"/>
          <p14:tracePt t="74729" x="2724150" y="3962400"/>
          <p14:tracePt t="74737" x="2624138" y="3962400"/>
          <p14:tracePt t="74746" x="2500313" y="3956050"/>
          <p14:tracePt t="74754" x="2438400" y="3956050"/>
          <p14:tracePt t="74762" x="2400300" y="3956050"/>
          <p14:tracePt t="74771" x="2384425" y="3956050"/>
          <p14:tracePt t="74779" x="2368550" y="3956050"/>
          <p14:tracePt t="74824" x="2368550" y="3940175"/>
          <p14:tracePt t="74845" x="2376488" y="3940175"/>
          <p14:tracePt t="74863" x="2392363" y="3940175"/>
          <p14:tracePt t="74867" x="2392363" y="3924300"/>
          <p14:tracePt t="74872" x="2406650" y="3924300"/>
          <p14:tracePt t="74879" x="2430463" y="3924300"/>
          <p14:tracePt t="74896" x="2516188" y="3900488"/>
          <p14:tracePt t="74904" x="2578100" y="3900488"/>
          <p14:tracePt t="74912" x="2662238" y="3900488"/>
          <p14:tracePt t="74913" x="2678113" y="3900488"/>
          <p14:tracePt t="74920" x="2747963" y="3900488"/>
          <p14:tracePt t="74929" x="2817813" y="3900488"/>
          <p14:tracePt t="74946" x="2987675" y="3886200"/>
          <p14:tracePt t="74954" x="3057525" y="3886200"/>
          <p14:tracePt t="74962" x="3089275" y="3886200"/>
          <p14:tracePt t="74971" x="3103563" y="3886200"/>
          <p14:tracePt t="74979" x="3119438" y="3870325"/>
          <p14:tracePt t="75017" x="3111500" y="3870325"/>
          <p14:tracePt t="75022" x="3095625" y="3870325"/>
          <p14:tracePt t="75027" x="3081338" y="3854450"/>
          <p14:tracePt t="75031" x="3057525" y="3854450"/>
          <p14:tracePt t="75037" x="3041650" y="3854450"/>
          <p14:tracePt t="75038" x="3027363" y="3854450"/>
          <p14:tracePt t="75045" x="2995613" y="3854450"/>
          <p14:tracePt t="75054" x="2941638" y="3854450"/>
          <p14:tracePt t="75062" x="2909888" y="3854450"/>
          <p14:tracePt t="75071" x="2841625" y="3854450"/>
          <p14:tracePt t="75088" x="2740025" y="3854450"/>
          <p14:tracePt t="75096" x="2686050" y="3854450"/>
          <p14:tracePt t="75104" x="2640013" y="3854450"/>
          <p14:tracePt t="75112" x="2586038" y="3854450"/>
          <p14:tracePt t="75121" x="2554288" y="3854450"/>
          <p14:tracePt t="75129" x="2500313" y="3854450"/>
          <p14:tracePt t="75137" x="2470150" y="3854450"/>
          <p14:tracePt t="75146" x="2438400" y="3854450"/>
          <p14:tracePt t="75162" x="2400300" y="3854450"/>
          <p14:tracePt t="75253" x="2406650" y="3854450"/>
          <p14:tracePt t="75260" x="2430463" y="3854450"/>
          <p14:tracePt t="75271" x="2462213" y="3862388"/>
          <p14:tracePt t="75279" x="2476500" y="3862388"/>
          <p14:tracePt t="75287" x="2532063" y="3878263"/>
          <p14:tracePt t="75296" x="2578100" y="3894138"/>
          <p14:tracePt t="75304" x="2632075" y="3916363"/>
          <p14:tracePt t="75321" x="2763838" y="3932238"/>
          <p14:tracePt t="75330" x="2833688" y="3948113"/>
          <p14:tracePt t="75337" x="2887663" y="3948113"/>
          <p14:tracePt t="75338" x="2903538" y="3948113"/>
          <p14:tracePt t="75346" x="2949575" y="3948113"/>
          <p14:tracePt t="75354" x="2987675" y="3948113"/>
          <p14:tracePt t="75371" x="3019425" y="3948113"/>
          <p14:tracePt t="75416" x="3019425" y="3962400"/>
          <p14:tracePt t="75434" x="3011488" y="3962400"/>
          <p14:tracePt t="75447" x="2995613" y="3962400"/>
          <p14:tracePt t="75460" x="2979738" y="3962400"/>
          <p14:tracePt t="75467" x="2957513" y="3962400"/>
          <p14:tracePt t="75473" x="2941638" y="3962400"/>
          <p14:tracePt t="75479" x="2925763" y="3962400"/>
          <p14:tracePt t="75487" x="2895600" y="3962400"/>
          <p14:tracePt t="75495" x="2855913" y="3962400"/>
          <p14:tracePt t="75504" x="2825750" y="3962400"/>
          <p14:tracePt t="75512" x="2771775" y="3956050"/>
          <p14:tracePt t="75513" x="2755900" y="3956050"/>
          <p14:tracePt t="75521" x="2709863" y="3956050"/>
          <p14:tracePt t="75537" x="2586038" y="3940175"/>
          <p14:tracePt t="75546" x="2538413" y="3924300"/>
          <p14:tracePt t="75554" x="2500313" y="3924300"/>
          <p14:tracePt t="75562" x="2484438" y="3924300"/>
          <p14:tracePt t="75571" x="2470150" y="3924300"/>
          <p14:tracePt t="75688" x="2476500" y="3924300"/>
          <p14:tracePt t="75696" x="2492375" y="3924300"/>
          <p14:tracePt t="75704" x="2516188" y="3924300"/>
          <p14:tracePt t="75712" x="2532063" y="3924300"/>
          <p14:tracePt t="75721" x="2578100" y="3924300"/>
          <p14:tracePt t="75729" x="2616200" y="3932238"/>
          <p14:tracePt t="75737" x="2662238" y="3932238"/>
          <p14:tracePt t="75746" x="2717800" y="3932238"/>
          <p14:tracePt t="75754" x="2747963" y="3932238"/>
          <p14:tracePt t="75762" x="2763838" y="3948113"/>
          <p14:tracePt t="75771" x="2801938" y="3948113"/>
          <p14:tracePt t="75779" x="2817813" y="3948113"/>
          <p14:tracePt t="75787" x="2833688" y="3948113"/>
          <p14:tracePt t="75788" x="2847975" y="3948113"/>
          <p14:tracePt t="75801" x="2863850" y="3948113"/>
          <p14:tracePt t="75811" x="2887663" y="3948113"/>
          <p14:tracePt t="75826" x="2903538" y="3948113"/>
          <p14:tracePt t="75885" x="2917825" y="3948113"/>
          <p14:tracePt t="76432" x="2917825" y="3962400"/>
          <p14:tracePt t="76437" x="2933700" y="3962400"/>
          <p14:tracePt t="76446" x="2987675" y="3978275"/>
          <p14:tracePt t="76454" x="3019425" y="3978275"/>
          <p14:tracePt t="76463" x="3073400" y="4002088"/>
          <p14:tracePt t="76471" x="3103563" y="4002088"/>
          <p14:tracePt t="76479" x="3173413" y="4017963"/>
          <p14:tracePt t="76487" x="3219450" y="4017963"/>
          <p14:tracePt t="76488" x="3243263" y="4032250"/>
          <p14:tracePt t="76496" x="3305175" y="4032250"/>
          <p14:tracePt t="76504" x="3359150" y="4048125"/>
          <p14:tracePt t="76512" x="3429000" y="4064000"/>
          <p14:tracePt t="76521" x="3490913" y="4064000"/>
          <p14:tracePt t="76529" x="3544888" y="4079875"/>
          <p14:tracePt t="76537" x="3576638" y="4079875"/>
          <p14:tracePt t="76554" x="3598863" y="4079875"/>
          <p14:tracePt t="76664" x="3614738" y="4079875"/>
          <p14:tracePt t="76690" x="3614738" y="4102100"/>
          <p14:tracePt t="76722" x="3598863" y="4102100"/>
          <p14:tracePt t="76740" x="3598863" y="4117975"/>
          <p14:tracePt t="76825" x="3598863" y="4133850"/>
          <p14:tracePt t="76839" x="3614738" y="4133850"/>
          <p14:tracePt t="76846" x="3630613" y="4148138"/>
          <p14:tracePt t="76851" x="3646488" y="4148138"/>
          <p14:tracePt t="76855" x="3660775" y="4148138"/>
          <p14:tracePt t="76863" x="3716338" y="4164013"/>
          <p14:tracePt t="76871" x="3800475" y="4187825"/>
          <p14:tracePt t="76879" x="3902075" y="4203700"/>
          <p14:tracePt t="76887" x="4002088" y="4217988"/>
          <p14:tracePt t="76888" x="4017963" y="4217988"/>
          <p14:tracePt t="76896" x="4102100" y="4233863"/>
          <p14:tracePt t="76904" x="4171950" y="4249738"/>
          <p14:tracePt t="76912" x="4241800" y="4271963"/>
          <p14:tracePt t="76921" x="4287838" y="4271963"/>
          <p14:tracePt t="76930" x="4343400" y="4287838"/>
          <p14:tracePt t="76937" x="4373563" y="4287838"/>
          <p14:tracePt t="76946" x="4411663" y="4287838"/>
          <p14:tracePt t="76954" x="4427538" y="4287838"/>
          <p14:tracePt t="77002" x="4411663" y="4287838"/>
          <p14:tracePt t="77008" x="4397375" y="4287838"/>
          <p14:tracePt t="77013" x="4381500" y="4287838"/>
          <p14:tracePt t="77021" x="4365625" y="4287838"/>
          <p14:tracePt t="77029" x="4349750" y="4287838"/>
          <p14:tracePt t="77173" x="4349750" y="4303713"/>
          <p14:tracePt t="77203" x="4349750" y="4319588"/>
          <p14:tracePt t="77213" x="4357688" y="4319588"/>
          <p14:tracePt t="77221" x="4373563" y="4319588"/>
          <p14:tracePt t="77229" x="4389438" y="4319588"/>
          <p14:tracePt t="77237" x="4427538" y="4333875"/>
          <p14:tracePt t="77246" x="4459288" y="4333875"/>
          <p14:tracePt t="77254" x="4489450" y="4333875"/>
          <p14:tracePt t="77271" x="4575175" y="4333875"/>
          <p14:tracePt t="77279" x="4629150" y="4333875"/>
          <p14:tracePt t="77287" x="4645025" y="4333875"/>
          <p14:tracePt t="77296" x="4659313" y="4333875"/>
          <p14:tracePt t="77343" x="4652963" y="4333875"/>
          <p14:tracePt t="77354" x="4605338" y="4333875"/>
          <p14:tracePt t="77362" x="4551363" y="4327525"/>
          <p14:tracePt t="77363" x="4535488" y="4327525"/>
          <p14:tracePt t="77371" x="4467225" y="4311650"/>
          <p14:tracePt t="77379" x="4381500" y="4311650"/>
          <p14:tracePt t="77387" x="4281488" y="4295775"/>
          <p14:tracePt t="77388" x="4265613" y="4295775"/>
          <p14:tracePt t="77397" x="4164013" y="4257675"/>
          <p14:tracePt t="77397" x="4141788" y="4257675"/>
          <p14:tracePt t="77412" x="3956050" y="4241800"/>
          <p14:tracePt t="77413" x="3940175" y="4241800"/>
          <p14:tracePt t="77421" x="3854450" y="4225925"/>
          <p14:tracePt t="77429" x="3792538" y="4225925"/>
          <p14:tracePt t="77437" x="3738563" y="4225925"/>
          <p14:tracePt t="77438" x="3722688" y="4225925"/>
          <p14:tracePt t="77446" x="3684588" y="4225925"/>
          <p14:tracePt t="77454" x="3638550" y="4225925"/>
          <p14:tracePt t="77463" x="3598863" y="4225925"/>
          <p14:tracePt t="77471" x="3584575" y="4233863"/>
          <p14:tracePt t="77479" x="3552825" y="4233863"/>
          <p14:tracePt t="77496" x="3498850" y="4249738"/>
          <p14:tracePt t="77504" x="3482975" y="4271963"/>
          <p14:tracePt t="77512" x="3452813" y="4271963"/>
          <p14:tracePt t="77521" x="3413125" y="4287838"/>
          <p14:tracePt t="77529" x="3382963" y="4287838"/>
          <p14:tracePt t="77537" x="3367088" y="4287838"/>
          <p14:tracePt t="77554" x="3351213" y="4287838"/>
          <p14:tracePt t="77612" x="3328988" y="4287838"/>
          <p14:tracePt t="77627" x="3328988" y="4303713"/>
          <p14:tracePt t="77633" x="3313113" y="4303713"/>
          <p14:tracePt t="77641" x="3297238" y="4303713"/>
          <p14:tracePt t="77646" x="3297238" y="4319588"/>
          <p14:tracePt t="77658" x="3282950" y="4319588"/>
          <p14:tracePt t="77676" x="3282950" y="4333875"/>
          <p14:tracePt t="77686" x="3282950" y="4349750"/>
          <p14:tracePt t="77696" x="3282950" y="4373563"/>
          <p14:tracePt t="77704" x="3305175" y="4403725"/>
          <p14:tracePt t="77712" x="3359150" y="4435475"/>
          <p14:tracePt t="77713" x="3359150" y="4457700"/>
          <p14:tracePt t="77721" x="3444875" y="4489450"/>
          <p14:tracePt t="77729" x="3530600" y="4519613"/>
          <p14:tracePt t="77730" x="3544888" y="4519613"/>
          <p14:tracePt t="77737" x="3630613" y="4559300"/>
          <p14:tracePt t="77746" x="3784600" y="4589463"/>
          <p14:tracePt t="77754" x="3916363" y="4621213"/>
          <p14:tracePt t="77762" x="4071938" y="4645025"/>
          <p14:tracePt t="77763" x="4087813" y="4645025"/>
          <p14:tracePt t="77771" x="4241800" y="4659313"/>
          <p14:tracePt t="77779" x="4373563" y="4675188"/>
          <p14:tracePt t="77787" x="4489450" y="4675188"/>
          <p14:tracePt t="77788" x="4513263" y="4675188"/>
          <p14:tracePt t="77796" x="4613275" y="4675188"/>
          <p14:tracePt t="77804" x="4699000" y="4651375"/>
          <p14:tracePt t="77812" x="4783138" y="4597400"/>
          <p14:tracePt t="77813" x="4783138" y="4583113"/>
          <p14:tracePt t="77821" x="4845050" y="4513263"/>
          <p14:tracePt t="77829" x="4884738" y="4443413"/>
          <p14:tracePt t="77837" x="4900613" y="4381500"/>
          <p14:tracePt t="77838" x="4900613" y="4357688"/>
          <p14:tracePt t="77846" x="4900613" y="4311650"/>
          <p14:tracePt t="77854" x="4900613" y="4257675"/>
          <p14:tracePt t="77863" x="4892675" y="4225925"/>
          <p14:tracePt t="77879" x="4791075" y="4171950"/>
          <p14:tracePt t="77887" x="4721225" y="4156075"/>
          <p14:tracePt t="77896" x="4621213" y="4141788"/>
          <p14:tracePt t="77904" x="4497388" y="4141788"/>
          <p14:tracePt t="77913" x="4335463" y="4141788"/>
          <p14:tracePt t="77921" x="4195763" y="4141788"/>
          <p14:tracePt t="77929" x="4025900" y="4141788"/>
          <p14:tracePt t="77937" x="3870325" y="4141788"/>
          <p14:tracePt t="77946" x="3708400" y="4141788"/>
          <p14:tracePt t="77954" x="3568700" y="4141788"/>
          <p14:tracePt t="77962" x="3452813" y="4148138"/>
          <p14:tracePt t="77963" x="3436938" y="4148138"/>
          <p14:tracePt t="77971" x="3328988" y="4148138"/>
          <p14:tracePt t="77971" x="3328988" y="4164013"/>
          <p14:tracePt t="77979" x="3267075" y="4164013"/>
          <p14:tracePt t="77987" x="3227388" y="4203700"/>
          <p14:tracePt t="77996" x="3197225" y="4217988"/>
          <p14:tracePt t="78004" x="3197225" y="4249738"/>
          <p14:tracePt t="78021" x="3205163" y="4319588"/>
          <p14:tracePt t="78029" x="3259138" y="4373563"/>
          <p14:tracePt t="78037" x="3359150" y="4419600"/>
          <p14:tracePt t="78046" x="3460750" y="4473575"/>
          <p14:tracePt t="78054" x="3544888" y="4489450"/>
          <p14:tracePt t="78055" x="3544888" y="4505325"/>
          <p14:tracePt t="78063" x="3646488" y="4519613"/>
          <p14:tracePt t="78071" x="3730625" y="4519613"/>
          <p14:tracePt t="78079" x="3832225" y="4519613"/>
          <p14:tracePt t="78087" x="3916363" y="4519613"/>
          <p14:tracePt t="78088" x="3932238" y="4519613"/>
          <p14:tracePt t="78096" x="4017963" y="4519613"/>
          <p14:tracePt t="78104" x="4071938" y="4519613"/>
          <p14:tracePt t="78112" x="4117975" y="4513263"/>
          <p14:tracePt t="78113" x="4117975" y="4497388"/>
          <p14:tracePt t="78121" x="4141788" y="4481513"/>
          <p14:tracePt t="78130" x="4141788" y="4443413"/>
          <p14:tracePt t="78137" x="4141788" y="4427538"/>
          <p14:tracePt t="78146" x="4141788" y="4395788"/>
          <p14:tracePt t="78154" x="4110038" y="4357688"/>
          <p14:tracePt t="78162" x="4064000" y="4341813"/>
          <p14:tracePt t="78163" x="4040188" y="4341813"/>
          <p14:tracePt t="78171" x="3978275" y="4311650"/>
          <p14:tracePt t="78179" x="3870325" y="4271963"/>
          <p14:tracePt t="78187" x="3754438" y="4257675"/>
          <p14:tracePt t="78188" x="3738563" y="4257675"/>
          <p14:tracePt t="78196" x="3598863" y="4241800"/>
          <p14:tracePt t="78197" x="3584575" y="4241800"/>
          <p14:tracePt t="78204" x="3468688" y="4225925"/>
          <p14:tracePt t="78212" x="3313113" y="4225925"/>
          <p14:tracePt t="78213" x="3282950" y="4225925"/>
          <p14:tracePt t="78221" x="3127375" y="4225925"/>
          <p14:tracePt t="78229" x="2979738" y="4210050"/>
          <p14:tracePt t="78237" x="2825750" y="4210050"/>
          <p14:tracePt t="78238" x="2809875" y="4210050"/>
          <p14:tracePt t="78246" x="2655888" y="4210050"/>
          <p14:tracePt t="78254" x="2538413" y="4210050"/>
          <p14:tracePt t="78262" x="2400300" y="4217988"/>
          <p14:tracePt t="78271" x="2298700" y="4217988"/>
          <p14:tracePt t="78279" x="2214563" y="4233863"/>
          <p14:tracePt t="78288" x="2128838" y="4271963"/>
          <p14:tracePt t="78296" x="2082800" y="4271963"/>
          <p14:tracePt t="78304" x="2043113" y="4287838"/>
          <p14:tracePt t="78312" x="2012950" y="4303713"/>
          <p14:tracePt t="78321" x="1997075" y="4319588"/>
          <p14:tracePt t="78329" x="1973263" y="4319588"/>
          <p14:tracePt t="78367" x="1958975" y="4319588"/>
          <p14:tracePt t="78369" x="1958975" y="4333875"/>
          <p14:tracePt t="78384" x="1943100" y="4333875"/>
          <p14:tracePt t="78395" x="1943100" y="4349750"/>
          <p14:tracePt t="78407" x="1927225" y="4349750"/>
          <p14:tracePt t="78414" x="1927225" y="4373563"/>
          <p14:tracePt t="78417" x="1911350" y="4373563"/>
          <p14:tracePt t="78423" x="1911350" y="4389438"/>
          <p14:tracePt t="78429" x="1897063" y="4389438"/>
          <p14:tracePt t="78437" x="1873250" y="4403725"/>
          <p14:tracePt t="78446" x="1857375" y="4403725"/>
          <p14:tracePt t="78454" x="1857375" y="4419600"/>
          <p14:tracePt t="78462" x="1843088" y="4419600"/>
          <p14:tracePt t="78471" x="1827213" y="4435475"/>
          <p14:tracePt t="78479" x="1811338" y="4435475"/>
          <p14:tracePt t="78487" x="1787525" y="4457700"/>
          <p14:tracePt t="78534" x="1803400" y="4457700"/>
          <p14:tracePt t="78538" x="1819275" y="4457700"/>
          <p14:tracePt t="78541" x="1835150" y="4457700"/>
          <p14:tracePt t="78546" x="1865313" y="4457700"/>
          <p14:tracePt t="78554" x="1935163" y="4473575"/>
          <p14:tracePt t="78562" x="1989138" y="4473575"/>
          <p14:tracePt t="78563" x="2005013" y="4489450"/>
          <p14:tracePt t="78571" x="2074863" y="4489450"/>
          <p14:tracePt t="78579" x="2159000" y="4505325"/>
          <p14:tracePt t="78587" x="2244725" y="4505325"/>
          <p14:tracePt t="78588" x="2260600" y="4505325"/>
          <p14:tracePt t="78596" x="2376488" y="4505325"/>
          <p14:tracePt t="78604" x="2492375" y="4505325"/>
          <p14:tracePt t="78612" x="2647950" y="4505325"/>
          <p14:tracePt t="78613" x="2662238" y="4505325"/>
          <p14:tracePt t="78621" x="2817813" y="4505325"/>
          <p14:tracePt t="78629" x="3003550" y="4497388"/>
          <p14:tracePt t="78637" x="3173413" y="4481513"/>
          <p14:tracePt t="78638" x="3189288" y="4481513"/>
          <p14:tracePt t="78646" x="3359150" y="4443413"/>
          <p14:tracePt t="78654" x="3475038" y="4411663"/>
          <p14:tracePt t="78662" x="3598863" y="4395788"/>
          <p14:tracePt t="78663" x="3614738" y="4395788"/>
          <p14:tracePt t="78679" x="3730625" y="4357688"/>
          <p14:tracePt t="78687" x="3746500" y="4357688"/>
          <p14:tracePt t="78696" x="3762375" y="4357688"/>
          <p14:tracePt t="78733" x="3762375" y="4341813"/>
          <p14:tracePt t="78739" x="3754438" y="4341813"/>
          <p14:tracePt t="78745" x="3754438" y="4327525"/>
          <p14:tracePt t="78746" x="3738563" y="4327525"/>
          <p14:tracePt t="78755" x="3722688" y="4327525"/>
          <p14:tracePt t="78771" x="3722688" y="4311650"/>
          <p14:tracePt t="78870" x="3730625" y="4319588"/>
          <p14:tracePt t="78874" x="3746500" y="4319588"/>
          <p14:tracePt t="78879" x="3762375" y="4333875"/>
          <p14:tracePt t="78887" x="3832225" y="4349750"/>
          <p14:tracePt t="78896" x="3916363" y="4373563"/>
          <p14:tracePt t="78913" x="4117975" y="4419600"/>
          <p14:tracePt t="78921" x="4203700" y="4435475"/>
          <p14:tracePt t="78929" x="4303713" y="4457700"/>
          <p14:tracePt t="78937" x="4373563" y="4457700"/>
          <p14:tracePt t="78946" x="4459288" y="4457700"/>
          <p14:tracePt t="78954" x="4529138" y="4457700"/>
          <p14:tracePt t="78962" x="4575175" y="4457700"/>
          <p14:tracePt t="78971" x="4629150" y="4457700"/>
          <p14:tracePt t="78979" x="4645025" y="4443413"/>
          <p14:tracePt t="78987" x="4659313" y="4427538"/>
          <p14:tracePt t="78996" x="4659313" y="4411663"/>
          <p14:tracePt t="79004" x="4659313" y="4381500"/>
          <p14:tracePt t="79012" x="4659313" y="4341813"/>
          <p14:tracePt t="79021" x="4621213" y="4311650"/>
          <p14:tracePt t="79029" x="4551363" y="4257675"/>
          <p14:tracePt t="79038" x="4451350" y="4210050"/>
          <p14:tracePt t="79054" x="4225925" y="4141788"/>
          <p14:tracePt t="79055" x="4211638" y="4141788"/>
          <p14:tracePt t="79063" x="4079875" y="4110038"/>
          <p14:tracePt t="79071" x="3924300" y="4086225"/>
          <p14:tracePt t="79079" x="3770313" y="4071938"/>
          <p14:tracePt t="79087" x="3638550" y="4071938"/>
          <p14:tracePt t="79088" x="3622675" y="4071938"/>
          <p14:tracePt t="79096" x="3498850" y="4071938"/>
          <p14:tracePt t="79104" x="3398838" y="4071938"/>
          <p14:tracePt t="79112" x="3328988" y="4102100"/>
          <p14:tracePt t="79113" x="3313113" y="4102100"/>
          <p14:tracePt t="79121" x="3267075" y="4133850"/>
          <p14:tracePt t="79129" x="3227388" y="4187825"/>
          <p14:tracePt t="79146" x="3213100" y="4287838"/>
          <p14:tracePt t="79154" x="3219450" y="4319588"/>
          <p14:tracePt t="79162" x="3275013" y="4373563"/>
          <p14:tracePt t="79163" x="3275013" y="4389438"/>
          <p14:tracePt t="79171" x="3344863" y="4419600"/>
          <p14:tracePt t="79179" x="3406775" y="4473575"/>
          <p14:tracePt t="79196" x="3598863" y="4519613"/>
          <p14:tracePt t="79204" x="3700463" y="4519613"/>
          <p14:tracePt t="79212" x="3832225" y="4519613"/>
          <p14:tracePt t="79213" x="3846513" y="4519613"/>
          <p14:tracePt t="79221" x="3986213" y="4519613"/>
          <p14:tracePt t="79229" x="4117975" y="4519613"/>
          <p14:tracePt t="79237" x="4257675" y="4519613"/>
          <p14:tracePt t="79238" x="4273550" y="4519613"/>
          <p14:tracePt t="79246" x="4389438" y="4513263"/>
          <p14:tracePt t="79254" x="4473575" y="4513263"/>
          <p14:tracePt t="79262" x="4559300" y="4497388"/>
          <p14:tracePt t="79263" x="4575175" y="4497388"/>
          <p14:tracePt t="79271" x="4645025" y="4481513"/>
          <p14:tracePt t="79287" x="4699000" y="4443413"/>
          <p14:tracePt t="79300" x="4714875" y="4443413"/>
          <p14:tracePt t="79304" x="4714875" y="4427538"/>
          <p14:tracePt t="79313" x="4706938" y="4411663"/>
          <p14:tracePt t="79321" x="4667250" y="4381500"/>
          <p14:tracePt t="79338" x="4567238" y="4327525"/>
          <p14:tracePt t="79346" x="4521200" y="4295775"/>
          <p14:tracePt t="79354" x="4467225" y="4271963"/>
          <p14:tracePt t="79362" x="4411663" y="4271963"/>
          <p14:tracePt t="79371" x="4365625" y="4257675"/>
          <p14:tracePt t="79379" x="4311650" y="4257675"/>
          <p14:tracePt t="79387" x="4281488" y="4257675"/>
          <p14:tracePt t="79396" x="4225925" y="4257675"/>
          <p14:tracePt t="79404" x="4211638" y="4257675"/>
          <p14:tracePt t="79412" x="4179888" y="4271963"/>
          <p14:tracePt t="79429" x="4141788" y="4271963"/>
          <p14:tracePt t="79437" x="4125913" y="4287838"/>
          <p14:tracePt t="79446" x="4125913" y="4303713"/>
          <p14:tracePt t="79454" x="4110038" y="4303713"/>
          <p14:tracePt t="79463" x="4110038" y="4319588"/>
          <p14:tracePt t="79479" x="4110038" y="4333875"/>
          <p14:tracePt t="79487" x="4110038" y="4373563"/>
          <p14:tracePt t="79496" x="4141788" y="4403725"/>
          <p14:tracePt t="79504" x="4187825" y="4419600"/>
          <p14:tracePt t="79505" x="4187825" y="4435475"/>
          <p14:tracePt t="79521" x="4327525" y="4489450"/>
          <p14:tracePt t="79529" x="4389438" y="4505325"/>
          <p14:tracePt t="79537" x="4459288" y="4519613"/>
          <p14:tracePt t="79538" x="4473575" y="4519613"/>
          <p14:tracePt t="79546" x="4529138" y="4519613"/>
          <p14:tracePt t="79554" x="4597400" y="4519613"/>
          <p14:tracePt t="79571" x="4699000" y="4513263"/>
          <p14:tracePt t="79580" x="4714875" y="4481513"/>
          <p14:tracePt t="79587" x="4714875" y="4465638"/>
          <p14:tracePt t="79596" x="4714875" y="4427538"/>
          <p14:tracePt t="79604" x="4706938" y="4381500"/>
          <p14:tracePt t="79613" x="4652963" y="4341813"/>
          <p14:tracePt t="79613" x="4652963" y="4327525"/>
          <p14:tracePt t="79621" x="4567238" y="4271963"/>
          <p14:tracePt t="79629" x="4481513" y="4241800"/>
          <p14:tracePt t="79637" x="4365625" y="4210050"/>
          <p14:tracePt t="79638" x="4349750" y="4210050"/>
          <p14:tracePt t="79646" x="4225925" y="4171950"/>
          <p14:tracePt t="79663" x="3924300" y="4156075"/>
          <p14:tracePt t="79671" x="3770313" y="4156075"/>
          <p14:tracePt t="79679" x="3622675" y="4156075"/>
          <p14:tracePt t="79687" x="3482975" y="4156075"/>
          <p14:tracePt t="79696" x="3367088" y="4156075"/>
          <p14:tracePt t="79713" x="3197225" y="4203700"/>
          <p14:tracePt t="79721" x="3165475" y="4217988"/>
          <p14:tracePt t="79729" x="3165475" y="4233863"/>
          <p14:tracePt t="79744" x="3165475" y="4249738"/>
          <p14:tracePt t="79754" x="3173413" y="4271963"/>
          <p14:tracePt t="79762" x="3219450" y="4287838"/>
          <p14:tracePt t="79771" x="3275013" y="4303713"/>
          <p14:tracePt t="79779" x="3289300" y="4319588"/>
          <p14:tracePt t="79787" x="3328988" y="4319588"/>
          <p14:tracePt t="79804" x="3344863" y="4319588"/>
          <p14:tracePt t="79859" x="3328988" y="4319588"/>
          <p14:tracePt t="79861" x="3328988" y="4311650"/>
          <p14:tracePt t="79871" x="3297238" y="4295775"/>
          <p14:tracePt t="79879" x="3251200" y="4271963"/>
          <p14:tracePt t="79888" x="3197225" y="4241800"/>
          <p14:tracePt t="79896" x="3127375" y="4225925"/>
          <p14:tracePt t="79904" x="3041650" y="4225925"/>
          <p14:tracePt t="79913" x="2979738" y="4210050"/>
          <p14:tracePt t="79913" x="2957513" y="4210050"/>
          <p14:tracePt t="79921" x="2871788" y="4210050"/>
          <p14:tracePt t="79929" x="2755900" y="4210050"/>
          <p14:tracePt t="79946" x="2516188" y="4210050"/>
          <p14:tracePt t="79954" x="2400300" y="4210050"/>
          <p14:tracePt t="79962" x="2282825" y="4210050"/>
          <p14:tracePt t="79963" x="2268538" y="4210050"/>
          <p14:tracePt t="79971" x="2128838" y="4210050"/>
          <p14:tracePt t="79979" x="2012950" y="4210050"/>
          <p14:tracePt t="79988" x="1857375" y="4210050"/>
          <p14:tracePt t="79996" x="1741488" y="4210050"/>
          <p14:tracePt t="80004" x="1641475" y="4217988"/>
          <p14:tracePt t="80012" x="1571625" y="4217988"/>
          <p14:tracePt t="80021" x="1517650" y="4233863"/>
          <p14:tracePt t="80038" x="1485900" y="4249738"/>
          <p14:tracePt t="80046" x="1470025" y="4249738"/>
          <p14:tracePt t="80056" x="1470025" y="4271963"/>
          <p14:tracePt t="80065" x="1455738" y="4271963"/>
          <p14:tracePt t="80073" x="1455738" y="4287838"/>
          <p14:tracePt t="80088" x="1431925" y="4287838"/>
          <p14:tracePt t="80232" x="1447800" y="4287838"/>
          <p14:tracePt t="80235" x="1447800" y="4303713"/>
          <p14:tracePt t="80238" x="1463675" y="4303713"/>
          <p14:tracePt t="80246" x="1477963" y="4303713"/>
          <p14:tracePt t="80254" x="1509713" y="4303713"/>
          <p14:tracePt t="80262" x="1547813" y="4319588"/>
          <p14:tracePt t="80271" x="1593850" y="4319588"/>
          <p14:tracePt t="80279" x="1663700" y="4333875"/>
          <p14:tracePt t="80288" x="1765300" y="4349750"/>
          <p14:tracePt t="80296" x="1849438" y="4389438"/>
          <p14:tracePt t="80304" x="1919288" y="4403725"/>
          <p14:tracePt t="80313" x="2005013" y="4403725"/>
          <p14:tracePt t="80321" x="2090738" y="4419600"/>
          <p14:tracePt t="80329" x="2159000" y="4435475"/>
          <p14:tracePt t="80337" x="2206625" y="4435475"/>
          <p14:tracePt t="80346" x="2260600" y="4435475"/>
          <p14:tracePt t="80354" x="2290763" y="4435475"/>
          <p14:tracePt t="80371" x="2360613" y="4435475"/>
          <p14:tracePt t="80379" x="2376488" y="4435475"/>
          <p14:tracePt t="80391" x="2376488" y="4427538"/>
          <p14:tracePt t="80404" x="2376488" y="4411663"/>
          <p14:tracePt t="80406" x="2368550" y="4411663"/>
          <p14:tracePt t="80413" x="2352675" y="4395788"/>
          <p14:tracePt t="80421" x="2314575" y="4381500"/>
          <p14:tracePt t="80429" x="2282825" y="4381500"/>
          <p14:tracePt t="80437" x="2268538" y="4357688"/>
          <p14:tracePt t="80438" x="2244725" y="4357688"/>
          <p14:tracePt t="80446" x="2214563" y="4341813"/>
          <p14:tracePt t="80454" x="2182813" y="4341813"/>
          <p14:tracePt t="80463" x="2144713" y="4327525"/>
          <p14:tracePt t="80479" x="2097088" y="4311650"/>
          <p14:tracePt t="80488" x="2058988" y="4311650"/>
          <p14:tracePt t="80496" x="2028825" y="4295775"/>
          <p14:tracePt t="80504" x="2012950" y="4295775"/>
          <p14:tracePt t="80521" x="1927225" y="4271963"/>
          <p14:tracePt t="80529" x="1911350" y="4271963"/>
          <p14:tracePt t="80537" x="1873250" y="4271963"/>
          <p14:tracePt t="80546" x="1843088" y="4271963"/>
          <p14:tracePt t="80562" x="1827213" y="4271963"/>
          <p14:tracePt t="80578" x="1811338" y="4271963"/>
          <p14:tracePt t="80615" x="1787525" y="4271963"/>
          <p14:tracePt t="80714" x="1787525" y="4287838"/>
          <p14:tracePt t="80727" x="1803400" y="4287838"/>
          <p14:tracePt t="80729" x="1803400" y="4303713"/>
          <p14:tracePt t="80742" x="1819275" y="4303713"/>
          <p14:tracePt t="80746" x="1835150" y="4319588"/>
          <p14:tracePt t="80754" x="1849438" y="4319588"/>
          <p14:tracePt t="80763" x="1865313" y="4319588"/>
          <p14:tracePt t="80771" x="1905000" y="4333875"/>
          <p14:tracePt t="80779" x="1935163" y="4333875"/>
          <p14:tracePt t="80788" x="1973263" y="4333875"/>
          <p14:tracePt t="80788" x="1989138" y="4333875"/>
          <p14:tracePt t="80796" x="2020888" y="4333875"/>
          <p14:tracePt t="80804" x="2090738" y="4349750"/>
          <p14:tracePt t="80812" x="2120900" y="4349750"/>
          <p14:tracePt t="80813" x="2136775" y="4349750"/>
          <p14:tracePt t="80821" x="2190750" y="4349750"/>
          <p14:tracePt t="80829" x="2244725" y="4349750"/>
          <p14:tracePt t="80838" x="2290763" y="4349750"/>
          <p14:tracePt t="80839" x="2290763" y="4373563"/>
          <p14:tracePt t="80846" x="2322513" y="4373563"/>
          <p14:tracePt t="80854" x="2360613" y="4373563"/>
          <p14:tracePt t="80863" x="2392363" y="4389438"/>
          <p14:tracePt t="80871" x="2430463" y="4389438"/>
          <p14:tracePt t="80879" x="2462213" y="4403725"/>
          <p14:tracePt t="80880" x="2476500" y="4403725"/>
          <p14:tracePt t="80887" x="2516188" y="4403725"/>
          <p14:tracePt t="80888" x="2532063" y="4403725"/>
          <p14:tracePt t="80896" x="2593975" y="4419600"/>
          <p14:tracePt t="80904" x="2662238" y="4419600"/>
          <p14:tracePt t="80913" x="2763838" y="4435475"/>
          <p14:tracePt t="80921" x="2847975" y="4457700"/>
          <p14:tracePt t="80929" x="2949575" y="4457700"/>
          <p14:tracePt t="80938" x="3057525" y="4473575"/>
          <p14:tracePt t="80938" x="3073400" y="4473575"/>
          <p14:tracePt t="80939" x="3089275" y="4473575"/>
          <p14:tracePt t="80946" x="3205163" y="4489450"/>
          <p14:tracePt t="80954" x="3305175" y="4505325"/>
          <p14:tracePt t="80962" x="3429000" y="4505325"/>
          <p14:tracePt t="80963" x="3444875" y="4505325"/>
          <p14:tracePt t="80971" x="3576638" y="4519613"/>
          <p14:tracePt t="80972" x="3598863" y="4519613"/>
          <p14:tracePt t="80973" x="3614738" y="4519613"/>
          <p14:tracePt t="80979" x="3746500" y="4519613"/>
          <p14:tracePt t="80988" x="3948113" y="4519613"/>
          <p14:tracePt t="80996" x="4157663" y="4513263"/>
          <p14:tracePt t="81004" x="4389438" y="4481513"/>
          <p14:tracePt t="81012" x="4597400" y="4443413"/>
          <p14:tracePt t="81013" x="4629150" y="4443413"/>
          <p14:tracePt t="81021" x="4814888" y="4395788"/>
          <p14:tracePt t="81038" x="5140325" y="4295775"/>
          <p14:tracePt t="81038" x="5156200" y="4295775"/>
          <p14:tracePt t="81046" x="5272088" y="4257675"/>
          <p14:tracePt t="81054" x="5356225" y="4225925"/>
          <p14:tracePt t="81062" x="5387975" y="4210050"/>
          <p14:tracePt t="81079" x="5387975" y="4195763"/>
          <p14:tracePt t="81088" x="5364163" y="4171950"/>
          <p14:tracePt t="81096" x="5294313" y="4156075"/>
          <p14:tracePt t="81104" x="5194300" y="4125913"/>
          <p14:tracePt t="81112" x="5024438" y="4071938"/>
          <p14:tracePt t="81113" x="5008563" y="4071938"/>
          <p14:tracePt t="81121" x="4806950" y="4024313"/>
          <p14:tracePt t="81129" x="4567238" y="3986213"/>
          <p14:tracePt t="81137" x="4311650" y="3970338"/>
          <p14:tracePt t="81138" x="4281488" y="3956050"/>
          <p14:tracePt t="81146" x="3994150" y="3940175"/>
          <p14:tracePt t="81154" x="3722688" y="3940175"/>
          <p14:tracePt t="81163" x="3452813" y="3940175"/>
          <p14:tracePt t="81163" x="3413125" y="3940175"/>
          <p14:tracePt t="81179" x="2895600" y="4002088"/>
          <p14:tracePt t="81188" x="2640013" y="4079875"/>
          <p14:tracePt t="81196" x="2400300" y="4203700"/>
          <p14:tracePt t="81204" x="2244725" y="4287838"/>
          <p14:tracePt t="81213" x="2097088" y="4403725"/>
          <p14:tracePt t="81221" x="2012950" y="4489450"/>
          <p14:tracePt t="81229" x="1943100" y="4543425"/>
          <p14:tracePt t="81230" x="1943100" y="4559300"/>
          <p14:tracePt t="81238" x="1911350" y="4589463"/>
          <p14:tracePt t="81246" x="1911350" y="4645025"/>
          <p14:tracePt t="81254" x="1911350" y="4659313"/>
          <p14:tracePt t="81271" x="1989138" y="4706938"/>
          <p14:tracePt t="81279" x="2051050" y="4729163"/>
          <p14:tracePt t="81287" x="2136775" y="4729163"/>
          <p14:tracePt t="81288" x="2159000" y="4745038"/>
          <p14:tracePt t="81296" x="2276475" y="4745038"/>
          <p14:tracePt t="81305" x="2392363" y="4745038"/>
          <p14:tracePt t="81321" x="2616200" y="4737100"/>
          <p14:tracePt t="81329" x="2732088" y="4713288"/>
          <p14:tracePt t="81337" x="2847975" y="4667250"/>
          <p14:tracePt t="81346" x="2949575" y="4613275"/>
          <p14:tracePt t="81359" x="3073400" y="4527550"/>
          <p14:tracePt t="81364" x="3089275" y="4497388"/>
          <p14:tracePt t="81371" x="3103563" y="4443413"/>
          <p14:tracePt t="81379" x="3103563" y="4395788"/>
          <p14:tracePt t="81387" x="3081338" y="4341813"/>
          <p14:tracePt t="81388" x="3081338" y="4327525"/>
          <p14:tracePt t="81396" x="3011488" y="4271963"/>
          <p14:tracePt t="81413" x="2786063" y="4171950"/>
          <p14:tracePt t="81421" x="2640013" y="4125913"/>
          <p14:tracePt t="81429" x="2500313" y="4110038"/>
          <p14:tracePt t="81438" x="2314575" y="4071938"/>
          <p14:tracePt t="81446" x="2144713" y="4056063"/>
          <p14:tracePt t="81463" x="1757363" y="4056063"/>
          <p14:tracePt t="81471" x="1601788" y="4056063"/>
          <p14:tracePt t="81479" x="1455738" y="4056063"/>
          <p14:tracePt t="81488" x="1300163" y="4079875"/>
          <p14:tracePt t="81496" x="1200150" y="4102100"/>
          <p14:tracePt t="81505" x="1114425" y="4133850"/>
          <p14:tracePt t="81513" x="1084263" y="4148138"/>
          <p14:tracePt t="81513" x="1060450" y="4148138"/>
          <p14:tracePt t="81521" x="1030288" y="4187825"/>
          <p14:tracePt t="81529" x="1014413" y="4203700"/>
          <p14:tracePt t="81537" x="1014413" y="4217988"/>
          <p14:tracePt t="81554" x="1014413" y="4233863"/>
          <p14:tracePt t="81563" x="1014413" y="4249738"/>
          <p14:tracePt t="81571" x="1036638" y="4271963"/>
          <p14:tracePt t="81580" x="1092200" y="4271963"/>
          <p14:tracePt t="81588" x="1160463" y="4271963"/>
          <p14:tracePt t="81604" x="1323975" y="4271963"/>
          <p14:tracePt t="81613" x="1447800" y="4271963"/>
          <p14:tracePt t="81621" x="1563688" y="4257675"/>
          <p14:tracePt t="81629" x="1703388" y="4241800"/>
          <p14:tracePt t="81638" x="1819275" y="4210050"/>
          <p14:tracePt t="81646" x="1935163" y="4171950"/>
          <p14:tracePt t="81654" x="2035175" y="4141788"/>
          <p14:tracePt t="81663" x="2159000" y="4086225"/>
          <p14:tracePt t="81671" x="2244725" y="4040188"/>
          <p14:tracePt t="81679" x="2290763" y="3986213"/>
          <p14:tracePt t="81696" x="2344738" y="3870325"/>
          <p14:tracePt t="81705" x="2344738" y="3800475"/>
          <p14:tracePt t="81712" x="2314575" y="3754438"/>
          <p14:tracePt t="81721" x="2268538" y="3700463"/>
          <p14:tracePt t="81729" x="2198688" y="3652838"/>
          <p14:tracePt t="81738" x="2112963" y="3614738"/>
          <p14:tracePt t="81738" x="2097088" y="3614738"/>
          <p14:tracePt t="81739" x="2097088" y="3598863"/>
          <p14:tracePt t="81746" x="2012950" y="3584575"/>
          <p14:tracePt t="81754" x="1927225" y="3568700"/>
          <p14:tracePt t="81762" x="1811338" y="3568700"/>
          <p14:tracePt t="81763" x="1787525" y="3568700"/>
          <p14:tracePt t="81771" x="1671638" y="3568700"/>
          <p14:tracePt t="81772" x="1641475" y="3568700"/>
          <p14:tracePt t="81779" x="1517650" y="3576638"/>
          <p14:tracePt t="81780" x="1501775" y="3576638"/>
          <p14:tracePt t="81788" x="1385888" y="3590925"/>
          <p14:tracePt t="81788" x="1370013" y="3590925"/>
          <p14:tracePt t="81796" x="1246188" y="3622675"/>
          <p14:tracePt t="81804" x="1146175" y="3660775"/>
          <p14:tracePt t="81812" x="1044575" y="3676650"/>
          <p14:tracePt t="81813" x="1044575" y="3692525"/>
          <p14:tracePt t="81821" x="974725" y="3708400"/>
          <p14:tracePt t="81838" x="874713" y="3762375"/>
          <p14:tracePt t="81846" x="858838" y="3776663"/>
          <p14:tracePt t="81854" x="858838" y="3792538"/>
          <p14:tracePt t="81862" x="858838" y="3832225"/>
          <p14:tracePt t="81863" x="866775" y="3832225"/>
          <p14:tracePt t="81871" x="920750" y="3878263"/>
          <p14:tracePt t="81879" x="990600" y="3932238"/>
          <p14:tracePt t="81896" x="1262063" y="4017963"/>
          <p14:tracePt t="81905" x="1447800" y="4048125"/>
          <p14:tracePt t="81912" x="1633538" y="4064000"/>
          <p14:tracePt t="81913" x="1663700" y="4064000"/>
          <p14:tracePt t="81921" x="1889125" y="4079875"/>
          <p14:tracePt t="81929" x="2074863" y="4079875"/>
          <p14:tracePt t="81930" x="2105025" y="4079875"/>
          <p14:tracePt t="81937" x="2322513" y="4079875"/>
          <p14:tracePt t="81938" x="2344738" y="4079875"/>
          <p14:tracePt t="81946" x="2562225" y="4071938"/>
          <p14:tracePt t="81954" x="2786063" y="4040188"/>
          <p14:tracePt t="81963" x="2987675" y="3986213"/>
          <p14:tracePt t="81963" x="3003550" y="3986213"/>
          <p14:tracePt t="81979" x="3305175" y="3886200"/>
          <p14:tracePt t="81988" x="3429000" y="3838575"/>
          <p14:tracePt t="81996" x="3490913" y="3784600"/>
          <p14:tracePt t="82004" x="3544888" y="3730625"/>
          <p14:tracePt t="82012" x="3544888" y="3714750"/>
          <p14:tracePt t="82013" x="3544888" y="3700463"/>
          <p14:tracePt t="82021" x="3544888" y="3684588"/>
          <p14:tracePt t="82038" x="3482975" y="3630613"/>
          <p14:tracePt t="82046" x="3413125" y="3614738"/>
          <p14:tracePt t="82047" x="3413125" y="3598863"/>
          <p14:tracePt t="82054" x="3351213" y="3584575"/>
          <p14:tracePt t="82062" x="3227388" y="3568700"/>
          <p14:tracePt t="82063" x="3213100" y="3568700"/>
          <p14:tracePt t="82071" x="3095625" y="3529013"/>
          <p14:tracePt t="82079" x="2941638" y="3514725"/>
          <p14:tracePt t="82087" x="2809875" y="3498850"/>
          <p14:tracePt t="82088" x="2786063" y="3498850"/>
          <p14:tracePt t="82096" x="2640013" y="3482975"/>
          <p14:tracePt t="82105" x="2454275" y="3482975"/>
          <p14:tracePt t="82113" x="2314575" y="3482975"/>
          <p14:tracePt t="82113" x="2282825" y="3482975"/>
          <p14:tracePt t="82114" x="2268538" y="3482975"/>
          <p14:tracePt t="82121" x="2128838" y="3482975"/>
          <p14:tracePt t="82129" x="1973263" y="3482975"/>
          <p14:tracePt t="82130" x="1958975" y="3490913"/>
          <p14:tracePt t="82137" x="1827213" y="3506788"/>
          <p14:tracePt t="82138" x="1811338" y="3506788"/>
          <p14:tracePt t="82146" x="1687513" y="3522663"/>
          <p14:tracePt t="82154" x="1587500" y="3536950"/>
          <p14:tracePt t="82163" x="1501775" y="3576638"/>
          <p14:tracePt t="82179" x="1416050" y="3622675"/>
          <p14:tracePt t="82188" x="1401763" y="3660775"/>
          <p14:tracePt t="82196" x="1401763" y="3692525"/>
          <p14:tracePt t="82204" x="1401763" y="3730625"/>
          <p14:tracePt t="82213" x="1447800" y="3776663"/>
          <p14:tracePt t="82221" x="1509713" y="3808413"/>
          <p14:tracePt t="82229" x="1593850" y="3862388"/>
          <p14:tracePt t="82238" x="1719263" y="3916363"/>
          <p14:tracePt t="82246" x="1835150" y="3948113"/>
          <p14:tracePt t="82254" x="1973263" y="3978275"/>
          <p14:tracePt t="82255" x="1989138" y="4002088"/>
          <p14:tracePt t="82263" x="2120900" y="4017963"/>
          <p14:tracePt t="82271" x="2290763" y="4048125"/>
          <p14:tracePt t="82279" x="2462213" y="4064000"/>
          <p14:tracePt t="82287" x="2647950" y="4064000"/>
          <p14:tracePt t="82288" x="2662238" y="4079875"/>
          <p14:tracePt t="82296" x="2847975" y="4079875"/>
          <p14:tracePt t="82305" x="3033713" y="4079875"/>
          <p14:tracePt t="82313" x="3205163" y="4071938"/>
          <p14:tracePt t="82321" x="3375025" y="4040188"/>
          <p14:tracePt t="82329" x="3514725" y="4002088"/>
          <p14:tracePt t="82337" x="3630613" y="3956050"/>
          <p14:tracePt t="82354" x="3784600" y="3870325"/>
          <p14:tracePt t="82363" x="3800475" y="3838575"/>
          <p14:tracePt t="82371" x="3800475" y="3816350"/>
          <p14:tracePt t="82380" x="3792538" y="3784600"/>
          <p14:tracePt t="82388" x="3754438" y="3754438"/>
          <p14:tracePt t="82388" x="3738563" y="3754438"/>
          <p14:tracePt t="82396" x="3668713" y="3714750"/>
          <p14:tracePt t="82404" x="3552825" y="3700463"/>
          <p14:tracePt t="82413" x="3398838" y="3684588"/>
          <p14:tracePt t="82421" x="3213100" y="3652838"/>
          <p14:tracePt t="82429" x="3041650" y="3652838"/>
          <p14:tracePt t="82438" x="2786063" y="3652838"/>
          <p14:tracePt t="82446" x="2554288" y="3652838"/>
          <p14:tracePt t="82454" x="2314575" y="3652838"/>
          <p14:tracePt t="82463" x="2028825" y="3660775"/>
          <p14:tracePt t="82471" x="1787525" y="3676650"/>
          <p14:tracePt t="82479" x="1587500" y="3708400"/>
          <p14:tracePt t="82496" x="1216025" y="3746500"/>
          <p14:tracePt t="82505" x="1084263" y="3762375"/>
          <p14:tracePt t="82512" x="998538" y="3776663"/>
          <p14:tracePt t="82513" x="974725" y="3776663"/>
          <p14:tracePt t="82521" x="928688" y="3792538"/>
          <p14:tracePt t="82529" x="928688" y="3808413"/>
          <p14:tracePt t="82538" x="928688" y="3832225"/>
          <p14:tracePt t="82546" x="952500" y="3862388"/>
          <p14:tracePt t="82554" x="1006475" y="3894138"/>
          <p14:tracePt t="82555" x="1022350" y="3894138"/>
          <p14:tracePt t="82562" x="1106488" y="3932238"/>
          <p14:tracePt t="82571" x="1222375" y="3962400"/>
          <p14:tracePt t="82579" x="1346200" y="3978275"/>
          <p14:tracePt t="82588" x="1493838" y="4017963"/>
          <p14:tracePt t="82597" x="1649413" y="4032250"/>
          <p14:tracePt t="82604" x="1781175" y="4032250"/>
          <p14:tracePt t="82613" x="1919288" y="4032250"/>
          <p14:tracePt t="82613" x="1935163" y="4032250"/>
          <p14:tracePt t="82621" x="2051050" y="4032250"/>
          <p14:tracePt t="82630" x="2190750" y="4032250"/>
          <p14:tracePt t="82646" x="2376488" y="4024313"/>
          <p14:tracePt t="82654" x="2462213" y="4002088"/>
          <p14:tracePt t="82662" x="2546350" y="3970338"/>
          <p14:tracePt t="82671" x="2593975" y="3940175"/>
          <p14:tracePt t="82679" x="2632075" y="3924300"/>
          <p14:tracePt t="82688" x="2647950" y="3900488"/>
          <p14:tracePt t="82696" x="2662238" y="3870325"/>
          <p14:tracePt t="82704" x="2662238" y="3854450"/>
          <p14:tracePt t="82713" x="2662238" y="3816350"/>
          <p14:tracePt t="82729" x="2655888" y="3770313"/>
          <p14:tracePt t="82737" x="2640013" y="3754438"/>
          <p14:tracePt t="82738" x="2640013" y="3730625"/>
          <p14:tracePt t="82746" x="2624138" y="3714750"/>
          <p14:tracePt t="82754" x="2586038" y="3700463"/>
          <p14:tracePt t="82763" x="2516188" y="3684588"/>
          <p14:tracePt t="82771" x="2438400" y="3652838"/>
          <p14:tracePt t="82779" x="2314575" y="3614738"/>
          <p14:tracePt t="82780" x="2298700" y="3614738"/>
          <p14:tracePt t="82788" x="2182813" y="3598863"/>
          <p14:tracePt t="82796" x="2012950" y="3584575"/>
          <p14:tracePt t="82804" x="1897063" y="3568700"/>
          <p14:tracePt t="82813" x="1703388" y="3568700"/>
          <p14:tracePt t="82821" x="1539875" y="3568700"/>
          <p14:tracePt t="82829" x="1401763" y="3576638"/>
          <p14:tracePt t="82838" x="1270000" y="3590925"/>
          <p14:tracePt t="82838" x="1246188" y="3590925"/>
          <p14:tracePt t="82846" x="1146175" y="3622675"/>
          <p14:tracePt t="82854" x="1060450" y="3676650"/>
          <p14:tracePt t="82863" x="1014413" y="3746500"/>
          <p14:tracePt t="82871" x="998538" y="3776663"/>
          <p14:tracePt t="82879" x="998538" y="3808413"/>
          <p14:tracePt t="82887" x="1022350" y="3862388"/>
          <p14:tracePt t="82888" x="1022350" y="3878263"/>
          <p14:tracePt t="82896" x="1106488" y="3932238"/>
          <p14:tracePt t="82904" x="1192213" y="3962400"/>
          <p14:tracePt t="82913" x="1346200" y="4002088"/>
          <p14:tracePt t="82921" x="1493838" y="4032250"/>
          <p14:tracePt t="82930" x="1649413" y="4048125"/>
          <p14:tracePt t="82930" x="1663700" y="4048125"/>
          <p14:tracePt t="82937" x="1819275" y="4064000"/>
          <p14:tracePt t="82938" x="1849438" y="4064000"/>
          <p14:tracePt t="82946" x="2035175" y="4079875"/>
          <p14:tracePt t="82954" x="2220913" y="4079875"/>
          <p14:tracePt t="82963" x="2446338" y="4079875"/>
          <p14:tracePt t="82971" x="2647950" y="4071938"/>
          <p14:tracePt t="82979" x="2833688" y="4040188"/>
          <p14:tracePt t="82988" x="2949575" y="4024313"/>
          <p14:tracePt t="82988" x="2971800" y="4002088"/>
          <p14:tracePt t="82996" x="3073400" y="3970338"/>
          <p14:tracePt t="82997" x="3089275" y="3970338"/>
          <p14:tracePt t="83004" x="3157538" y="3940175"/>
          <p14:tracePt t="83013" x="3189288" y="3886200"/>
          <p14:tracePt t="83021" x="3189288" y="3854450"/>
          <p14:tracePt t="83029" x="3189288" y="3816350"/>
          <p14:tracePt t="83038" x="3095625" y="3754438"/>
          <p14:tracePt t="83046" x="2979738" y="3700463"/>
          <p14:tracePt t="83054" x="2841625" y="3652838"/>
          <p14:tracePt t="83063" x="2670175" y="3614738"/>
          <p14:tracePt t="83063" x="2640013" y="3614738"/>
          <p14:tracePt t="83071" x="2454275" y="3584575"/>
          <p14:tracePt t="83079" x="2282825" y="3568700"/>
          <p14:tracePt t="83088" x="2043113" y="3544888"/>
          <p14:tracePt t="83096" x="1873250" y="3544888"/>
          <p14:tracePt t="83105" x="1687513" y="3544888"/>
          <p14:tracePt t="83105" x="1671638" y="3544888"/>
          <p14:tracePt t="83113" x="1539875" y="3544888"/>
          <p14:tracePt t="83113" x="1517650" y="3544888"/>
          <p14:tracePt t="83121" x="1385888" y="3576638"/>
          <p14:tracePt t="83129" x="1284288" y="3622675"/>
          <p14:tracePt t="83137" x="1200150" y="3676650"/>
          <p14:tracePt t="83146" x="1146175" y="3730625"/>
          <p14:tracePt t="83154" x="1146175" y="3762375"/>
          <p14:tracePt t="83163" x="1146175" y="3808413"/>
          <p14:tracePt t="83171" x="1176338" y="3846513"/>
          <p14:tracePt t="83179" x="1222375" y="3894138"/>
          <p14:tracePt t="83188" x="1308100" y="3932238"/>
          <p14:tracePt t="83188" x="1323975" y="3932238"/>
          <p14:tracePt t="83196" x="1431925" y="3962400"/>
          <p14:tracePt t="83204" x="1563688" y="3978275"/>
          <p14:tracePt t="83213" x="1733550" y="4017963"/>
          <p14:tracePt t="83221" x="1919288" y="4032250"/>
          <p14:tracePt t="83222" x="1951038" y="4032250"/>
          <p14:tracePt t="83229" x="2105025" y="4048125"/>
          <p14:tracePt t="83246" x="2578100" y="4064000"/>
          <p14:tracePt t="83254" x="2786063" y="4056063"/>
          <p14:tracePt t="83263" x="2987675" y="4024313"/>
          <p14:tracePt t="83263" x="3019425" y="4024313"/>
          <p14:tracePt t="83271" x="3173413" y="3986213"/>
          <p14:tracePt t="83279" x="3305175" y="3956050"/>
          <p14:tracePt t="83288" x="3375025" y="3900488"/>
          <p14:tracePt t="83304" x="3406775" y="3816350"/>
          <p14:tracePt t="83312" x="3382963" y="3770313"/>
          <p14:tracePt t="83313" x="3367088" y="3754438"/>
          <p14:tracePt t="83321" x="3282950" y="3684588"/>
          <p14:tracePt t="83330" x="3143250" y="3614738"/>
          <p14:tracePt t="83330" x="3127375" y="3598863"/>
          <p14:tracePt t="83337" x="2995613" y="3568700"/>
          <p14:tracePt t="83338" x="2979738" y="3544888"/>
          <p14:tracePt t="83346" x="2809875" y="3514725"/>
          <p14:tracePt t="83354" x="2586038" y="3498850"/>
          <p14:tracePt t="83363" x="2400300" y="3498850"/>
          <p14:tracePt t="83363" x="2384425" y="3498850"/>
          <p14:tracePt t="83371" x="2166938" y="3522663"/>
          <p14:tracePt t="83379" x="1958975" y="3576638"/>
          <p14:tracePt t="83396" x="1601788" y="3762375"/>
          <p14:tracePt t="83404" x="1517650" y="3862388"/>
          <p14:tracePt t="83413" x="1416050" y="4002088"/>
          <p14:tracePt t="83421" x="1370013" y="4117975"/>
          <p14:tracePt t="83429" x="1370013" y="4217988"/>
          <p14:tracePt t="83438" x="1393825" y="4303713"/>
          <p14:tracePt t="83438" x="1393825" y="4319588"/>
          <p14:tracePt t="83446" x="1463675" y="4389438"/>
          <p14:tracePt t="83454" x="1547813" y="4419600"/>
          <p14:tracePt t="83463" x="1703388" y="4457700"/>
          <p14:tracePt t="83463" x="1719263" y="4457700"/>
          <p14:tracePt t="83471" x="1865313" y="4457700"/>
          <p14:tracePt t="83479" x="2074863" y="4411663"/>
          <p14:tracePt t="83480" x="2105025" y="4411663"/>
          <p14:tracePt t="83488" x="2322513" y="4341813"/>
          <p14:tracePt t="83496" x="2532063" y="4271963"/>
          <p14:tracePt t="83504" x="2747963" y="4156075"/>
          <p14:tracePt t="83505" x="2763838" y="4156075"/>
          <p14:tracePt t="83512" x="2903538" y="4056063"/>
          <p14:tracePt t="83513" x="2917825" y="4056063"/>
          <p14:tracePt t="83521" x="3033713" y="3956050"/>
          <p14:tracePt t="83529" x="3119438" y="3886200"/>
          <p14:tracePt t="83538" x="3157538" y="3800475"/>
          <p14:tracePt t="83546" x="3157538" y="3730625"/>
          <p14:tracePt t="83554" x="3111500" y="3668713"/>
          <p14:tracePt t="83563" x="3041650" y="3598863"/>
          <p14:tracePt t="83571" x="2941638" y="3568700"/>
          <p14:tracePt t="83579" x="2809875" y="3529013"/>
          <p14:tracePt t="83588" x="2624138" y="3498850"/>
          <p14:tracePt t="83597" x="2414588" y="3498850"/>
          <p14:tracePt t="83604" x="2228850" y="3498850"/>
          <p14:tracePt t="83613" x="2028825" y="3498850"/>
          <p14:tracePt t="83621" x="1857375" y="3506788"/>
          <p14:tracePt t="83629" x="1725613" y="3560763"/>
          <p14:tracePt t="83638" x="1625600" y="3646488"/>
          <p14:tracePt t="83646" x="1571625" y="3708400"/>
          <p14:tracePt t="83654" x="1539875" y="3792538"/>
          <p14:tracePt t="83663" x="1539875" y="3894138"/>
          <p14:tracePt t="83664" x="1539875" y="3916363"/>
          <p14:tracePt t="83671" x="1563688" y="3978275"/>
          <p14:tracePt t="83679" x="1649413" y="4064000"/>
          <p14:tracePt t="83687" x="1733550" y="4133850"/>
          <p14:tracePt t="83688" x="1749425" y="4133850"/>
          <p14:tracePt t="83696" x="1865313" y="4187825"/>
          <p14:tracePt t="83705" x="2005013" y="4217988"/>
          <p14:tracePt t="83713" x="2136775" y="4249738"/>
          <p14:tracePt t="83713" x="2159000" y="4249738"/>
          <p14:tracePt t="83721" x="2290763" y="4271963"/>
          <p14:tracePt t="83722" x="2306638" y="4287838"/>
          <p14:tracePt t="83730" x="2462213" y="4287838"/>
          <p14:tracePt t="83737" x="2562225" y="4303713"/>
          <p14:tracePt t="83738" x="2578100" y="4303713"/>
          <p14:tracePt t="83746" x="2717800" y="4303713"/>
          <p14:tracePt t="83754" x="2817813" y="4295775"/>
          <p14:tracePt t="83755" x="2833688" y="4295775"/>
          <p14:tracePt t="83763" x="2917825" y="4271963"/>
          <p14:tracePt t="83771" x="3003550" y="4241800"/>
          <p14:tracePt t="83779" x="3057525" y="4195763"/>
          <p14:tracePt t="83788" x="3073400" y="4141788"/>
          <p14:tracePt t="83796" x="3089275" y="4086225"/>
          <p14:tracePt t="83804" x="3081338" y="4056063"/>
          <p14:tracePt t="83805" x="3081338" y="4040188"/>
          <p14:tracePt t="83813" x="3057525" y="4002088"/>
          <p14:tracePt t="83813" x="3041650" y="3986213"/>
          <p14:tracePt t="83821" x="3011488" y="3956050"/>
          <p14:tracePt t="83829" x="2957513" y="3924300"/>
          <p14:tracePt t="83838" x="2909888" y="3886200"/>
          <p14:tracePt t="83854" x="2841625" y="3870325"/>
          <p14:tracePt t="83863" x="2809875" y="3854450"/>
          <p14:tracePt t="83871" x="2786063" y="3854450"/>
          <p14:tracePt t="83946" x="2786063" y="3862388"/>
          <p14:tracePt t="83952" x="2801938" y="3862388"/>
          <p14:tracePt t="83955" x="2801938" y="3878263"/>
          <p14:tracePt t="83963" x="2817813" y="3916363"/>
          <p14:tracePt t="83971" x="2847975" y="3962400"/>
          <p14:tracePt t="83979" x="2917825" y="4032250"/>
          <p14:tracePt t="83996" x="3089275" y="4217988"/>
          <p14:tracePt t="84004" x="3205163" y="4303713"/>
          <p14:tracePt t="84013" x="3359150" y="4403725"/>
          <p14:tracePt t="84021" x="3530600" y="4489450"/>
          <p14:tracePt t="84029" x="3746500" y="4575175"/>
          <p14:tracePt t="84038" x="3986213" y="4645025"/>
          <p14:tracePt t="84046" x="4171950" y="4675188"/>
          <p14:tracePt t="84047" x="4203700" y="4691063"/>
          <p14:tracePt t="84054" x="4373563" y="4706938"/>
          <p14:tracePt t="84063" x="4559300" y="4745038"/>
          <p14:tracePt t="84071" x="4714875" y="4745038"/>
          <p14:tracePt t="84088" x="4930775" y="4760913"/>
          <p14:tracePt t="84096" x="5016500" y="4752975"/>
          <p14:tracePt t="84105" x="5086350" y="4713288"/>
          <p14:tracePt t="84112" x="5100638" y="4699000"/>
          <p14:tracePt t="84121" x="5116513" y="4667250"/>
          <p14:tracePt t="84138" x="5116513" y="4651375"/>
          <p14:tracePt t="84146" x="5116513" y="4629150"/>
          <p14:tracePt t="84154" x="5108575" y="4613275"/>
          <p14:tracePt t="84163" x="5094288" y="4597400"/>
          <p14:tracePt t="84182" x="5094288" y="4583113"/>
          <p14:tracePt t="84188" x="5078413" y="4583113"/>
          <p14:tracePt t="84628" x="5078413" y="4589463"/>
          <p14:tracePt t="84638" x="5062538" y="4589463"/>
          <p14:tracePt t="84640" x="5062538" y="4605338"/>
          <p14:tracePt t="84663" x="5038725" y="4621213"/>
          <p14:tracePt t="84738" x="5038725" y="4645025"/>
          <p14:tracePt t="84762" x="5038725" y="4659313"/>
          <p14:tracePt t="84800" x="5038725" y="4675188"/>
          <p14:tracePt t="84893" x="5054600" y="4675188"/>
          <p14:tracePt t="84899" x="5054600" y="4667250"/>
          <p14:tracePt t="85033" x="5054600" y="4651375"/>
          <p14:tracePt t="85069" x="5038725" y="4651375"/>
          <p14:tracePt t="85079" x="5024438" y="4651375"/>
          <p14:tracePt t="85088" x="5008563" y="4629150"/>
          <p14:tracePt t="85096" x="4992688" y="4629150"/>
          <p14:tracePt t="85105" x="4954588" y="4629150"/>
          <p14:tracePt t="85113" x="4922838" y="4613275"/>
          <p14:tracePt t="85121" x="4908550" y="4613275"/>
          <p14:tracePt t="85129" x="4876800" y="4597400"/>
          <p14:tracePt t="85146" x="4838700" y="45672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3133041-47EE-4261-2A40-9838FF6D1E07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CONTEXT OF THE WORK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7D10589-CBED-7D9A-84F9-81238CA6DB28}"/>
              </a:ext>
            </a:extLst>
          </p:cNvPr>
          <p:cNvGrpSpPr>
            <a:grpSpLocks/>
          </p:cNvGrpSpPr>
          <p:nvPr/>
        </p:nvGrpSpPr>
        <p:grpSpPr bwMode="auto">
          <a:xfrm>
            <a:off x="5857942" y="1600215"/>
            <a:ext cx="6119495" cy="4829175"/>
            <a:chOff x="6351" y="2573"/>
            <a:chExt cx="9637" cy="76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13CF08-5415-6B6B-1F27-275E66A8A8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1" y="2573"/>
              <a:ext cx="9637" cy="5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 Box 4">
              <a:extLst>
                <a:ext uri="{FF2B5EF4-FFF2-40B4-BE49-F238E27FC236}">
                  <a16:creationId xmlns:a16="http://schemas.microsoft.com/office/drawing/2014/main" id="{356FAD5C-22C6-C71D-EE4D-3DC15F9A7D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1" y="8093"/>
              <a:ext cx="9637" cy="20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600"/>
                </a:spcAft>
              </a:pPr>
              <a:r>
                <a:rPr lang="en-US" sz="1000" b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Figure 4.</a:t>
              </a:r>
              <a:r>
                <a:rPr lang="en-US" sz="1000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 </a:t>
              </a:r>
              <a:r>
                <a:rPr lang="en-US" sz="1000" i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Experimental model summarizing 5-FU induced tolerance. By analyzing cell viability, three phases have been identified: (1) the </a:t>
              </a:r>
              <a:r>
                <a:rPr lang="en-US" sz="1000" b="1" i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sensitive phase</a:t>
              </a:r>
              <a:r>
                <a:rPr lang="en-US" sz="1000" i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, characterized by slowing of cell proliferation causing the death of cells sensitive to 5-FU. An increased expression of pluripotent-related genes is also observed; (2) the </a:t>
              </a:r>
              <a:r>
                <a:rPr lang="en-US" sz="1000" b="1" i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tolerance phase</a:t>
              </a:r>
              <a:r>
                <a:rPr lang="en-US" sz="1000" i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 during which cells no longer proliferate but exhibits strong transcriptional activity; and finally (3) the </a:t>
              </a:r>
              <a:r>
                <a:rPr lang="en-US" sz="1000" b="1" i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recurrence phase</a:t>
              </a:r>
              <a:r>
                <a:rPr lang="en-US" sz="1000" i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, characterized by the resumption of proliferation and mimicking tumor recurrence.</a:t>
              </a:r>
              <a:endParaRPr lang="ca-ES" sz="10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endParaRPr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DBC06324-FBB4-678E-951E-60C11AFFE7E0}"/>
              </a:ext>
            </a:extLst>
          </p:cNvPr>
          <p:cNvSpPr txBox="1"/>
          <p:nvPr/>
        </p:nvSpPr>
        <p:spPr>
          <a:xfrm>
            <a:off x="210551" y="1600215"/>
            <a:ext cx="5313364" cy="5269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Collaborative project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between Institute de </a:t>
            </a:r>
            <a:r>
              <a:rPr lang="en-US" b="1" dirty="0" err="1">
                <a:latin typeface="Lato" panose="020F0502020204030203" pitchFamily="34" charset="0"/>
                <a:cs typeface="Lato" panose="020F0502020204030203" pitchFamily="34" charset="0"/>
              </a:rPr>
              <a:t>Génomique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cs typeface="Lato" panose="020F0502020204030203" pitchFamily="34" charset="0"/>
              </a:rPr>
              <a:t>fonctionell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 (IGF) of Montpellier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and the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Lyon Cancer Research Center (CRLCL)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Preliminary </a:t>
            </a:r>
            <a:r>
              <a:rPr lang="en-US" i="1" u="sng" dirty="0">
                <a:latin typeface="Lato" panose="020F0502020204030203" pitchFamily="34" charset="0"/>
                <a:cs typeface="Lato" panose="020F0502020204030203" pitchFamily="34" charset="0"/>
              </a:rPr>
              <a:t>in-vitro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data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have shown that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5-FU based chemotherapy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, induces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increased translational activity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during the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“tolerance phase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”, f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ollowed by a resumption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of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cell division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 err="1">
                <a:latin typeface="Lato" panose="020F0502020204030203" pitchFamily="34" charset="0"/>
                <a:cs typeface="Lato" panose="020F0502020204030203" pitchFamily="34" charset="0"/>
              </a:rPr>
              <a:t>scRNA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-seq was conducted at various time points using the </a:t>
            </a:r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in vitro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experimental model, in cultured CRC cells.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0423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920"/>
    </mc:Choice>
    <mc:Fallback xmlns="">
      <p:transition spd="slow" advTm="86920"/>
    </mc:Fallback>
  </mc:AlternateContent>
  <p:extLst>
    <p:ext uri="{3A86A75C-4F4B-4683-9AE1-C65F6400EC91}">
      <p14:laserTraceLst xmlns:p14="http://schemas.microsoft.com/office/powerpoint/2010/main">
        <p14:tracePtLst>
          <p14:tracePt t="37" x="4830763" y="4465638"/>
          <p14:tracePt t="53" x="4845050" y="4519613"/>
          <p14:tracePt t="99" x="4884738" y="4575175"/>
          <p14:tracePt t="104" x="4900613" y="4575175"/>
          <p14:tracePt t="121" x="5000625" y="4589463"/>
          <p14:tracePt t="128" x="5054600" y="4589463"/>
          <p14:tracePt t="145" x="5070475" y="4589463"/>
          <p14:tracePt t="184" x="5070475" y="4583113"/>
          <p14:tracePt t="196" x="5070475" y="4567238"/>
          <p14:tracePt t="197" x="5062538" y="4567238"/>
          <p14:tracePt t="211" x="5038725" y="4567238"/>
          <p14:tracePt t="220" x="5038725" y="4543425"/>
          <p14:tracePt t="228" x="5038725" y="4527550"/>
          <p14:tracePt t="237" x="5038725" y="4497388"/>
          <p14:tracePt t="245" x="5038725" y="4465638"/>
          <p14:tracePt t="262" x="5038725" y="4357688"/>
          <p14:tracePt t="269" x="5024438" y="4311650"/>
          <p14:tracePt t="278" x="5008563" y="4225925"/>
          <p14:tracePt t="286" x="4992688" y="4141788"/>
          <p14:tracePt t="287" x="4992688" y="4125913"/>
          <p14:tracePt t="294" x="4976813" y="4040188"/>
          <p14:tracePt t="304" x="4938713" y="3900488"/>
          <p14:tracePt t="304" x="4938713" y="3870325"/>
          <p14:tracePt t="311" x="4922838" y="3784600"/>
          <p14:tracePt t="312" x="4922838" y="3754438"/>
          <p14:tracePt t="319" x="4908550" y="3684588"/>
          <p14:tracePt t="320" x="4908550" y="3652838"/>
          <p14:tracePt t="328" x="4908550" y="3529013"/>
          <p14:tracePt t="329" x="4908550" y="3514725"/>
          <p14:tracePt t="336" x="4892675" y="3413125"/>
          <p14:tracePt t="354" x="4852988" y="3173413"/>
          <p14:tracePt t="361" x="4838700" y="3087688"/>
          <p14:tracePt t="362" x="4838700" y="3073400"/>
          <p14:tracePt t="371" x="4822825" y="3003550"/>
          <p14:tracePt t="378" x="4806950" y="2917825"/>
          <p14:tracePt t="386" x="4768850" y="2817813"/>
          <p14:tracePt t="403" x="4683125" y="2586038"/>
          <p14:tracePt t="411" x="4637088" y="2446338"/>
          <p14:tracePt t="419" x="4583113" y="2298700"/>
          <p14:tracePt t="428" x="4521200" y="2144713"/>
          <p14:tracePt t="445" x="4397375" y="1819275"/>
          <p14:tracePt t="454" x="4349750" y="1633538"/>
          <p14:tracePt t="462" x="4311650" y="1447800"/>
          <p14:tracePt t="470" x="4281488" y="1292225"/>
          <p14:tracePt t="478" x="4265613" y="1146175"/>
          <p14:tracePt t="478" x="4265613" y="1130300"/>
          <p14:tracePt t="495" x="4211638" y="804863"/>
          <p14:tracePt t="503" x="4195763" y="673100"/>
          <p14:tracePt t="511" x="4195763" y="549275"/>
          <p14:tracePt t="519" x="4195763" y="449263"/>
          <p14:tracePt t="528" x="4195763" y="379413"/>
          <p14:tracePt t="536" x="4195763" y="317500"/>
          <p14:tracePt t="553" x="4195763" y="231775"/>
          <p14:tracePt t="568" x="4195763" y="209550"/>
          <p14:tracePt t="687" x="4195763" y="223838"/>
          <p14:tracePt t="691" x="4195763" y="239713"/>
          <p14:tracePt t="691" x="4179888" y="239713"/>
          <p14:tracePt t="694" x="4179888" y="255588"/>
          <p14:tracePt t="703" x="4110038" y="341313"/>
          <p14:tracePt t="711" x="4010025" y="479425"/>
          <p14:tracePt t="728" x="3854450" y="681038"/>
          <p14:tracePt t="729" x="3840163" y="696913"/>
          <p14:tracePt t="736" x="3808413" y="796925"/>
          <p14:tracePt t="744" x="3792538" y="866775"/>
          <p14:tracePt t="753" x="3792538" y="912813"/>
          <p14:tracePt t="761" x="3792538" y="952500"/>
          <p14:tracePt t="778" x="3792538" y="982663"/>
          <p14:tracePt t="793" x="3792538" y="998538"/>
          <p14:tracePt t="798" x="3792538" y="1022350"/>
          <p14:tracePt t="804" x="3792538" y="1036638"/>
          <p14:tracePt t="811" x="3800475" y="1068388"/>
          <p14:tracePt t="819" x="3832225" y="1098550"/>
          <p14:tracePt t="828" x="3870325" y="1168400"/>
          <p14:tracePt t="836" x="3916363" y="1222375"/>
          <p14:tracePt t="844" x="3948113" y="1254125"/>
          <p14:tracePt t="853" x="3986213" y="1308100"/>
          <p14:tracePt t="870" x="4071938" y="1370013"/>
          <p14:tracePt t="878" x="4102100" y="1423988"/>
          <p14:tracePt t="886" x="4157663" y="1455738"/>
          <p14:tracePt t="894" x="4187825" y="1477963"/>
          <p14:tracePt t="903" x="4219575" y="1493838"/>
          <p14:tracePt t="920" x="4287838" y="1525588"/>
          <p14:tracePt t="928" x="4343400" y="1525588"/>
          <p14:tracePt t="936" x="4373563" y="1525588"/>
          <p14:tracePt t="944" x="4411663" y="1517650"/>
          <p14:tracePt t="961" x="4443413" y="1377950"/>
          <p14:tracePt t="970" x="4443413" y="1277938"/>
          <p14:tracePt t="978" x="4459288" y="1176338"/>
          <p14:tracePt t="986" x="4459288" y="1044575"/>
          <p14:tracePt t="987" x="4459288" y="1006475"/>
          <p14:tracePt t="994" x="4435475" y="874713"/>
          <p14:tracePt t="1011" x="4349750" y="603250"/>
          <p14:tracePt t="1028" x="4265613" y="363538"/>
          <p14:tracePt t="1036" x="4225925" y="279400"/>
          <p14:tracePt t="1044" x="4211638" y="209550"/>
          <p14:tracePt t="1053" x="4195763" y="147638"/>
          <p14:tracePt t="1062" x="4195763" y="93663"/>
          <p14:tracePt t="1070" x="4179888" y="46038"/>
          <p14:tracePt t="1078" x="4179888" y="23813"/>
          <p14:tracePt t="1086" x="4179888" y="7938"/>
          <p14:tracePt t="1140" x="4179888" y="15875"/>
          <p14:tracePt t="1144" x="4179888" y="38100"/>
          <p14:tracePt t="1148" x="4179888" y="53975"/>
          <p14:tracePt t="1153" x="4179888" y="69850"/>
          <p14:tracePt t="1162" x="4179888" y="123825"/>
          <p14:tracePt t="1169" x="4179888" y="155575"/>
          <p14:tracePt t="1178" x="4179888" y="185738"/>
          <p14:tracePt t="1186" x="4187825" y="239713"/>
          <p14:tracePt t="1195" x="4187825" y="271463"/>
          <p14:tracePt t="1203" x="4187825" y="325438"/>
          <p14:tracePt t="1211" x="4187825" y="395288"/>
          <p14:tracePt t="1219" x="4187825" y="457200"/>
          <p14:tracePt t="1228" x="4203700" y="541338"/>
          <p14:tracePt t="1229" x="4203700" y="557213"/>
          <p14:tracePt t="1245" x="4241800" y="766763"/>
          <p14:tracePt t="1253" x="4273550" y="850900"/>
          <p14:tracePt t="1261" x="4303713" y="912813"/>
          <p14:tracePt t="1269" x="4327525" y="952500"/>
          <p14:tracePt t="1278" x="4343400" y="966788"/>
          <p14:tracePt t="1286" x="4343400" y="982663"/>
          <p14:tracePt t="1295" x="4357688" y="998538"/>
          <p14:tracePt t="1303" x="4357688" y="1036638"/>
          <p14:tracePt t="1320" x="4357688" y="1084263"/>
          <p14:tracePt t="1328" x="4357688" y="1138238"/>
          <p14:tracePt t="1336" x="4349750" y="1168400"/>
          <p14:tracePt t="1353" x="4335463" y="1238250"/>
          <p14:tracePt t="1354" x="4335463" y="1254125"/>
          <p14:tracePt t="1361" x="4311650" y="1292225"/>
          <p14:tracePt t="1369" x="4311650" y="1308100"/>
          <p14:tracePt t="1386" x="4311650" y="1339850"/>
          <p14:tracePt t="1394" x="4295775" y="1339850"/>
          <p14:tracePt t="1438" x="4295775" y="1354138"/>
          <p14:tracePt t="1452" x="4295775" y="1370013"/>
          <p14:tracePt t="1474" x="4295775" y="1393825"/>
          <p14:tracePt t="1492" x="4281488" y="1393825"/>
          <p14:tracePt t="1494" x="4281488" y="1408113"/>
          <p14:tracePt t="1503" x="4265613" y="1423988"/>
          <p14:tracePt t="1511" x="4225925" y="1455738"/>
          <p14:tracePt t="1528" x="4241800" y="1593850"/>
          <p14:tracePt t="1840" x="4225925" y="1593850"/>
          <p14:tracePt t="1846" x="4211638" y="1593850"/>
          <p14:tracePt t="1853" x="4195763" y="1587500"/>
          <p14:tracePt t="1861" x="4164013" y="1587500"/>
          <p14:tracePt t="1870" x="4110038" y="1563688"/>
          <p14:tracePt t="1878" x="4064000" y="1547813"/>
          <p14:tracePt t="1886" x="4010025" y="1531938"/>
          <p14:tracePt t="1903" x="3870325" y="1517650"/>
          <p14:tracePt t="1920" x="3840163" y="1517650"/>
          <p14:tracePt t="1928" x="3824288" y="1517650"/>
          <p14:tracePt t="1936" x="3808413" y="1517650"/>
          <p14:tracePt t="1937" x="3808413" y="1525588"/>
          <p14:tracePt t="1945" x="3770313" y="1539875"/>
          <p14:tracePt t="1961" x="3668713" y="1579563"/>
          <p14:tracePt t="1970" x="3622675" y="1579563"/>
          <p14:tracePt t="1978" x="3568700" y="1579563"/>
          <p14:tracePt t="1986" x="3522663" y="1593850"/>
          <p14:tracePt t="1994" x="3482975" y="1593850"/>
          <p14:tracePt t="2003" x="3452813" y="1593850"/>
          <p14:tracePt t="2012" x="3413125" y="1609725"/>
          <p14:tracePt t="2019" x="3398838" y="1609725"/>
          <p14:tracePt t="2028" x="3382963" y="1609725"/>
          <p14:tracePt t="2045" x="3367088" y="1625600"/>
          <p14:tracePt t="2058" x="3351213" y="1625600"/>
          <p14:tracePt t="2075" x="3328988" y="1625600"/>
          <p14:tracePt t="2086" x="3313113" y="1641475"/>
          <p14:tracePt t="2103" x="3282950" y="1641475"/>
          <p14:tracePt t="2111" x="3267075" y="1641475"/>
          <p14:tracePt t="2120" x="3251200" y="1641475"/>
          <p14:tracePt t="2128" x="3227388" y="1633538"/>
          <p14:tracePt t="2136" x="3213100" y="1633538"/>
          <p14:tracePt t="2153" x="3181350" y="1633538"/>
          <p14:tracePt t="2161" x="3165475" y="1633538"/>
          <p14:tracePt t="2170" x="3127375" y="1633538"/>
          <p14:tracePt t="2178" x="3127375" y="1617663"/>
          <p14:tracePt t="2186" x="3111500" y="1617663"/>
          <p14:tracePt t="2195" x="3111500" y="1601788"/>
          <p14:tracePt t="2203" x="3111500" y="1587500"/>
          <p14:tracePt t="2212" x="3111500" y="1563688"/>
          <p14:tracePt t="2219" x="3111500" y="1547813"/>
          <p14:tracePt t="2228" x="3095625" y="1531938"/>
          <p14:tracePt t="2239" x="3095625" y="1517650"/>
          <p14:tracePt t="2251" x="3095625" y="1501775"/>
          <p14:tracePt t="2256" x="3081338" y="1501775"/>
          <p14:tracePt t="2270" x="3081338" y="1485900"/>
          <p14:tracePt t="2279" x="3057525" y="1485900"/>
          <p14:tracePt t="2287" x="3041650" y="1485900"/>
          <p14:tracePt t="2294" x="3027363" y="1463675"/>
          <p14:tracePt t="2303" x="3011488" y="1463675"/>
          <p14:tracePt t="2315" x="2995613" y="1463675"/>
          <p14:tracePt t="2328" x="2979738" y="1463675"/>
          <p14:tracePt t="2336" x="2957513" y="1463675"/>
          <p14:tracePt t="2345" x="2941638" y="1463675"/>
          <p14:tracePt t="2356" x="2925763" y="1463675"/>
          <p14:tracePt t="2376" x="2909888" y="1463675"/>
          <p14:tracePt t="2405" x="2895600" y="1463675"/>
          <p14:tracePt t="2471" x="2871788" y="1463675"/>
          <p14:tracePt t="2481" x="2855913" y="1463675"/>
          <p14:tracePt t="2482" x="2855913" y="1477963"/>
          <p14:tracePt t="2488" x="2841625" y="1477963"/>
          <p14:tracePt t="2495" x="2825750" y="1493838"/>
          <p14:tracePt t="2511" x="2786063" y="1493838"/>
          <p14:tracePt t="3224" x="2771775" y="1493838"/>
          <p14:tracePt t="3225" x="2771775" y="1509713"/>
          <p14:tracePt t="3228" x="2755900" y="1509713"/>
          <p14:tracePt t="3236" x="2724150" y="1525588"/>
          <p14:tracePt t="3237" x="2724150" y="1539875"/>
          <p14:tracePt t="3245" x="2670175" y="1579563"/>
          <p14:tracePt t="3253" x="2640013" y="1593850"/>
          <p14:tracePt t="3261" x="2600325" y="1625600"/>
          <p14:tracePt t="3269" x="2586038" y="1663700"/>
          <p14:tracePt t="3278" x="2570163" y="1695450"/>
          <p14:tracePt t="3286" x="2554288" y="1725613"/>
          <p14:tracePt t="3287" x="2538413" y="1725613"/>
          <p14:tracePt t="3295" x="2516188" y="1779588"/>
          <p14:tracePt t="3303" x="2500313" y="1811338"/>
          <p14:tracePt t="3320" x="2470150" y="1881188"/>
          <p14:tracePt t="3336" x="2414588" y="1951038"/>
          <p14:tracePt t="3345" x="2400300" y="1981200"/>
          <p14:tracePt t="3353" x="2384425" y="1997075"/>
          <p14:tracePt t="3361" x="2384425" y="2020888"/>
          <p14:tracePt t="3370" x="2384425" y="2035175"/>
          <p14:tracePt t="3378" x="2384425" y="2051050"/>
          <p14:tracePt t="3386" x="2368550" y="2066925"/>
          <p14:tracePt t="3395" x="2368550" y="2082800"/>
          <p14:tracePt t="3661" x="2368550" y="2105025"/>
          <p14:tracePt t="3681" x="2368550" y="2120900"/>
          <p14:tracePt t="3684" x="2352675" y="2120900"/>
          <p14:tracePt t="3752" x="2352675" y="2136775"/>
          <p14:tracePt t="3764" x="2352675" y="2151063"/>
          <p14:tracePt t="3765" x="2330450" y="2151063"/>
          <p14:tracePt t="3778" x="2330450" y="2166938"/>
          <p14:tracePt t="4057" x="2314575" y="2166938"/>
          <p14:tracePt t="4068" x="2314575" y="2182813"/>
          <p14:tracePt t="4592" x="2298700" y="2182813"/>
          <p14:tracePt t="4600" x="2282825" y="2182813"/>
          <p14:tracePt t="4750" x="2268538" y="2182813"/>
          <p14:tracePt t="4758" x="2244725" y="2182813"/>
          <p14:tracePt t="4792" x="2228850" y="2182813"/>
          <p14:tracePt t="4794" x="2228850" y="2206625"/>
          <p14:tracePt t="4803" x="2214563" y="2220913"/>
          <p14:tracePt t="4812" x="2214563" y="2236788"/>
          <p14:tracePt t="4820" x="2198688" y="2236788"/>
          <p14:tracePt t="4845" x="2198688" y="2252663"/>
          <p14:tracePt t="4955" x="2182813" y="2252663"/>
          <p14:tracePt t="4965" x="2182813" y="2244725"/>
          <p14:tracePt t="4978" x="2166938" y="2228850"/>
          <p14:tracePt t="4979" x="2166938" y="2212975"/>
          <p14:tracePt t="4986" x="2112963" y="2174875"/>
          <p14:tracePt t="4995" x="2028825" y="2144713"/>
          <p14:tracePt t="5003" x="1927225" y="2105025"/>
          <p14:tracePt t="5012" x="1827213" y="2089150"/>
          <p14:tracePt t="5020" x="1703388" y="2074863"/>
          <p14:tracePt t="5028" x="1625600" y="2074863"/>
          <p14:tracePt t="5029" x="1601788" y="2074863"/>
          <p14:tracePt t="5036" x="1517650" y="2074863"/>
          <p14:tracePt t="5045" x="1416050" y="2074863"/>
          <p14:tracePt t="5053" x="1331913" y="2074863"/>
          <p14:tracePt t="5070" x="1160463" y="2074863"/>
          <p14:tracePt t="5078" x="1098550" y="2074863"/>
          <p14:tracePt t="5087" x="1014413" y="2082800"/>
          <p14:tracePt t="5095" x="960438" y="2105025"/>
          <p14:tracePt t="5103" x="928688" y="2105025"/>
          <p14:tracePt t="5112" x="912813" y="2120900"/>
          <p14:tracePt t="5120" x="890588" y="2120900"/>
          <p14:tracePt t="5166" x="906463" y="2120900"/>
          <p14:tracePt t="5169" x="920750" y="2136775"/>
          <p14:tracePt t="5174" x="936625" y="2136775"/>
          <p14:tracePt t="5178" x="952500" y="2136775"/>
          <p14:tracePt t="5186" x="1006475" y="2151063"/>
          <p14:tracePt t="5195" x="1092200" y="2151063"/>
          <p14:tracePt t="5211" x="1277938" y="2182813"/>
          <p14:tracePt t="5220" x="1393825" y="2182813"/>
          <p14:tracePt t="5228" x="1509713" y="2182813"/>
          <p14:tracePt t="5236" x="1663700" y="2206625"/>
          <p14:tracePt t="5245" x="1819275" y="2206625"/>
          <p14:tracePt t="5253" x="1935163" y="2206625"/>
          <p14:tracePt t="5254" x="1951038" y="2206625"/>
          <p14:tracePt t="5261" x="2090738" y="2206625"/>
          <p14:tracePt t="5270" x="2190750" y="2206625"/>
          <p14:tracePt t="5278" x="2290763" y="2190750"/>
          <p14:tracePt t="5287" x="2344738" y="2174875"/>
          <p14:tracePt t="5303" x="2392363" y="2159000"/>
          <p14:tracePt t="5320" x="2406650" y="2144713"/>
          <p14:tracePt t="5345" x="2406650" y="2128838"/>
          <p14:tracePt t="5353" x="2384425" y="2105025"/>
          <p14:tracePt t="5362" x="2368550" y="2089150"/>
          <p14:tracePt t="5370" x="2352675" y="2089150"/>
          <p14:tracePt t="5378" x="2330450" y="2074863"/>
          <p14:tracePt t="5387" x="2298700" y="2074863"/>
          <p14:tracePt t="5395" x="2268538" y="2058988"/>
          <p14:tracePt t="5403" x="2214563" y="2058988"/>
          <p14:tracePt t="5412" x="2166938" y="2043113"/>
          <p14:tracePt t="5420" x="2112963" y="2027238"/>
          <p14:tracePt t="5428" x="2043113" y="2027238"/>
          <p14:tracePt t="5429" x="2028825" y="2027238"/>
          <p14:tracePt t="5436" x="1958975" y="2005013"/>
          <p14:tracePt t="5445" x="1873250" y="2005013"/>
          <p14:tracePt t="5453" x="1811338" y="1989138"/>
          <p14:tracePt t="5454" x="1787525" y="1989138"/>
          <p14:tracePt t="5461" x="1703388" y="1989138"/>
          <p14:tracePt t="5470" x="1625600" y="1989138"/>
          <p14:tracePt t="5479" x="1517650" y="1973263"/>
          <p14:tracePt t="5495" x="1401763" y="1973263"/>
          <p14:tracePt t="5503" x="1370013" y="1973263"/>
          <p14:tracePt t="5511" x="1354138" y="1981200"/>
          <p14:tracePt t="5539" x="1354138" y="1997075"/>
          <p14:tracePt t="5546" x="1354138" y="2020888"/>
          <p14:tracePt t="5553" x="1377950" y="2051050"/>
          <p14:tracePt t="5562" x="1408113" y="2082800"/>
          <p14:tracePt t="5562" x="1431925" y="2082800"/>
          <p14:tracePt t="5570" x="1477963" y="2105025"/>
          <p14:tracePt t="5586" x="1593850" y="2166938"/>
          <p14:tracePt t="5595" x="1649413" y="2182813"/>
          <p14:tracePt t="5603" x="1679575" y="2182813"/>
          <p14:tracePt t="5604" x="1703388" y="2182813"/>
          <p14:tracePt t="5611" x="1733550" y="2206625"/>
          <p14:tracePt t="5620" x="1781175" y="2206625"/>
          <p14:tracePt t="5628" x="1849438" y="2206625"/>
          <p14:tracePt t="5629" x="1865313" y="2206625"/>
          <p14:tracePt t="5636" x="1935163" y="2206625"/>
          <p14:tracePt t="5645" x="2020888" y="2190750"/>
          <p14:tracePt t="5653" x="2120900" y="2174875"/>
          <p14:tracePt t="5654" x="2136775" y="2174875"/>
          <p14:tracePt t="5661" x="2244725" y="2159000"/>
          <p14:tracePt t="5678" x="2462213" y="2089150"/>
          <p14:tracePt t="5679" x="2476500" y="2074863"/>
          <p14:tracePt t="5686" x="2562225" y="2027238"/>
          <p14:tracePt t="5695" x="2632075" y="1989138"/>
          <p14:tracePt t="5703" x="2678113" y="1943100"/>
          <p14:tracePt t="5712" x="2717800" y="1889125"/>
          <p14:tracePt t="5728" x="2732088" y="1819275"/>
          <p14:tracePt t="5729" x="2732088" y="1803400"/>
          <p14:tracePt t="5736" x="2724150" y="1757363"/>
          <p14:tracePt t="5745" x="2686050" y="1703388"/>
          <p14:tracePt t="5753" x="2624138" y="1649413"/>
          <p14:tracePt t="5762" x="2516188" y="1601788"/>
          <p14:tracePt t="5770" x="2414588" y="1547813"/>
          <p14:tracePt t="5778" x="2298700" y="1531938"/>
          <p14:tracePt t="5786" x="2182813" y="1531938"/>
          <p14:tracePt t="5795" x="2058988" y="1531938"/>
          <p14:tracePt t="5803" x="1943100" y="1539875"/>
          <p14:tracePt t="5803" x="1927225" y="1539875"/>
          <p14:tracePt t="5820" x="1741488" y="1663700"/>
          <p14:tracePt t="5828" x="1687513" y="1749425"/>
          <p14:tracePt t="5829" x="1671638" y="1749425"/>
          <p14:tracePt t="5836" x="1625600" y="1849438"/>
          <p14:tracePt t="5845" x="1601788" y="1911350"/>
          <p14:tracePt t="5854" x="1601788" y="1997075"/>
          <p14:tracePt t="5861" x="1633538" y="2066925"/>
          <p14:tracePt t="5870" x="1703388" y="2120900"/>
          <p14:tracePt t="5878" x="1781175" y="2166938"/>
          <p14:tracePt t="5887" x="1919288" y="2220913"/>
          <p14:tracePt t="5895" x="2035175" y="2252663"/>
          <p14:tracePt t="5903" x="2159000" y="2252663"/>
          <p14:tracePt t="5904" x="2174875" y="2252663"/>
          <p14:tracePt t="5911" x="2290763" y="2252663"/>
          <p14:tracePt t="5920" x="2406650" y="2252663"/>
          <p14:tracePt t="5928" x="2516188" y="2228850"/>
          <p14:tracePt t="5936" x="2593975" y="2159000"/>
          <p14:tracePt t="5945" x="2647950" y="2089150"/>
          <p14:tracePt t="5962" x="2662238" y="1943100"/>
          <p14:tracePt t="5970" x="2655888" y="1873250"/>
          <p14:tracePt t="5978" x="2586038" y="1803400"/>
          <p14:tracePt t="5987" x="2484438" y="1757363"/>
          <p14:tracePt t="5987" x="2470150" y="1757363"/>
          <p14:tracePt t="5995" x="2368550" y="1717675"/>
          <p14:tracePt t="6003" x="2228850" y="1687513"/>
          <p14:tracePt t="6004" x="2214563" y="1687513"/>
          <p14:tracePt t="6012" x="2043113" y="1671638"/>
          <p14:tracePt t="6020" x="1857375" y="1671638"/>
          <p14:tracePt t="6020" x="1811338" y="1671638"/>
          <p14:tracePt t="6028" x="1625600" y="1679575"/>
          <p14:tracePt t="6029" x="1601788" y="1695450"/>
          <p14:tracePt t="6036" x="1416050" y="1725613"/>
          <p14:tracePt t="6053" x="1060450" y="1849438"/>
          <p14:tracePt t="6062" x="944563" y="1935163"/>
          <p14:tracePt t="6070" x="874713" y="1981200"/>
          <p14:tracePt t="6078" x="858838" y="2020888"/>
          <p14:tracePt t="6086" x="858838" y="2035175"/>
          <p14:tracePt t="6103" x="920750" y="2105025"/>
          <p14:tracePt t="6104" x="936625" y="2105025"/>
          <p14:tracePt t="6111" x="1022350" y="2120900"/>
          <p14:tracePt t="6120" x="1122363" y="2151063"/>
          <p14:tracePt t="6128" x="1222375" y="2166938"/>
          <p14:tracePt t="6136" x="1346200" y="2182813"/>
          <p14:tracePt t="6153" x="1563688" y="2182813"/>
          <p14:tracePt t="6162" x="1679575" y="2182813"/>
          <p14:tracePt t="6170" x="1781175" y="2182813"/>
          <p14:tracePt t="6178" x="1905000" y="2182813"/>
          <p14:tracePt t="6195" x="2120900" y="2159000"/>
          <p14:tracePt t="6212" x="2344738" y="2105025"/>
          <p14:tracePt t="6220" x="2406650" y="2105025"/>
          <p14:tracePt t="6228" x="2492375" y="2074863"/>
          <p14:tracePt t="6229" x="2516188" y="2074863"/>
          <p14:tracePt t="6245" x="2616200" y="2074863"/>
          <p14:tracePt t="6253" x="2632075" y="2058988"/>
          <p14:tracePt t="6254" x="2647950" y="2058988"/>
          <p14:tracePt t="6261" x="2662238" y="2058988"/>
          <p14:tracePt t="6270" x="2678113" y="2058988"/>
          <p14:tracePt t="6278" x="2701925" y="2058988"/>
          <p14:tracePt t="6295" x="2732088" y="2058988"/>
          <p14:tracePt t="6303" x="2747963" y="2058988"/>
          <p14:tracePt t="6311" x="2786063" y="2058988"/>
          <p14:tracePt t="6320" x="2817813" y="2058988"/>
          <p14:tracePt t="6336" x="2887663" y="2058988"/>
          <p14:tracePt t="6345" x="2903538" y="2058988"/>
          <p14:tracePt t="6353" x="2933700" y="2058988"/>
          <p14:tracePt t="6361" x="2949575" y="2058988"/>
          <p14:tracePt t="6370" x="2987675" y="2058988"/>
          <p14:tracePt t="6380" x="3033713" y="2058988"/>
          <p14:tracePt t="6395" x="3135313" y="2058988"/>
          <p14:tracePt t="6403" x="3205163" y="2058988"/>
          <p14:tracePt t="6404" x="3219450" y="2058988"/>
          <p14:tracePt t="6412" x="3305175" y="2058988"/>
          <p14:tracePt t="6420" x="3375025" y="2066925"/>
          <p14:tracePt t="6428" x="3460750" y="2066925"/>
          <p14:tracePt t="6429" x="3475038" y="2066925"/>
          <p14:tracePt t="6436" x="3576638" y="2066925"/>
          <p14:tracePt t="6445" x="3660775" y="2082800"/>
          <p14:tracePt t="6453" x="3746500" y="2082800"/>
          <p14:tracePt t="6454" x="3762375" y="2082800"/>
          <p14:tracePt t="6461" x="3846513" y="2082800"/>
          <p14:tracePt t="6478" x="4002088" y="2082800"/>
          <p14:tracePt t="6479" x="4017963" y="2082800"/>
          <p14:tracePt t="6486" x="4087813" y="2082800"/>
          <p14:tracePt t="6495" x="4157663" y="2082800"/>
          <p14:tracePt t="6503" x="4219575" y="2082800"/>
          <p14:tracePt t="6511" x="4287838" y="2082800"/>
          <p14:tracePt t="6528" x="4411663" y="2082800"/>
          <p14:tracePt t="6537" x="4443413" y="2082800"/>
          <p14:tracePt t="6545" x="4459288" y="2074863"/>
          <p14:tracePt t="6554" x="4473575" y="2074863"/>
          <p14:tracePt t="6561" x="4473575" y="2058988"/>
          <p14:tracePt t="6570" x="4489450" y="2043113"/>
          <p14:tracePt t="6578" x="4513263" y="2027238"/>
          <p14:tracePt t="6586" x="4529138" y="2005013"/>
          <p14:tracePt t="6595" x="4529138" y="1989138"/>
          <p14:tracePt t="6605" x="4543425" y="1989138"/>
          <p14:tracePt t="6620" x="4543425" y="1973263"/>
          <p14:tracePt t="6635" x="4543425" y="1958975"/>
          <p14:tracePt t="6648" x="4543425" y="1943100"/>
          <p14:tracePt t="6659" x="4535488" y="1943100"/>
          <p14:tracePt t="6664" x="4535488" y="1919288"/>
          <p14:tracePt t="6675" x="4521200" y="1919288"/>
          <p14:tracePt t="6679" x="4521200" y="1903413"/>
          <p14:tracePt t="6695" x="4481513" y="1889125"/>
          <p14:tracePt t="6703" x="4451350" y="1889125"/>
          <p14:tracePt t="6711" x="4397375" y="1889125"/>
          <p14:tracePt t="6720" x="4335463" y="1889125"/>
          <p14:tracePt t="6728" x="4281488" y="1889125"/>
          <p14:tracePt t="6736" x="4211638" y="1889125"/>
          <p14:tracePt t="6745" x="4164013" y="1889125"/>
          <p14:tracePt t="6762" x="4010025" y="1897063"/>
          <p14:tracePt t="6770" x="3908425" y="1911350"/>
          <p14:tracePt t="6778" x="3808413" y="1935163"/>
          <p14:tracePt t="6779" x="3808413" y="1951038"/>
          <p14:tracePt t="6787" x="3708400" y="1965325"/>
          <p14:tracePt t="6795" x="3568700" y="1997075"/>
          <p14:tracePt t="6803" x="3452813" y="2051050"/>
          <p14:tracePt t="6804" x="3436938" y="2051050"/>
          <p14:tracePt t="6812" x="3297238" y="2105025"/>
          <p14:tracePt t="6820" x="3165475" y="2136775"/>
          <p14:tracePt t="6837" x="2871788" y="2220913"/>
          <p14:tracePt t="6845" x="2771775" y="2252663"/>
          <p14:tracePt t="6853" x="2670175" y="2290763"/>
          <p14:tracePt t="6854" x="2655888" y="2290763"/>
          <p14:tracePt t="6870" x="2554288" y="2306638"/>
          <p14:tracePt t="6878" x="2516188" y="2322513"/>
          <p14:tracePt t="6886" x="2500313" y="2322513"/>
          <p14:tracePt t="6905" x="2500313" y="2338388"/>
          <p14:tracePt t="6941" x="2500313" y="2352675"/>
          <p14:tracePt t="6983" x="2484438" y="2352675"/>
          <p14:tracePt t="6998" x="2484438" y="2376488"/>
          <p14:tracePt t="7020" x="2470150" y="2376488"/>
          <p14:tracePt t="7240" x="2470150" y="2392363"/>
          <p14:tracePt t="7249" x="2476500" y="2392363"/>
          <p14:tracePt t="7251" x="2476500" y="2406650"/>
          <p14:tracePt t="7254" x="2492375" y="2406650"/>
          <p14:tracePt t="7261" x="2516188" y="2406650"/>
          <p14:tracePt t="7270" x="2546350" y="2422525"/>
          <p14:tracePt t="7271" x="2562225" y="2422525"/>
          <p14:tracePt t="7279" x="2593975" y="2438400"/>
          <p14:tracePt t="7286" x="2647950" y="2454275"/>
          <p14:tracePt t="7295" x="2701925" y="2476500"/>
          <p14:tracePt t="7303" x="2747963" y="2476500"/>
          <p14:tracePt t="7311" x="2801938" y="2492375"/>
          <p14:tracePt t="7329" x="2863850" y="2492375"/>
          <p14:tracePt t="7337" x="2903538" y="2492375"/>
          <p14:tracePt t="7345" x="2917825" y="2492375"/>
          <p14:tracePt t="7353" x="2933700" y="2492375"/>
          <p14:tracePt t="7354" x="2949575" y="2492375"/>
          <p14:tracePt t="7361" x="2971800" y="2484438"/>
          <p14:tracePt t="7378" x="2987675" y="2462213"/>
          <p14:tracePt t="7379" x="3003550" y="2462213"/>
          <p14:tracePt t="7393" x="3019425" y="2462213"/>
          <p14:tracePt t="7415" x="3033713" y="2462213"/>
          <p14:tracePt t="7424" x="3057525" y="2462213"/>
          <p14:tracePt t="7431" x="3057525" y="2446338"/>
          <p14:tracePt t="7436" x="3073400" y="2446338"/>
          <p14:tracePt t="7445" x="3089275" y="2446338"/>
          <p14:tracePt t="7454" x="3103563" y="2446338"/>
          <p14:tracePt t="7462" x="3119438" y="2446338"/>
          <p14:tracePt t="7470" x="3157538" y="2430463"/>
          <p14:tracePt t="7478" x="3173413" y="2430463"/>
          <p14:tracePt t="7486" x="3205163" y="2430463"/>
          <p14:tracePt t="7495" x="3259138" y="2430463"/>
          <p14:tracePt t="7512" x="3344863" y="2430463"/>
          <p14:tracePt t="7520" x="3375025" y="2430463"/>
          <p14:tracePt t="7528" x="3406775" y="2430463"/>
          <p14:tracePt t="7536" x="3444875" y="2430463"/>
          <p14:tracePt t="7545" x="3460750" y="2430463"/>
          <p14:tracePt t="7553" x="3475038" y="2430463"/>
          <p14:tracePt t="7561" x="3490913" y="2430463"/>
          <p14:tracePt t="7570" x="3514725" y="2430463"/>
          <p14:tracePt t="7578" x="3530600" y="2430463"/>
          <p14:tracePt t="7587" x="3544888" y="2430463"/>
          <p14:tracePt t="7603" x="3560763" y="2430463"/>
          <p14:tracePt t="7604" x="3576638" y="2430463"/>
          <p14:tracePt t="7620" x="3598863" y="2430463"/>
          <p14:tracePt t="7628" x="3614738" y="2430463"/>
          <p14:tracePt t="7636" x="3646488" y="2430463"/>
          <p14:tracePt t="7653" x="3700463" y="2430463"/>
          <p14:tracePt t="7661" x="3716338" y="2430463"/>
          <p14:tracePt t="7670" x="3746500" y="2430463"/>
          <p14:tracePt t="7678" x="3784600" y="2430463"/>
          <p14:tracePt t="7686" x="3816350" y="2430463"/>
          <p14:tracePt t="7695" x="3846513" y="2430463"/>
          <p14:tracePt t="7696" x="3870325" y="2430463"/>
          <p14:tracePt t="7703" x="3902075" y="2430463"/>
          <p14:tracePt t="7711" x="3932238" y="2430463"/>
          <p14:tracePt t="7720" x="4002088" y="2430463"/>
          <p14:tracePt t="7728" x="4032250" y="2430463"/>
          <p14:tracePt t="7737" x="4087813" y="2430463"/>
          <p14:tracePt t="7745" x="4141788" y="2430463"/>
          <p14:tracePt t="7753" x="4187825" y="2430463"/>
          <p14:tracePt t="7754" x="4203700" y="2430463"/>
          <p14:tracePt t="7762" x="4257675" y="2430463"/>
          <p14:tracePt t="7770" x="4327525" y="2430463"/>
          <p14:tracePt t="7778" x="4373563" y="2414588"/>
          <p14:tracePt t="7787" x="4443413" y="2414588"/>
          <p14:tracePt t="7788" x="4459288" y="2414588"/>
          <p14:tracePt t="7795" x="4513263" y="2400300"/>
          <p14:tracePt t="7803" x="4559300" y="2400300"/>
          <p14:tracePt t="7804" x="4559300" y="2376488"/>
          <p14:tracePt t="7812" x="4629150" y="2360613"/>
          <p14:tracePt t="7820" x="4659313" y="2344738"/>
          <p14:tracePt t="7828" x="4714875" y="2330450"/>
          <p14:tracePt t="7829" x="4729163" y="2330450"/>
          <p14:tracePt t="7837" x="4783138" y="2298700"/>
          <p14:tracePt t="7845" x="4814888" y="2260600"/>
          <p14:tracePt t="7854" x="4884738" y="2190750"/>
          <p14:tracePt t="7862" x="4930775" y="2144713"/>
          <p14:tracePt t="7870" x="4970463" y="2105025"/>
          <p14:tracePt t="7871" x="4970463" y="2089150"/>
          <p14:tracePt t="7887" x="4984750" y="1989138"/>
          <p14:tracePt t="7895" x="4984750" y="1943100"/>
          <p14:tracePt t="7903" x="4984750" y="1903413"/>
          <p14:tracePt t="7912" x="4976813" y="1873250"/>
          <p14:tracePt t="7920" x="4954588" y="1857375"/>
          <p14:tracePt t="7929" x="4938713" y="1835150"/>
          <p14:tracePt t="7937" x="4908550" y="1819275"/>
          <p14:tracePt t="7945" x="4852988" y="1803400"/>
          <p14:tracePt t="7962" x="4737100" y="1803400"/>
          <p14:tracePt t="7970" x="4652963" y="1803400"/>
          <p14:tracePt t="7979" x="4567238" y="1803400"/>
          <p14:tracePt t="7988" x="4481513" y="1803400"/>
          <p14:tracePt t="7995" x="4435475" y="1803400"/>
          <p14:tracePt t="8003" x="4349750" y="1803400"/>
          <p14:tracePt t="8011" x="4265613" y="1811338"/>
          <p14:tracePt t="8028" x="4110038" y="1849438"/>
          <p14:tracePt t="8029" x="4095750" y="1849438"/>
          <p14:tracePt t="8037" x="4025900" y="1881188"/>
          <p14:tracePt t="8045" x="3956050" y="1911350"/>
          <p14:tracePt t="8054" x="3908425" y="1935163"/>
          <p14:tracePt t="8061" x="3854450" y="1951038"/>
          <p14:tracePt t="8070" x="3824288" y="1965325"/>
          <p14:tracePt t="8078" x="3792538" y="1981200"/>
          <p14:tracePt t="8086" x="3770313" y="1997075"/>
          <p14:tracePt t="8103" x="3722688" y="2035175"/>
          <p14:tracePt t="8111" x="3708400" y="2051050"/>
          <p14:tracePt t="8121" x="3668713" y="2066925"/>
          <p14:tracePt t="8137" x="3622675" y="2105025"/>
          <p14:tracePt t="8145" x="3584575" y="2120900"/>
          <p14:tracePt t="8153" x="3536950" y="2151063"/>
          <p14:tracePt t="8162" x="3498850" y="2151063"/>
          <p14:tracePt t="8170" x="3452813" y="2166938"/>
          <p14:tracePt t="8178" x="3413125" y="2182813"/>
          <p14:tracePt t="8179" x="3398838" y="2182813"/>
          <p14:tracePt t="8187" x="3351213" y="2220913"/>
          <p14:tracePt t="8195" x="3297238" y="2236788"/>
          <p14:tracePt t="8204" x="3251200" y="2252663"/>
          <p14:tracePt t="8212" x="3197225" y="2268538"/>
          <p14:tracePt t="8220" x="3165475" y="2290763"/>
          <p14:tracePt t="8228" x="3111500" y="2306638"/>
          <p14:tracePt t="8237" x="3057525" y="2322513"/>
          <p14:tracePt t="8245" x="3011488" y="2338388"/>
          <p14:tracePt t="8262" x="2941638" y="2352675"/>
          <p14:tracePt t="8270" x="2909888" y="2352675"/>
          <p14:tracePt t="8278" x="2871788" y="2376488"/>
          <p14:tracePt t="8286" x="2841625" y="2392363"/>
          <p14:tracePt t="8295" x="2809875" y="2406650"/>
          <p14:tracePt t="8304" x="2771775" y="2406650"/>
          <p14:tracePt t="8304" x="2755900" y="2422525"/>
          <p14:tracePt t="8311" x="2724150" y="2422525"/>
          <p14:tracePt t="8320" x="2686050" y="2438400"/>
          <p14:tracePt t="8328" x="2655888" y="2454275"/>
          <p14:tracePt t="8336" x="2640013" y="2476500"/>
          <p14:tracePt t="8353" x="2586038" y="2492375"/>
          <p14:tracePt t="8371" x="2586038" y="2508250"/>
          <p14:tracePt t="8380" x="2570163" y="2508250"/>
          <p14:tracePt t="8399" x="2570163" y="2524125"/>
          <p14:tracePt t="8413" x="2554288" y="2524125"/>
          <p14:tracePt t="8435" x="2554288" y="2538413"/>
          <p14:tracePt t="8445" x="2538413" y="2538413"/>
          <p14:tracePt t="8546" x="2516188" y="2538413"/>
          <p14:tracePt t="8568" x="2500313" y="2530475"/>
          <p14:tracePt t="8578" x="2500313" y="2516188"/>
          <p14:tracePt t="8587" x="2470150" y="2500313"/>
          <p14:tracePt t="8595" x="2454275" y="2484438"/>
          <p14:tracePt t="8603" x="2400300" y="2462213"/>
          <p14:tracePt t="8604" x="2400300" y="2446338"/>
          <p14:tracePt t="8611" x="2352675" y="2430463"/>
          <p14:tracePt t="8620" x="2282825" y="2414588"/>
          <p14:tracePt t="8637" x="2128838" y="2360613"/>
          <p14:tracePt t="8653" x="1958975" y="2344738"/>
          <p14:tracePt t="8662" x="1873250" y="2330450"/>
          <p14:tracePt t="8670" x="1787525" y="2330450"/>
          <p14:tracePt t="8678" x="1703388" y="2330450"/>
          <p14:tracePt t="8687" x="1657350" y="2330450"/>
          <p14:tracePt t="8695" x="1625600" y="2330450"/>
          <p14:tracePt t="8703" x="1601788" y="2338388"/>
          <p14:tracePt t="8715" x="1601788" y="2352675"/>
          <p14:tracePt t="8728" x="1601788" y="2376488"/>
          <p14:tracePt t="8729" x="1601788" y="2392363"/>
          <p14:tracePt t="8753" x="1649413" y="2438400"/>
          <p14:tracePt t="8762" x="1663700" y="2454275"/>
          <p14:tracePt t="8778" x="1703388" y="2492375"/>
          <p14:tracePt t="8787" x="1719263" y="2492375"/>
          <p14:tracePt t="8795" x="1733550" y="2508250"/>
          <p14:tracePt t="8803" x="1749425" y="2508250"/>
          <p14:tracePt t="8812" x="1781175" y="2508250"/>
          <p14:tracePt t="8820" x="1803400" y="2508250"/>
          <p14:tracePt t="8828" x="1819275" y="2524125"/>
          <p14:tracePt t="8836" x="1835150" y="2524125"/>
          <p14:tracePt t="8845" x="1865313" y="2524125"/>
          <p14:tracePt t="8853" x="1889125" y="2524125"/>
          <p14:tracePt t="8870" x="1905000" y="2524125"/>
          <p14:tracePt t="8878" x="1919288" y="2524125"/>
          <p14:tracePt t="8886" x="1935163" y="2524125"/>
          <p14:tracePt t="8895" x="1951038" y="2524125"/>
          <p14:tracePt t="8903" x="1973263" y="2524125"/>
          <p14:tracePt t="8912" x="1989138" y="2516188"/>
          <p14:tracePt t="8920" x="2005013" y="2516188"/>
          <p14:tracePt t="9062" x="2005013" y="2500313"/>
          <p14:tracePt t="9120" x="2005013" y="2484438"/>
          <p14:tracePt t="9147" x="2020888" y="2484438"/>
          <p14:tracePt t="9163" x="2035175" y="2484438"/>
          <p14:tracePt t="9170" x="2051050" y="2462213"/>
          <p14:tracePt t="9175" x="2074863" y="2462213"/>
          <p14:tracePt t="9179" x="2090738" y="2462213"/>
          <p14:tracePt t="9187" x="2120900" y="2462213"/>
          <p14:tracePt t="9195" x="2174875" y="2446338"/>
          <p14:tracePt t="9203" x="2220913" y="2430463"/>
          <p14:tracePt t="9212" x="2306638" y="2430463"/>
          <p14:tracePt t="9220" x="2406650" y="2430463"/>
          <p14:tracePt t="9228" x="2476500" y="2414588"/>
          <p14:tracePt t="9229" x="2492375" y="2414588"/>
          <p14:tracePt t="9236" x="2578100" y="2414588"/>
          <p14:tracePt t="9245" x="2678113" y="2400300"/>
          <p14:tracePt t="9253" x="2763838" y="2400300"/>
          <p14:tracePt t="9254" x="2786063" y="2400300"/>
          <p14:tracePt t="9261" x="2863850" y="2376488"/>
          <p14:tracePt t="9270" x="2933700" y="2376488"/>
          <p14:tracePt t="9278" x="2987675" y="2360613"/>
          <p14:tracePt t="9287" x="3019425" y="2360613"/>
          <p14:tracePt t="9295" x="3033713" y="2344738"/>
          <p14:tracePt t="9330" x="3027363" y="2344738"/>
          <p14:tracePt t="9336" x="3011488" y="2330450"/>
          <p14:tracePt t="9345" x="2957513" y="2314575"/>
          <p14:tracePt t="9353" x="2925763" y="2298700"/>
          <p14:tracePt t="9354" x="2909888" y="2298700"/>
          <p14:tracePt t="9362" x="2871788" y="2298700"/>
          <p14:tracePt t="9370" x="2809875" y="2274888"/>
          <p14:tracePt t="9387" x="2670175" y="2274888"/>
          <p14:tracePt t="9396" x="2600325" y="2274888"/>
          <p14:tracePt t="9403" x="2538413" y="2274888"/>
          <p14:tracePt t="9412" x="2438400" y="2274888"/>
          <p14:tracePt t="9420" x="2368550" y="2274888"/>
          <p14:tracePt t="9421" x="2352675" y="2274888"/>
          <p14:tracePt t="9428" x="2282825" y="2274888"/>
          <p14:tracePt t="9429" x="2268538" y="2274888"/>
          <p14:tracePt t="9436" x="2182813" y="2274888"/>
          <p14:tracePt t="9445" x="2128838" y="2274888"/>
          <p14:tracePt t="9454" x="2058988" y="2290763"/>
          <p14:tracePt t="9462" x="2012950" y="2306638"/>
          <p14:tracePt t="9478" x="1927225" y="2352675"/>
          <p14:tracePt t="9486" x="1897063" y="2392363"/>
          <p14:tracePt t="9495" x="1857375" y="2422525"/>
          <p14:tracePt t="9503" x="1843088" y="2476500"/>
          <p14:tracePt t="9512" x="1827213" y="2508250"/>
          <p14:tracePt t="9528" x="1811338" y="2562225"/>
          <p14:tracePt t="9537" x="1787525" y="2578100"/>
          <p14:tracePt t="9545" x="1787525" y="2592388"/>
          <p14:tracePt t="9553" x="1787525" y="2608263"/>
          <p14:tracePt t="9570" x="1787525" y="2624138"/>
          <p14:tracePt t="9586" x="1803400" y="2624138"/>
          <p14:tracePt t="9619" x="1803400" y="2647950"/>
          <p14:tracePt t="9622" x="1819275" y="2647950"/>
          <p14:tracePt t="9636" x="1835150" y="2647950"/>
          <p14:tracePt t="9647" x="1849438" y="2647950"/>
          <p14:tracePt t="9657" x="1865313" y="2647950"/>
          <p14:tracePt t="9664" x="1889125" y="2647950"/>
          <p14:tracePt t="9670" x="1905000" y="2647950"/>
          <p14:tracePt t="9678" x="1935163" y="2647950"/>
          <p14:tracePt t="9686" x="1973263" y="2647950"/>
          <p14:tracePt t="9695" x="2005013" y="2647950"/>
          <p14:tracePt t="9703" x="2035175" y="2647950"/>
          <p14:tracePt t="9704" x="2035175" y="2662238"/>
          <p14:tracePt t="9712" x="2074863" y="2662238"/>
          <p14:tracePt t="9720" x="2090738" y="2662238"/>
          <p14:tracePt t="9728" x="2105025" y="2662238"/>
          <p14:tracePt t="9729" x="2120900" y="2662238"/>
          <p14:tracePt t="9736" x="2136775" y="2662238"/>
          <p14:tracePt t="9745" x="2159000" y="2662238"/>
          <p14:tracePt t="9762" x="2190750" y="2662238"/>
          <p14:tracePt t="9774" x="2206625" y="2662238"/>
          <p14:tracePt t="9788" x="2206625" y="2678113"/>
          <p14:tracePt t="9789" x="2220913" y="2678113"/>
          <p14:tracePt t="9796" x="2244725" y="2678113"/>
          <p14:tracePt t="9803" x="2244725" y="2693988"/>
          <p14:tracePt t="9812" x="2276475" y="2693988"/>
          <p14:tracePt t="9820" x="2290763" y="2709863"/>
          <p14:tracePt t="9828" x="2322513" y="2709863"/>
          <p14:tracePt t="9837" x="2360613" y="2724150"/>
          <p14:tracePt t="9845" x="2406650" y="2747963"/>
          <p14:tracePt t="10045" x="2406650" y="2732088"/>
          <p14:tracePt t="10047" x="2400300" y="2732088"/>
          <p14:tracePt t="10055" x="2368550" y="2670175"/>
          <p14:tracePt t="10061" x="2330450" y="2616200"/>
          <p14:tracePt t="10070" x="2298700" y="2570163"/>
          <p14:tracePt t="10078" x="2282825" y="2530475"/>
          <p14:tracePt t="10087" x="2268538" y="2530475"/>
          <p14:tracePt t="10095" x="2276475" y="2530475"/>
          <p14:tracePt t="10103" x="2290763" y="2530475"/>
          <p14:tracePt t="10137" x="2282825" y="2530475"/>
          <p14:tracePt t="10145" x="2268538" y="2516188"/>
          <p14:tracePt t="10153" x="2244725" y="2516188"/>
          <p14:tracePt t="10162" x="2228850" y="2516188"/>
          <p14:tracePt t="10170" x="2214563" y="2516188"/>
          <p14:tracePt t="10188" x="2214563" y="2500313"/>
          <p14:tracePt t="10246" x="2198688" y="2500313"/>
          <p14:tracePt t="10252" x="2198688" y="2484438"/>
          <p14:tracePt t="10254" x="2182813" y="2484438"/>
          <p14:tracePt t="10262" x="2166938" y="2484438"/>
          <p14:tracePt t="10278" x="2112963" y="2484438"/>
          <p14:tracePt t="10287" x="2097088" y="2484438"/>
          <p14:tracePt t="10295" x="2082800" y="2462213"/>
          <p14:tracePt t="10303" x="2058988" y="2462213"/>
          <p14:tracePt t="10311" x="2043113" y="2462213"/>
          <p14:tracePt t="10324" x="2028825" y="2462213"/>
          <p14:tracePt t="10337" x="2012950" y="2462213"/>
          <p14:tracePt t="10347" x="1997075" y="2462213"/>
          <p14:tracePt t="10436" x="1973263" y="2462213"/>
          <p14:tracePt t="10599" x="1989138" y="2462213"/>
          <p14:tracePt t="10606" x="2005013" y="2462213"/>
          <p14:tracePt t="10612" x="2020888" y="2462213"/>
          <p14:tracePt t="10620" x="2035175" y="2462213"/>
          <p14:tracePt t="10628" x="2051050" y="2446338"/>
          <p14:tracePt t="10637" x="2090738" y="2446338"/>
          <p14:tracePt t="10645" x="2136775" y="2446338"/>
          <p14:tracePt t="10654" x="2190750" y="2430463"/>
          <p14:tracePt t="10662" x="2260600" y="2430463"/>
          <p14:tracePt t="10670" x="2322513" y="2414588"/>
          <p14:tracePt t="10678" x="2446338" y="2400300"/>
          <p14:tracePt t="10686" x="2546350" y="2376488"/>
          <p14:tracePt t="10695" x="2647950" y="2360613"/>
          <p14:tracePt t="10696" x="2662238" y="2344738"/>
          <p14:tracePt t="10703" x="2786063" y="2330450"/>
          <p14:tracePt t="10704" x="2801938" y="2330450"/>
          <p14:tracePt t="10712" x="2903538" y="2298700"/>
          <p14:tracePt t="10720" x="3003550" y="2274888"/>
          <p14:tracePt t="10728" x="3073400" y="2244725"/>
          <p14:tracePt t="10737" x="3103563" y="2228850"/>
          <p14:tracePt t="10745" x="3119438" y="2212975"/>
          <p14:tracePt t="10779" x="3111500" y="2212975"/>
          <p14:tracePt t="10785" x="3095625" y="2212975"/>
          <p14:tracePt t="10795" x="3081338" y="2212975"/>
          <p14:tracePt t="10803" x="3057525" y="2212975"/>
          <p14:tracePt t="10841" x="3057525" y="2220913"/>
          <p14:tracePt t="10851" x="3057525" y="2236788"/>
          <p14:tracePt t="10858" x="3073400" y="2236788"/>
          <p14:tracePt t="10861" x="3073400" y="2252663"/>
          <p14:tracePt t="10870" x="3103563" y="2252663"/>
          <p14:tracePt t="10878" x="3157538" y="2268538"/>
          <p14:tracePt t="10887" x="3205163" y="2290763"/>
          <p14:tracePt t="10895" x="3259138" y="2306638"/>
          <p14:tracePt t="10903" x="3305175" y="2306638"/>
          <p14:tracePt t="10912" x="3359150" y="2322513"/>
          <p14:tracePt t="10920" x="3406775" y="2322513"/>
          <p14:tracePt t="10928" x="3475038" y="2338388"/>
          <p14:tracePt t="10945" x="3576638" y="2352675"/>
          <p14:tracePt t="10953" x="3614738" y="2352675"/>
          <p14:tracePt t="10954" x="3614738" y="2376488"/>
          <p14:tracePt t="10962" x="3646488" y="2376488"/>
          <p14:tracePt t="10970" x="3676650" y="2376488"/>
          <p14:tracePt t="10978" x="3700463" y="2376488"/>
          <p14:tracePt t="10995" x="3746500" y="2376488"/>
          <p14:tracePt t="11003" x="3762375" y="2376488"/>
          <p14:tracePt t="11012" x="3784600" y="2376488"/>
          <p14:tracePt t="11020" x="3800475" y="2376488"/>
          <p14:tracePt t="11029" x="3816350" y="2376488"/>
          <p14:tracePt t="11037" x="3832225" y="2376488"/>
          <p14:tracePt t="11045" x="3870325" y="2376488"/>
          <p14:tracePt t="11053" x="3902075" y="2376488"/>
          <p14:tracePt t="11062" x="3948113" y="2360613"/>
          <p14:tracePt t="11070" x="4002088" y="2360613"/>
          <p14:tracePt t="11087" x="4141788" y="2360613"/>
          <p14:tracePt t="11095" x="4203700" y="2344738"/>
          <p14:tracePt t="11103" x="4287838" y="2344738"/>
          <p14:tracePt t="11112" x="4389438" y="2344738"/>
          <p14:tracePt t="11120" x="4473575" y="2344738"/>
          <p14:tracePt t="11137" x="4597400" y="2344738"/>
          <p14:tracePt t="11145" x="4613275" y="2344738"/>
          <p14:tracePt t="11153" x="4629150" y="2344738"/>
          <p14:tracePt t="11219" x="4629150" y="2330450"/>
          <p14:tracePt t="11229" x="4629150" y="2314575"/>
          <p14:tracePt t="11236" x="4621213" y="2314575"/>
          <p14:tracePt t="11245" x="4621213" y="2298700"/>
          <p14:tracePt t="11254" x="4605338" y="2298700"/>
          <p14:tracePt t="11262" x="4605338" y="2274888"/>
          <p14:tracePt t="11278" x="4535488" y="2260600"/>
          <p14:tracePt t="11286" x="4481513" y="2244725"/>
          <p14:tracePt t="11295" x="4435475" y="2228850"/>
          <p14:tracePt t="11303" x="4365625" y="2228850"/>
          <p14:tracePt t="11304" x="4349750" y="2228850"/>
          <p14:tracePt t="11320" x="4179888" y="2228850"/>
          <p14:tracePt t="11328" x="4095750" y="2236788"/>
          <p14:tracePt t="11329" x="4079875" y="2236788"/>
          <p14:tracePt t="11337" x="3994150" y="2252663"/>
          <p14:tracePt t="11345" x="3908425" y="2306638"/>
          <p14:tracePt t="11353" x="3824288" y="2352675"/>
          <p14:tracePt t="11354" x="3808413" y="2376488"/>
          <p14:tracePt t="11370" x="3638550" y="2508250"/>
          <p14:tracePt t="11371" x="3622675" y="2524125"/>
          <p14:tracePt t="11379" x="3536950" y="2608263"/>
          <p14:tracePt t="11387" x="3452813" y="2693988"/>
          <p14:tracePt t="11395" x="3413125" y="2763838"/>
          <p14:tracePt t="11403" x="3382963" y="2809875"/>
          <p14:tracePt t="11412" x="3382963" y="2847975"/>
          <p14:tracePt t="11424" x="3382963" y="2863850"/>
          <p14:tracePt t="11441" x="3390900" y="2863850"/>
          <p14:tracePt t="11448" x="3406775" y="2879725"/>
          <p14:tracePt t="11455" x="3429000" y="2879725"/>
          <p14:tracePt t="11462" x="3444875" y="2879725"/>
          <p14:tracePt t="11476" x="3475038" y="2879725"/>
          <p14:tracePt t="11479" x="3490913" y="2879725"/>
          <p14:tracePt t="11547" x="3482975" y="2879725"/>
          <p14:tracePt t="11553" x="3468688" y="2879725"/>
          <p14:tracePt t="11562" x="3436938" y="2855913"/>
          <p14:tracePt t="11570" x="3382963" y="2840038"/>
          <p14:tracePt t="11578" x="3297238" y="2817813"/>
          <p14:tracePt t="11587" x="3227388" y="2801938"/>
          <p14:tracePt t="11603" x="3095625" y="2786063"/>
          <p14:tracePt t="11612" x="3011488" y="2786063"/>
          <p14:tracePt t="11620" x="2941638" y="2786063"/>
          <p14:tracePt t="11628" x="2855913" y="2786063"/>
          <p14:tracePt t="11637" x="2809875" y="2786063"/>
          <p14:tracePt t="11654" x="2686050" y="2809875"/>
          <p14:tracePt t="11662" x="2655888" y="2833688"/>
          <p14:tracePt t="11670" x="2624138" y="2847975"/>
          <p14:tracePt t="11678" x="2570163" y="2847975"/>
          <p14:tracePt t="11687" x="2538413" y="2863850"/>
          <p14:tracePt t="11695" x="2500313" y="2879725"/>
          <p14:tracePt t="11703" x="2484438" y="2879725"/>
          <p14:tracePt t="11704" x="2470150" y="2879725"/>
          <p14:tracePt t="11712" x="2454275" y="2895600"/>
          <p14:tracePt t="11720" x="2454275" y="2933700"/>
          <p14:tracePt t="11728" x="2454275" y="2949575"/>
          <p14:tracePt t="11737" x="2492375" y="2995613"/>
          <p14:tracePt t="11745" x="2532063" y="3019425"/>
          <p14:tracePt t="12032" x="2532063" y="3003550"/>
          <p14:tracePt t="12037" x="2532063" y="2987675"/>
          <p14:tracePt t="12045" x="2532063" y="2971800"/>
          <p14:tracePt t="12053" x="2546350" y="2971800"/>
          <p14:tracePt t="12062" x="2562225" y="2971800"/>
          <p14:tracePt t="12070" x="2593975" y="2971800"/>
          <p14:tracePt t="12078" x="2616200" y="2979738"/>
          <p14:tracePt t="12087" x="2662238" y="3019425"/>
          <p14:tracePt t="12095" x="2678113" y="3033713"/>
          <p14:tracePt t="12103" x="2678113" y="3065463"/>
          <p14:tracePt t="12112" x="2678113" y="3103563"/>
          <p14:tracePt t="12121" x="2670175" y="3103563"/>
          <p14:tracePt t="12137" x="2670175" y="3119438"/>
          <p14:tracePt t="12154" x="2678113" y="3119438"/>
          <p14:tracePt t="12159" x="2701925" y="3119438"/>
          <p14:tracePt t="12166" x="2717800" y="3119438"/>
          <p14:tracePt t="12179" x="2732088" y="3119438"/>
          <p14:tracePt t="12187" x="2747963" y="3119438"/>
          <p14:tracePt t="12218" x="2763838" y="3119438"/>
          <p14:tracePt t="12227" x="2786063" y="3119438"/>
          <p14:tracePt t="12248" x="2801938" y="3119438"/>
          <p14:tracePt t="12255" x="2801938" y="3111500"/>
          <p14:tracePt t="12262" x="2817813" y="3111500"/>
          <p14:tracePt t="12270" x="2833688" y="3111500"/>
          <p14:tracePt t="12278" x="2847975" y="3111500"/>
          <p14:tracePt t="12287" x="2887663" y="3087688"/>
          <p14:tracePt t="12295" x="2903538" y="3087688"/>
          <p14:tracePt t="12303" x="2917825" y="3087688"/>
          <p14:tracePt t="12312" x="2949575" y="3073400"/>
          <p14:tracePt t="12320" x="2971800" y="3073400"/>
          <p14:tracePt t="12328" x="3003550" y="3073400"/>
          <p14:tracePt t="12337" x="3033713" y="3057525"/>
          <p14:tracePt t="12345" x="3073400" y="3057525"/>
          <p14:tracePt t="12354" x="3103563" y="3057525"/>
          <p14:tracePt t="12362" x="3119438" y="3057525"/>
          <p14:tracePt t="12370" x="3157538" y="3041650"/>
          <p14:tracePt t="12379" x="3173413" y="3041650"/>
          <p14:tracePt t="12387" x="3205163" y="3041650"/>
          <p14:tracePt t="12404" x="3243263" y="3025775"/>
          <p14:tracePt t="12412" x="3259138" y="3025775"/>
          <p14:tracePt t="12424" x="3275013" y="3025775"/>
          <p14:tracePt t="12437" x="3289300" y="3003550"/>
          <p14:tracePt t="12445" x="3305175" y="3003550"/>
          <p14:tracePt t="12456" x="3328988" y="3003550"/>
          <p14:tracePt t="12462" x="3328988" y="2987675"/>
          <p14:tracePt t="12473" x="3344863" y="2987675"/>
          <p14:tracePt t="12530" x="3344863" y="2971800"/>
          <p14:tracePt t="12549" x="3359150" y="2971800"/>
          <p14:tracePt t="12564" x="3375025" y="2971800"/>
          <p14:tracePt t="12582" x="3390900" y="2971800"/>
          <p14:tracePt t="12637" x="3406775" y="2971800"/>
          <p14:tracePt t="12649" x="3429000" y="2971800"/>
          <p14:tracePt t="12658" x="3444875" y="2971800"/>
          <p14:tracePt t="12665" x="3460750" y="2957513"/>
          <p14:tracePt t="12671" x="3475038" y="2957513"/>
          <p14:tracePt t="12679" x="3490913" y="2957513"/>
          <p14:tracePt t="12687" x="3530600" y="2957513"/>
          <p14:tracePt t="12695" x="3544888" y="2957513"/>
          <p14:tracePt t="12703" x="3560763" y="2957513"/>
          <p14:tracePt t="12712" x="3560763" y="2941638"/>
          <p14:tracePt t="12720" x="3576638" y="2941638"/>
          <p14:tracePt t="12764" x="3576638" y="2917825"/>
          <p14:tracePt t="12771" x="3598863" y="2917825"/>
          <p14:tracePt t="12781" x="3598863" y="2901950"/>
          <p14:tracePt t="12790" x="3598863" y="2887663"/>
          <p14:tracePt t="12798" x="3598863" y="2871788"/>
          <p14:tracePt t="12805" x="3598863" y="2855913"/>
          <p14:tracePt t="12812" x="3598863" y="2840038"/>
          <p14:tracePt t="12820" x="3584575" y="2817813"/>
          <p14:tracePt t="12828" x="3552825" y="2786063"/>
          <p14:tracePt t="12837" x="3498850" y="2771775"/>
          <p14:tracePt t="12845" x="3436938" y="2732088"/>
          <p14:tracePt t="12853" x="3367088" y="2716213"/>
          <p14:tracePt t="12862" x="3313113" y="2701925"/>
          <p14:tracePt t="12870" x="3267075" y="2701925"/>
          <p14:tracePt t="12871" x="3251200" y="2701925"/>
          <p14:tracePt t="12878" x="3213100" y="2701925"/>
          <p14:tracePt t="12887" x="3181350" y="2701925"/>
          <p14:tracePt t="12896" x="3143250" y="2709863"/>
          <p14:tracePt t="12896" x="3127375" y="2709863"/>
          <p14:tracePt t="12903" x="3111500" y="2724150"/>
          <p14:tracePt t="12912" x="3081338" y="2763838"/>
          <p14:tracePt t="12920" x="3057525" y="2794000"/>
          <p14:tracePt t="12929" x="3041650" y="2847975"/>
          <p14:tracePt t="12937" x="3041650" y="2879725"/>
          <p14:tracePt t="12945" x="3027363" y="2917825"/>
          <p14:tracePt t="12953" x="3027363" y="2949575"/>
          <p14:tracePt t="12962" x="3027363" y="2979738"/>
          <p14:tracePt t="12970" x="3057525" y="2995613"/>
          <p14:tracePt t="12978" x="3073400" y="3033713"/>
          <p14:tracePt t="12987" x="3089275" y="3049588"/>
          <p14:tracePt t="12995" x="3119438" y="3049588"/>
          <p14:tracePt t="13003" x="3135313" y="3065463"/>
          <p14:tracePt t="13012" x="3173413" y="3065463"/>
          <p14:tracePt t="13020" x="3189288" y="3065463"/>
          <p14:tracePt t="13029" x="3205163" y="3065463"/>
          <p14:tracePt t="13045" x="3219450" y="3065463"/>
          <p14:tracePt t="13095" x="3213100" y="3057525"/>
          <p14:tracePt t="13104" x="3197225" y="3057525"/>
          <p14:tracePt t="13112" x="3181350" y="3041650"/>
          <p14:tracePt t="13120" x="3143250" y="3041650"/>
          <p14:tracePt t="13128" x="3095625" y="3025775"/>
          <p14:tracePt t="13137" x="3027363" y="3025775"/>
          <p14:tracePt t="13145" x="2957513" y="3025775"/>
          <p14:tracePt t="13154" x="2871788" y="3003550"/>
          <p14:tracePt t="13162" x="2809875" y="3003550"/>
          <p14:tracePt t="13171" x="2755900" y="3003550"/>
          <p14:tracePt t="13178" x="2709863" y="3003550"/>
          <p14:tracePt t="13187" x="2640013" y="3019425"/>
          <p14:tracePt t="13195" x="2586038" y="3019425"/>
          <p14:tracePt t="13203" x="2516188" y="3033713"/>
          <p14:tracePt t="13212" x="2470150" y="3049588"/>
          <p14:tracePt t="13220" x="2414588" y="3065463"/>
          <p14:tracePt t="13229" x="2384425" y="3103563"/>
          <p14:tracePt t="13236" x="2352675" y="3119438"/>
          <p14:tracePt t="13245" x="2314575" y="3135313"/>
          <p14:tracePt t="13253" x="2298700" y="3149600"/>
          <p14:tracePt t="13254" x="2282825" y="3165475"/>
          <p14:tracePt t="13262" x="2268538" y="3189288"/>
          <p14:tracePt t="13270" x="2244725" y="3205163"/>
          <p14:tracePt t="13278" x="2244725" y="3219450"/>
          <p14:tracePt t="13287" x="2228850" y="3219450"/>
          <p14:tracePt t="13304" x="2228850" y="3251200"/>
          <p14:tracePt t="13312" x="2228850" y="3267075"/>
          <p14:tracePt t="13320" x="2228850" y="3289300"/>
          <p14:tracePt t="13328" x="2228850" y="3305175"/>
          <p14:tracePt t="13337" x="2228850" y="3321050"/>
          <p14:tracePt t="13346" x="2244725" y="3321050"/>
          <p14:tracePt t="13353" x="2244725" y="3335338"/>
          <p14:tracePt t="13362" x="2276475" y="3375025"/>
          <p14:tracePt t="13370" x="2306638" y="3390900"/>
          <p14:tracePt t="13378" x="2360613" y="3421063"/>
          <p14:tracePt t="13379" x="2376488" y="3436938"/>
          <p14:tracePt t="13387" x="2446338" y="3460750"/>
          <p14:tracePt t="13395" x="2492375" y="3490913"/>
          <p14:tracePt t="13404" x="2546350" y="3522663"/>
          <p14:tracePt t="13696" x="2546350" y="3514725"/>
          <p14:tracePt t="13697" x="2538413" y="3514725"/>
          <p14:tracePt t="13703" x="2516188" y="3498850"/>
          <p14:tracePt t="13712" x="2484438" y="3460750"/>
          <p14:tracePt t="13720" x="2470150" y="3429000"/>
          <p14:tracePt t="13728" x="2454275" y="3413125"/>
          <p14:tracePt t="13737" x="2438400" y="3397250"/>
          <p14:tracePt t="13745" x="2438400" y="3382963"/>
          <p14:tracePt t="13760" x="2438400" y="3359150"/>
          <p14:tracePt t="13791" x="2438400" y="3343275"/>
          <p14:tracePt t="13834" x="2438400" y="3328988"/>
          <p14:tracePt t="13925" x="2438400" y="3313113"/>
          <p14:tracePt t="13930" x="2414588" y="3313113"/>
          <p14:tracePt t="13938" x="2414588" y="3297238"/>
          <p14:tracePt t="13948" x="2414588" y="3273425"/>
          <p14:tracePt t="13962" x="2400300" y="3259138"/>
          <p14:tracePt t="13970" x="2384425" y="3243263"/>
          <p14:tracePt t="13978" x="2368550" y="3211513"/>
          <p14:tracePt t="13987" x="2352675" y="3189288"/>
          <p14:tracePt t="13995" x="2330450" y="3157538"/>
          <p14:tracePt t="14012" x="2298700" y="3087688"/>
          <p14:tracePt t="14020" x="2282825" y="3057525"/>
          <p14:tracePt t="14028" x="2282825" y="3025775"/>
          <p14:tracePt t="14037" x="2268538" y="2987675"/>
          <p14:tracePt t="14045" x="2244725" y="2957513"/>
          <p14:tracePt t="14054" x="2244725" y="2941638"/>
          <p14:tracePt t="14062" x="2228850" y="2917825"/>
          <p14:tracePt t="14070" x="2214563" y="2901950"/>
          <p14:tracePt t="14079" x="2214563" y="2887663"/>
          <p14:tracePt t="14091" x="2198688" y="2887663"/>
          <p14:tracePt t="14157" x="2182813" y="2887663"/>
          <p14:tracePt t="14163" x="2182813" y="2895600"/>
          <p14:tracePt t="14169" x="2182813" y="2917825"/>
          <p14:tracePt t="14174" x="2166938" y="2917825"/>
          <p14:tracePt t="14178" x="2166938" y="2933700"/>
          <p14:tracePt t="14187" x="2166938" y="2949575"/>
          <p14:tracePt t="14196" x="2166938" y="2963863"/>
          <p14:tracePt t="14196" x="2174875" y="2963863"/>
          <p14:tracePt t="14203" x="2190750" y="2979738"/>
          <p14:tracePt t="14212" x="2220913" y="2995613"/>
          <p14:tracePt t="14220" x="2290763" y="3019425"/>
          <p14:tracePt t="14229" x="2392363" y="3033713"/>
          <p14:tracePt t="14254" x="2732088" y="3049588"/>
          <p14:tracePt t="14262" x="2833688" y="3065463"/>
          <p14:tracePt t="14270" x="2933700" y="3065463"/>
          <p14:tracePt t="14278" x="3019425" y="3057525"/>
          <p14:tracePt t="14279" x="3033713" y="3057525"/>
          <p14:tracePt t="14287" x="3103563" y="3025775"/>
          <p14:tracePt t="14296" x="3157538" y="2987675"/>
          <p14:tracePt t="14303" x="3157538" y="2957513"/>
          <p14:tracePt t="14312" x="3173413" y="2917825"/>
          <p14:tracePt t="14320" x="3173413" y="2887663"/>
          <p14:tracePt t="14329" x="3143250" y="2855913"/>
          <p14:tracePt t="14337" x="3111500" y="2817813"/>
          <p14:tracePt t="14345" x="3041650" y="2801938"/>
          <p14:tracePt t="14354" x="2957513" y="2771775"/>
          <p14:tracePt t="14355" x="2957513" y="2755900"/>
          <p14:tracePt t="14364" x="2855913" y="2732088"/>
          <p14:tracePt t="14370" x="2786063" y="2732088"/>
          <p14:tracePt t="14387" x="2624138" y="2732088"/>
          <p14:tracePt t="14396" x="2554288" y="2747963"/>
          <p14:tracePt t="14403" x="2500313" y="2763838"/>
          <p14:tracePt t="14412" x="2454275" y="2794000"/>
          <p14:tracePt t="14420" x="2438400" y="2833688"/>
          <p14:tracePt t="14429" x="2438400" y="2879725"/>
          <p14:tracePt t="14437" x="2414588" y="2917825"/>
          <p14:tracePt t="14445" x="2414588" y="2949575"/>
          <p14:tracePt t="14453" x="2414588" y="2979738"/>
          <p14:tracePt t="14462" x="2430463" y="3019425"/>
          <p14:tracePt t="14479" x="2446338" y="3049588"/>
          <p14:tracePt t="14487" x="2446338" y="3065463"/>
          <p14:tracePt t="14495" x="2462213" y="3065463"/>
          <p14:tracePt t="14503" x="2462213" y="3081338"/>
          <p14:tracePt t="14513" x="2476500" y="3081338"/>
          <p14:tracePt t="14529" x="2476500" y="3103563"/>
          <p14:tracePt t="14547" x="2476500" y="3119438"/>
          <p14:tracePt t="14562" x="2476500" y="3135313"/>
          <p14:tracePt t="14578" x="2476500" y="3149600"/>
          <p14:tracePt t="14589" x="2476500" y="3165475"/>
          <p14:tracePt t="14598" x="2476500" y="3189288"/>
          <p14:tracePt t="14606" x="2476500" y="3205163"/>
          <p14:tracePt t="14613" x="2476500" y="3219450"/>
          <p14:tracePt t="14620" x="2492375" y="3235325"/>
          <p14:tracePt t="14629" x="2492375" y="3251200"/>
          <p14:tracePt t="14637" x="2492375" y="3289300"/>
          <p14:tracePt t="14645" x="2492375" y="3305175"/>
          <p14:tracePt t="14654" x="2516188" y="3351213"/>
          <p14:tracePt t="14662" x="2532063" y="3390900"/>
          <p14:tracePt t="14679" x="2562225" y="3475038"/>
          <p14:tracePt t="14687" x="2593975" y="3506788"/>
          <p14:tracePt t="14696" x="2616200" y="3536950"/>
          <p14:tracePt t="14703" x="2632075" y="3560763"/>
          <p14:tracePt t="14712" x="2647950" y="3590925"/>
          <p14:tracePt t="14720" x="2647950" y="3606800"/>
          <p14:tracePt t="14729" x="2662238" y="3622675"/>
          <p14:tracePt t="14729" x="2662238" y="3646488"/>
          <p14:tracePt t="14737" x="2662238" y="3660775"/>
          <p14:tracePt t="14745" x="2662238" y="3692525"/>
          <p14:tracePt t="14762" x="2662238" y="3746500"/>
          <p14:tracePt t="14770" x="2662238" y="3792538"/>
          <p14:tracePt t="14778" x="2662238" y="3832225"/>
          <p14:tracePt t="14787" x="2655888" y="3878263"/>
          <p14:tracePt t="14795" x="2655888" y="3932238"/>
          <p14:tracePt t="14804" x="2655888" y="3978275"/>
          <p14:tracePt t="14812" x="2640013" y="4048125"/>
          <p14:tracePt t="14820" x="2640013" y="4102100"/>
          <p14:tracePt t="14828" x="2640013" y="4133850"/>
          <p14:tracePt t="14829" x="2640013" y="4148138"/>
          <p14:tracePt t="14845" x="2662238" y="4187825"/>
          <p14:tracePt t="15156" x="2678113" y="4187825"/>
          <p14:tracePt t="15180" x="2678113" y="4171950"/>
          <p14:tracePt t="15188" x="2701925" y="4171950"/>
          <p14:tracePt t="15195" x="2717800" y="4156075"/>
          <p14:tracePt t="15203" x="2732088" y="4141788"/>
          <p14:tracePt t="15212" x="2801938" y="4141788"/>
          <p14:tracePt t="15220" x="2847975" y="4125913"/>
          <p14:tracePt t="15229" x="2971800" y="4125913"/>
          <p14:tracePt t="15237" x="3073400" y="4110038"/>
          <p14:tracePt t="15245" x="3135313" y="4110038"/>
          <p14:tracePt t="15254" x="3205163" y="4086225"/>
          <p14:tracePt t="15262" x="3259138" y="4071938"/>
          <p14:tracePt t="15270" x="3289300" y="4071938"/>
          <p14:tracePt t="15287" x="3359150" y="4056063"/>
          <p14:tracePt t="15295" x="3406775" y="4056063"/>
          <p14:tracePt t="15303" x="3444875" y="4056063"/>
          <p14:tracePt t="15304" x="3460750" y="4056063"/>
          <p14:tracePt t="15312" x="3490913" y="4064000"/>
          <p14:tracePt t="15320" x="3544888" y="4079875"/>
          <p14:tracePt t="15329" x="3576638" y="4102100"/>
          <p14:tracePt t="15337" x="3630613" y="4117975"/>
          <p14:tracePt t="15345" x="3676650" y="4117975"/>
          <p14:tracePt t="15354" x="3730625" y="4117975"/>
          <p14:tracePt t="15362" x="3784600" y="4117975"/>
          <p14:tracePt t="15370" x="3816350" y="4117975"/>
          <p14:tracePt t="15379" x="3832225" y="4117975"/>
          <p14:tracePt t="15379" x="3846513" y="4117975"/>
          <p14:tracePt t="15387" x="3870325" y="4117975"/>
          <p14:tracePt t="15395" x="3886200" y="4117975"/>
          <p14:tracePt t="15404" x="3902075" y="4117975"/>
          <p14:tracePt t="15412" x="3948113" y="4117975"/>
          <p14:tracePt t="15429" x="4071938" y="4164013"/>
          <p14:tracePt t="15437" x="4141788" y="4217988"/>
          <p14:tracePt t="15445" x="4219575" y="4271963"/>
          <p14:tracePt t="15454" x="4303713" y="4333875"/>
          <p14:tracePt t="15462" x="4389438" y="4389438"/>
          <p14:tracePt t="15470" x="4473575" y="4435475"/>
          <p14:tracePt t="15479" x="4559300" y="4489450"/>
          <p14:tracePt t="15487" x="4613275" y="4519613"/>
          <p14:tracePt t="15495" x="4659313" y="4559300"/>
          <p14:tracePt t="15496" x="4683125" y="4559300"/>
          <p14:tracePt t="15503" x="4699000" y="4589463"/>
          <p14:tracePt t="15504" x="4714875" y="4605338"/>
          <p14:tracePt t="15512" x="4729163" y="4645025"/>
          <p14:tracePt t="15520" x="4745038" y="4691063"/>
          <p14:tracePt t="15529" x="4760913" y="4760913"/>
          <p14:tracePt t="15537" x="4783138" y="4830763"/>
          <p14:tracePt t="15545" x="4783138" y="4892675"/>
          <p14:tracePt t="15554" x="4783138" y="4976813"/>
          <p14:tracePt t="15570" x="4768850" y="5132388"/>
          <p14:tracePt t="15571" x="4768850" y="5146675"/>
          <p14:tracePt t="15579" x="4752975" y="5202238"/>
          <p14:tracePt t="15587" x="4721225" y="5248275"/>
          <p14:tracePt t="15595" x="4683125" y="5286375"/>
          <p14:tracePt t="15604" x="4652963" y="5302250"/>
          <p14:tracePt t="15612" x="4621213" y="5302250"/>
          <p14:tracePt t="15620" x="4605338" y="5302250"/>
          <p14:tracePt t="15629" x="4551363" y="5302250"/>
          <p14:tracePt t="15637" x="4481513" y="5302250"/>
          <p14:tracePt t="15645" x="4411663" y="5302250"/>
          <p14:tracePt t="15654" x="4311650" y="5294313"/>
          <p14:tracePt t="15662" x="4211638" y="5256213"/>
          <p14:tracePt t="15670" x="4110038" y="5240338"/>
          <p14:tracePt t="15679" x="3956050" y="5170488"/>
          <p14:tracePt t="15687" x="3840163" y="5124450"/>
          <p14:tracePt t="15696" x="3668713" y="5038725"/>
          <p14:tracePt t="15696" x="3654425" y="5038725"/>
          <p14:tracePt t="15703" x="3552825" y="4984750"/>
          <p14:tracePt t="15704" x="3552825" y="4968875"/>
          <p14:tracePt t="15712" x="3398838" y="4884738"/>
          <p14:tracePt t="15720" x="3251200" y="4799013"/>
          <p14:tracePt t="15728" x="3127375" y="4713288"/>
          <p14:tracePt t="15729" x="3111500" y="4699000"/>
          <p14:tracePt t="15737" x="2957513" y="4613275"/>
          <p14:tracePt t="15745" x="2809875" y="4527550"/>
          <p14:tracePt t="15746" x="2786063" y="4513263"/>
          <p14:tracePt t="15753" x="2686050" y="4443413"/>
          <p14:tracePt t="15754" x="2655888" y="4427538"/>
          <p14:tracePt t="15762" x="2554288" y="4357688"/>
          <p14:tracePt t="15770" x="2414588" y="4295775"/>
          <p14:tracePt t="15779" x="2314575" y="4210050"/>
          <p14:tracePt t="15787" x="2214563" y="4125913"/>
          <p14:tracePt t="15804" x="2058988" y="3956050"/>
          <p14:tracePt t="15812" x="1997075" y="3870325"/>
          <p14:tracePt t="15820" x="1943100" y="3784600"/>
          <p14:tracePt t="15829" x="1873250" y="3700463"/>
          <p14:tracePt t="15837" x="1827213" y="3614738"/>
          <p14:tracePt t="15854" x="1703388" y="3498850"/>
          <p14:tracePt t="15862" x="1657350" y="3460750"/>
          <p14:tracePt t="15870" x="1625600" y="3460750"/>
          <p14:tracePt t="15878" x="1571625" y="3444875"/>
          <p14:tracePt t="15887" x="1539875" y="3444875"/>
          <p14:tracePt t="15895" x="1485900" y="3444875"/>
          <p14:tracePt t="15903" x="1455738" y="3444875"/>
          <p14:tracePt t="15904" x="1431925" y="3444875"/>
          <p14:tracePt t="15912" x="1401763" y="3444875"/>
          <p14:tracePt t="15920" x="1354138" y="3444875"/>
          <p14:tracePt t="15929" x="1316038" y="3444875"/>
          <p14:tracePt t="15945" x="1300163" y="3444875"/>
          <p14:tracePt t="15958" x="1300163" y="3429000"/>
          <p14:tracePt t="15968" x="1300163" y="3413125"/>
          <p14:tracePt t="15986" x="1300163" y="3397250"/>
          <p14:tracePt t="16042" x="1308100" y="3397250"/>
          <p14:tracePt t="16048" x="1323975" y="3397250"/>
          <p14:tracePt t="16054" x="1346200" y="3397250"/>
          <p14:tracePt t="16062" x="1362075" y="3397250"/>
          <p14:tracePt t="16070" x="1393825" y="3397250"/>
          <p14:tracePt t="16087" x="1477963" y="3397250"/>
          <p14:tracePt t="16095" x="1493838" y="3397250"/>
          <p14:tracePt t="16103" x="1531938" y="3405188"/>
          <p14:tracePt t="16112" x="1547813" y="3405188"/>
          <p14:tracePt t="16120" x="1563688" y="3405188"/>
          <p14:tracePt t="16137" x="1593850" y="3405188"/>
          <p14:tracePt t="16145" x="1617663" y="3421063"/>
          <p14:tracePt t="16154" x="1633538" y="3421063"/>
          <p14:tracePt t="16162" x="1649413" y="3421063"/>
          <p14:tracePt t="16179" x="1663700" y="3421063"/>
          <p14:tracePt t="16187" x="1679575" y="3421063"/>
          <p14:tracePt t="16321" x="1671638" y="3421063"/>
          <p14:tracePt t="16327" x="1657350" y="3421063"/>
          <p14:tracePt t="16329" x="1657350" y="3413125"/>
          <p14:tracePt t="16337" x="1601788" y="3413125"/>
          <p14:tracePt t="16345" x="1571625" y="3397250"/>
          <p14:tracePt t="16354" x="1539875" y="3397250"/>
          <p14:tracePt t="16362" x="1501775" y="3397250"/>
          <p14:tracePt t="16370" x="1470025" y="3382963"/>
          <p14:tracePt t="16381" x="1416050" y="3382963"/>
          <p14:tracePt t="16387" x="1385888" y="3382963"/>
          <p14:tracePt t="16395" x="1370013" y="3359150"/>
          <p14:tracePt t="16404" x="1354138" y="3359150"/>
          <p14:tracePt t="16412" x="1331913" y="3359150"/>
          <p14:tracePt t="16546" x="1331913" y="3375025"/>
          <p14:tracePt t="16548" x="1346200" y="3375025"/>
          <p14:tracePt t="16562" x="1377950" y="3390900"/>
          <p14:tracePt t="16570" x="1408113" y="3390900"/>
          <p14:tracePt t="16578" x="1447800" y="3390900"/>
          <p14:tracePt t="16579" x="1463675" y="3390900"/>
          <p14:tracePt t="16587" x="1493838" y="3405188"/>
          <p14:tracePt t="16595" x="1547813" y="3405188"/>
          <p14:tracePt t="16604" x="1617663" y="3421063"/>
          <p14:tracePt t="16620" x="1703388" y="3421063"/>
          <p14:tracePt t="16629" x="1733550" y="3421063"/>
          <p14:tracePt t="16629" x="1749425" y="3421063"/>
          <p14:tracePt t="16637" x="1765300" y="3421063"/>
          <p14:tracePt t="16645" x="1803400" y="3421063"/>
          <p14:tracePt t="16654" x="1835150" y="3421063"/>
          <p14:tracePt t="16662" x="1849438" y="3421063"/>
          <p14:tracePt t="16671" x="1865313" y="3421063"/>
          <p14:tracePt t="16687" x="1889125" y="3421063"/>
          <p14:tracePt t="16739" x="1905000" y="3421063"/>
          <p14:tracePt t="16751" x="1919288" y="3421063"/>
          <p14:tracePt t="16760" x="1935163" y="3421063"/>
          <p14:tracePt t="16770" x="1951038" y="3421063"/>
          <p14:tracePt t="16779" x="1973263" y="3421063"/>
          <p14:tracePt t="16787" x="1989138" y="3421063"/>
          <p14:tracePt t="16804" x="2074863" y="3421063"/>
          <p14:tracePt t="16812" x="2105025" y="3421063"/>
          <p14:tracePt t="16820" x="2159000" y="3421063"/>
          <p14:tracePt t="16829" x="2206625" y="3421063"/>
          <p14:tracePt t="16837" x="2220913" y="3421063"/>
          <p14:tracePt t="17069" x="2220913" y="3413125"/>
          <p14:tracePt t="17079" x="2214563" y="3413125"/>
          <p14:tracePt t="17095" x="2214563" y="3397250"/>
          <p14:tracePt t="17120" x="2214563" y="3382963"/>
          <p14:tracePt t="17163" x="2214563" y="3359150"/>
          <p14:tracePt t="17204" x="2214563" y="3343275"/>
          <p14:tracePt t="17211" x="2220913" y="3343275"/>
          <p14:tracePt t="17221" x="2244725" y="3343275"/>
          <p14:tracePt t="17230" x="2260600" y="3343275"/>
          <p14:tracePt t="17237" x="2290763" y="3343275"/>
          <p14:tracePt t="17245" x="2306638" y="3351213"/>
          <p14:tracePt t="17253" x="2322513" y="3351213"/>
          <p14:tracePt t="17263" x="2360613" y="3351213"/>
          <p14:tracePt t="17270" x="2376488" y="3351213"/>
          <p14:tracePt t="17279" x="2430463" y="3351213"/>
          <p14:tracePt t="17287" x="2476500" y="3351213"/>
          <p14:tracePt t="17295" x="2532063" y="3351213"/>
          <p14:tracePt t="17304" x="2593975" y="3351213"/>
          <p14:tracePt t="17320" x="2732088" y="3313113"/>
          <p14:tracePt t="17329" x="2801938" y="3297238"/>
          <p14:tracePt t="17337" x="2863850" y="3259138"/>
          <p14:tracePt t="17345" x="2917825" y="3227388"/>
          <p14:tracePt t="17354" x="2949575" y="3189288"/>
          <p14:tracePt t="17370" x="2971800" y="3127375"/>
          <p14:tracePt t="17371" x="2971800" y="3111500"/>
          <p14:tracePt t="17380" x="2971800" y="3073400"/>
          <p14:tracePt t="17387" x="2971800" y="3041650"/>
          <p14:tracePt t="17395" x="2941638" y="3003550"/>
          <p14:tracePt t="17404" x="2909888" y="2971800"/>
          <p14:tracePt t="17405" x="2895600" y="2971800"/>
          <p14:tracePt t="17412" x="2841625" y="2957513"/>
          <p14:tracePt t="17420" x="2786063" y="2941638"/>
          <p14:tracePt t="17429" x="2724150" y="2941638"/>
          <p14:tracePt t="17437" x="2655888" y="2941638"/>
          <p14:tracePt t="17445" x="2600325" y="2949575"/>
          <p14:tracePt t="17462" x="2500313" y="3019425"/>
          <p14:tracePt t="17470" x="2470150" y="3065463"/>
          <p14:tracePt t="17479" x="2454275" y="3103563"/>
          <p14:tracePt t="17487" x="2454275" y="3135313"/>
          <p14:tracePt t="17495" x="2454275" y="3165475"/>
          <p14:tracePt t="17512" x="2476500" y="3235325"/>
          <p14:tracePt t="17520" x="2516188" y="3251200"/>
          <p14:tracePt t="17529" x="2546350" y="3267075"/>
          <p14:tracePt t="17537" x="2578100" y="3289300"/>
          <p14:tracePt t="17546" x="2616200" y="3305175"/>
          <p14:tracePt t="17554" x="2632075" y="3321050"/>
          <p14:tracePt t="17562" x="2647950" y="3321050"/>
          <p14:tracePt t="17608" x="2640013" y="3321050"/>
          <p14:tracePt t="17615" x="2624138" y="3321050"/>
          <p14:tracePt t="17617" x="2624138" y="3313113"/>
          <p14:tracePt t="17620" x="2600325" y="3313113"/>
          <p14:tracePt t="17629" x="2570163" y="3313113"/>
          <p14:tracePt t="17637" x="2516188" y="3297238"/>
          <p14:tracePt t="17645" x="2454275" y="3297238"/>
          <p14:tracePt t="17654" x="2368550" y="3297238"/>
          <p14:tracePt t="17654" x="2352675" y="3297238"/>
          <p14:tracePt t="17662" x="2268538" y="3273425"/>
          <p14:tracePt t="17670" x="2182813" y="3273425"/>
          <p14:tracePt t="17679" x="2082800" y="3273425"/>
          <p14:tracePt t="17696" x="1943100" y="3273425"/>
          <p14:tracePt t="17696" x="1927225" y="3273425"/>
          <p14:tracePt t="17703" x="1873250" y="3273425"/>
          <p14:tracePt t="17712" x="1827213" y="3273425"/>
          <p14:tracePt t="17720" x="1773238" y="3273425"/>
          <p14:tracePt t="17729" x="1757363" y="3273425"/>
          <p14:tracePt t="17729" x="1741488" y="3273425"/>
          <p14:tracePt t="17745" x="1725613" y="3289300"/>
          <p14:tracePt t="17758" x="1725613" y="3305175"/>
          <p14:tracePt t="17763" x="1703388" y="3305175"/>
          <p14:tracePt t="17775" x="1687513" y="3305175"/>
          <p14:tracePt t="17796" x="1671638" y="3321050"/>
          <p14:tracePt t="17827" x="1657350" y="3321050"/>
          <p14:tracePt t="17876" x="1641475" y="3321050"/>
          <p14:tracePt t="17880" x="1641475" y="3335338"/>
          <p14:tracePt t="17895" x="1625600" y="3335338"/>
          <p14:tracePt t="17910" x="1601788" y="3335338"/>
          <p14:tracePt t="17920" x="1587500" y="3335338"/>
          <p14:tracePt t="17929" x="1571625" y="3335338"/>
          <p14:tracePt t="17945" x="1555750" y="3335338"/>
          <p14:tracePt t="17957" x="1539875" y="3335338"/>
          <p14:tracePt t="18000" x="1517650" y="3335338"/>
          <p14:tracePt t="18066" x="1501775" y="3335338"/>
          <p14:tracePt t="18189" x="1509713" y="3335338"/>
          <p14:tracePt t="18196" x="1531938" y="3335338"/>
          <p14:tracePt t="18201" x="1547813" y="3335338"/>
          <p14:tracePt t="18212" x="1579563" y="3335338"/>
          <p14:tracePt t="18220" x="1617663" y="3335338"/>
          <p14:tracePt t="18229" x="1663700" y="3335338"/>
          <p14:tracePt t="18237" x="1679575" y="3335338"/>
          <p14:tracePt t="18245" x="1719263" y="3335338"/>
          <p14:tracePt t="18262" x="1749425" y="3328988"/>
          <p14:tracePt t="18270" x="1765300" y="3313113"/>
          <p14:tracePt t="18280" x="1765300" y="3297238"/>
          <p14:tracePt t="18292" x="1765300" y="3273425"/>
          <p14:tracePt t="18297" x="1757363" y="3273425"/>
          <p14:tracePt t="18304" x="1725613" y="3259138"/>
          <p14:tracePt t="18312" x="1671638" y="3259138"/>
          <p14:tracePt t="18320" x="1601788" y="3243263"/>
          <p14:tracePt t="18329" x="1539875" y="3243263"/>
          <p14:tracePt t="18337" x="1470025" y="3243263"/>
          <p14:tracePt t="18346" x="1416050" y="3243263"/>
          <p14:tracePt t="18354" x="1370013" y="3243263"/>
          <p14:tracePt t="18362" x="1331913" y="3251200"/>
          <p14:tracePt t="18370" x="1316038" y="3267075"/>
          <p14:tracePt t="18379" x="1316038" y="3289300"/>
          <p14:tracePt t="18387" x="1316038" y="3305175"/>
          <p14:tracePt t="18396" x="1323975" y="3321050"/>
          <p14:tracePt t="18396" x="1346200" y="3335338"/>
          <p14:tracePt t="18404" x="1377950" y="3351213"/>
          <p14:tracePt t="18412" x="1431925" y="3375025"/>
          <p14:tracePt t="18420" x="1477963" y="3390900"/>
          <p14:tracePt t="18429" x="1509713" y="3405188"/>
          <p14:tracePt t="18437" x="1563688" y="3421063"/>
          <p14:tracePt t="18446" x="1593850" y="3436938"/>
          <p14:tracePt t="18454" x="1633538" y="3436938"/>
          <p14:tracePt t="18462" x="1649413" y="3460750"/>
          <p14:tracePt t="18470" x="1679575" y="3460750"/>
          <p14:tracePt t="18479" x="1703388" y="3460750"/>
          <p14:tracePt t="18487" x="1719263" y="3460750"/>
          <p14:tracePt t="18520" x="1719263" y="3444875"/>
          <p14:tracePt t="18524" x="1733550" y="3444875"/>
          <p14:tracePt t="18529" x="1733550" y="3429000"/>
          <p14:tracePt t="18545" x="1733550" y="3413125"/>
          <p14:tracePt t="18562" x="1733550" y="3397250"/>
          <p14:tracePt t="18589" x="1725613" y="3397250"/>
          <p14:tracePt t="18598" x="1703388" y="3397250"/>
          <p14:tracePt t="18602" x="1703388" y="3382963"/>
          <p14:tracePt t="18605" x="1687513" y="3382963"/>
          <p14:tracePt t="18612" x="1671638" y="3382963"/>
          <p14:tracePt t="18620" x="1657350" y="3382963"/>
          <p14:tracePt t="18632" x="1587500" y="3382963"/>
          <p14:tracePt t="18637" x="1555750" y="3382963"/>
          <p14:tracePt t="18645" x="1539875" y="3382963"/>
          <p14:tracePt t="18646" x="1517650" y="3382963"/>
          <p14:tracePt t="18653" x="1501775" y="3382963"/>
          <p14:tracePt t="18671" x="1501775" y="3390900"/>
          <p14:tracePt t="18683" x="1501775" y="3405188"/>
          <p14:tracePt t="18687" x="1509713" y="3405188"/>
          <p14:tracePt t="18695" x="1547813" y="3421063"/>
          <p14:tracePt t="18704" x="1593850" y="3421063"/>
          <p14:tracePt t="18712" x="1649413" y="3436938"/>
          <p14:tracePt t="18720" x="1703388" y="3460750"/>
          <p14:tracePt t="18729" x="1765300" y="3460750"/>
          <p14:tracePt t="18737" x="1835150" y="3475038"/>
          <p14:tracePt t="18745" x="1905000" y="3475038"/>
          <p14:tracePt t="18754" x="1973263" y="3475038"/>
          <p14:tracePt t="18762" x="2020888" y="3475038"/>
          <p14:tracePt t="18779" x="2136775" y="3475038"/>
          <p14:tracePt t="18787" x="2190750" y="3475038"/>
          <p14:tracePt t="18804" x="2290763" y="3475038"/>
          <p14:tracePt t="18812" x="2322513" y="3475038"/>
          <p14:tracePt t="18821" x="2344738" y="3475038"/>
          <p14:tracePt t="18829" x="2360613" y="3475038"/>
          <p14:tracePt t="18852" x="2360613" y="3460750"/>
          <p14:tracePt t="18865" x="2360613" y="3444875"/>
          <p14:tracePt t="18872" x="2352675" y="3444875"/>
          <p14:tracePt t="18879" x="2330450" y="3429000"/>
          <p14:tracePt t="18887" x="2314575" y="3429000"/>
          <p14:tracePt t="18895" x="2314575" y="3413125"/>
          <p14:tracePt t="18904" x="2298700" y="3413125"/>
          <p14:tracePt t="18912" x="2268538" y="3413125"/>
          <p14:tracePt t="18920" x="2244725" y="3413125"/>
          <p14:tracePt t="18929" x="2214563" y="3397250"/>
          <p14:tracePt t="18937" x="2198688" y="3397250"/>
          <p14:tracePt t="18946" x="2182813" y="3397250"/>
          <p14:tracePt t="18954" x="2166938" y="3397250"/>
          <p14:tracePt t="19013" x="2174875" y="3397250"/>
          <p14:tracePt t="19026" x="2190750" y="3397250"/>
          <p14:tracePt t="19034" x="2206625" y="3397250"/>
          <p14:tracePt t="19040" x="2220913" y="3397250"/>
          <p14:tracePt t="19047" x="2244725" y="3397250"/>
          <p14:tracePt t="19054" x="2260600" y="3405188"/>
          <p14:tracePt t="19062" x="2290763" y="3405188"/>
          <p14:tracePt t="19071" x="2344738" y="3421063"/>
          <p14:tracePt t="19079" x="2376488" y="3421063"/>
          <p14:tracePt t="19087" x="2406650" y="3436938"/>
          <p14:tracePt t="19095" x="2446338" y="3436938"/>
          <p14:tracePt t="19104" x="2492375" y="3460750"/>
          <p14:tracePt t="19112" x="2532063" y="3460750"/>
          <p14:tracePt t="19120" x="2562225" y="3460750"/>
          <p14:tracePt t="19129" x="2593975" y="3460750"/>
          <p14:tracePt t="19138" x="2632075" y="3460750"/>
          <p14:tracePt t="19145" x="2647950" y="3460750"/>
          <p14:tracePt t="19154" x="2701925" y="3460750"/>
          <p14:tracePt t="19162" x="2732088" y="3475038"/>
          <p14:tracePt t="19170" x="2763838" y="3475038"/>
          <p14:tracePt t="19179" x="2801938" y="3475038"/>
          <p14:tracePt t="19187" x="2833688" y="3490913"/>
          <p14:tracePt t="19196" x="2863850" y="3490913"/>
          <p14:tracePt t="19196" x="2887663" y="3490913"/>
          <p14:tracePt t="19204" x="2917825" y="3506788"/>
          <p14:tracePt t="19212" x="2949575" y="3506788"/>
          <p14:tracePt t="19220" x="2987675" y="3506788"/>
          <p14:tracePt t="19229" x="3019425" y="3522663"/>
          <p14:tracePt t="19237" x="3033713" y="3522663"/>
          <p14:tracePt t="19246" x="3073400" y="3536950"/>
          <p14:tracePt t="19481" x="3073400" y="3529013"/>
          <p14:tracePt t="19487" x="3089275" y="3529013"/>
          <p14:tracePt t="19495" x="3103563" y="3514725"/>
          <p14:tracePt t="19504" x="3103563" y="3498850"/>
          <p14:tracePt t="19512" x="3103563" y="3482975"/>
          <p14:tracePt t="19521" x="3119438" y="3482975"/>
          <p14:tracePt t="19529" x="3135313" y="3482975"/>
          <p14:tracePt t="19538" x="3157538" y="3490913"/>
          <p14:tracePt t="19545" x="3173413" y="3490913"/>
          <p14:tracePt t="19554" x="3205163" y="3506788"/>
          <p14:tracePt t="19562" x="3219450" y="3506788"/>
          <p14:tracePt t="19602" x="3243263" y="3506788"/>
          <p14:tracePt t="19612" x="3243263" y="3522663"/>
          <p14:tracePt t="20012" x="3259138" y="3522663"/>
          <p14:tracePt t="20074" x="3275013" y="3522663"/>
          <p14:tracePt t="20106" x="3289300" y="3522663"/>
          <p14:tracePt t="20109" x="3289300" y="3514725"/>
          <p14:tracePt t="20118" x="3305175" y="3514725"/>
          <p14:tracePt t="20127" x="3328988" y="3514725"/>
          <p14:tracePt t="20135" x="3344863" y="3514725"/>
          <p14:tracePt t="20139" x="3344863" y="3498850"/>
          <p14:tracePt t="20145" x="3359150" y="3498850"/>
          <p14:tracePt t="20154" x="3406775" y="3498850"/>
          <p14:tracePt t="20170" x="3475038" y="3498850"/>
          <p14:tracePt t="20179" x="3514725" y="3498850"/>
          <p14:tracePt t="20196" x="3560763" y="3498850"/>
          <p14:tracePt t="20204" x="3598863" y="3498850"/>
          <p14:tracePt t="20212" x="3646488" y="3482975"/>
          <p14:tracePt t="20229" x="3746500" y="3482975"/>
          <p14:tracePt t="20246" x="3870325" y="3482975"/>
          <p14:tracePt t="20254" x="3932238" y="3482975"/>
          <p14:tracePt t="20263" x="3986213" y="3482975"/>
          <p14:tracePt t="20271" x="4017963" y="3490913"/>
          <p14:tracePt t="20287" x="4071938" y="3490913"/>
          <p14:tracePt t="20296" x="4087813" y="3490913"/>
          <p14:tracePt t="20310" x="4102100" y="3490913"/>
          <p14:tracePt t="20337" x="4117975" y="3490913"/>
          <p14:tracePt t="20345" x="4157663" y="3490913"/>
          <p14:tracePt t="20354" x="4187825" y="3490913"/>
          <p14:tracePt t="20362" x="4219575" y="3490913"/>
          <p14:tracePt t="20370" x="4257675" y="3490913"/>
          <p14:tracePt t="20387" x="4327525" y="3506788"/>
          <p14:tracePt t="20395" x="4357688" y="3506788"/>
          <p14:tracePt t="20396" x="4373563" y="3506788"/>
          <p14:tracePt t="20404" x="4411663" y="3506788"/>
          <p14:tracePt t="20413" x="4459288" y="3506788"/>
          <p14:tracePt t="20420" x="4489450" y="3506788"/>
          <p14:tracePt t="20429" x="4529138" y="3506788"/>
          <p14:tracePt t="20437" x="4543425" y="3506788"/>
          <p14:tracePt t="20446" x="4597400" y="3506788"/>
          <p14:tracePt t="20454" x="4645025" y="3506788"/>
          <p14:tracePt t="20462" x="4699000" y="3506788"/>
          <p14:tracePt t="20479" x="4783138" y="3506788"/>
          <p14:tracePt t="20487" x="4814888" y="3506788"/>
          <p14:tracePt t="20495" x="4868863" y="3506788"/>
          <p14:tracePt t="20504" x="4914900" y="3506788"/>
          <p14:tracePt t="20512" x="4954588" y="3506788"/>
          <p14:tracePt t="20521" x="4984750" y="3506788"/>
          <p14:tracePt t="20521" x="5000625" y="3506788"/>
          <p14:tracePt t="20529" x="5016500" y="3506788"/>
          <p14:tracePt t="20537" x="5054600" y="3498850"/>
          <p14:tracePt t="20545" x="5070475" y="3482975"/>
          <p14:tracePt t="20554" x="5070475" y="3460750"/>
          <p14:tracePt t="20571" x="5086350" y="3397250"/>
          <p14:tracePt t="20579" x="5086350" y="3359150"/>
          <p14:tracePt t="20587" x="5086350" y="3328988"/>
          <p14:tracePt t="20595" x="5086350" y="3297238"/>
          <p14:tracePt t="20604" x="5078413" y="3259138"/>
          <p14:tracePt t="20629" x="4992688" y="3189288"/>
          <p14:tracePt t="20637" x="4954588" y="3189288"/>
          <p14:tracePt t="20645" x="4922838" y="3189288"/>
          <p14:tracePt t="20654" x="4892675" y="3189288"/>
          <p14:tracePt t="20662" x="4852988" y="3189288"/>
          <p14:tracePt t="20670" x="4822825" y="3189288"/>
          <p14:tracePt t="20679" x="4791075" y="3219450"/>
          <p14:tracePt t="20687" x="4768850" y="3235325"/>
          <p14:tracePt t="20695" x="4737100" y="3251200"/>
          <p14:tracePt t="20712" x="4706938" y="3335338"/>
          <p14:tracePt t="20720" x="4706938" y="3375025"/>
          <p14:tracePt t="20729" x="4683125" y="3405188"/>
          <p14:tracePt t="20738" x="4683125" y="3421063"/>
          <p14:tracePt t="20738" x="4683125" y="3436938"/>
          <p14:tracePt t="20745" x="4714875" y="3460750"/>
          <p14:tracePt t="20762" x="4814888" y="3506788"/>
          <p14:tracePt t="20770" x="4884738" y="3536950"/>
          <p14:tracePt t="20771" x="4900613" y="3536950"/>
          <p14:tracePt t="20779" x="5000625" y="3560763"/>
          <p14:tracePt t="20787" x="5086350" y="3576638"/>
          <p14:tracePt t="20796" x="5170488" y="3590925"/>
          <p14:tracePt t="20796" x="5186363" y="3590925"/>
          <p14:tracePt t="20805" x="5256213" y="3590925"/>
          <p14:tracePt t="20812" x="5302250" y="3590925"/>
          <p14:tracePt t="20820" x="5356225" y="3584575"/>
          <p14:tracePt t="20829" x="5387975" y="3568700"/>
          <p14:tracePt t="20837" x="5410200" y="3544888"/>
          <p14:tracePt t="20854" x="5426075" y="3460750"/>
          <p14:tracePt t="20862" x="5426075" y="3413125"/>
          <p14:tracePt t="20871" x="5418138" y="3382963"/>
          <p14:tracePt t="20871" x="5418138" y="3359150"/>
          <p14:tracePt t="20879" x="5380038" y="3328988"/>
          <p14:tracePt t="20887" x="5334000" y="3273425"/>
          <p14:tracePt t="20888" x="5310188" y="3273425"/>
          <p14:tracePt t="20896" x="5264150" y="3243263"/>
          <p14:tracePt t="20904" x="5178425" y="3211513"/>
          <p14:tracePt t="20912" x="5108575" y="3211513"/>
          <p14:tracePt t="20920" x="5024438" y="3189288"/>
          <p14:tracePt t="20929" x="4938713" y="3189288"/>
          <p14:tracePt t="20946" x="4838700" y="3219450"/>
          <p14:tracePt t="20954" x="4806950" y="3235325"/>
          <p14:tracePt t="20962" x="4768850" y="3267075"/>
          <p14:tracePt t="20970" x="4752975" y="3305175"/>
          <p14:tracePt t="20979" x="4737100" y="3351213"/>
          <p14:tracePt t="20996" x="4737100" y="3421063"/>
          <p14:tracePt t="21004" x="4737100" y="3460750"/>
          <p14:tracePt t="21012" x="4737100" y="3475038"/>
          <p14:tracePt t="21021" x="4737100" y="3490913"/>
          <p14:tracePt t="21029" x="4737100" y="3506788"/>
          <p14:tracePt t="21037" x="4737100" y="3522663"/>
          <p14:tracePt t="21087" x="4721225" y="3522663"/>
          <p14:tracePt t="21095" x="4706938" y="3522663"/>
          <p14:tracePt t="21104" x="4667250" y="3522663"/>
          <p14:tracePt t="21112" x="4652963" y="3536950"/>
          <p14:tracePt t="21120" x="4605338" y="3536950"/>
          <p14:tracePt t="21129" x="4521200" y="3536950"/>
          <p14:tracePt t="21138" x="4451350" y="3536950"/>
          <p14:tracePt t="21145" x="4381500" y="3560763"/>
          <p14:tracePt t="21154" x="4311650" y="3560763"/>
          <p14:tracePt t="21162" x="4211638" y="3576638"/>
          <p14:tracePt t="21179" x="4040188" y="3606800"/>
          <p14:tracePt t="21187" x="3940175" y="3646488"/>
          <p14:tracePt t="21195" x="3870325" y="3660775"/>
          <p14:tracePt t="21204" x="3792538" y="3660775"/>
          <p14:tracePt t="21212" x="3722688" y="3676650"/>
          <p14:tracePt t="21229" x="3552825" y="3692525"/>
          <p14:tracePt t="21237" x="3482975" y="3708400"/>
          <p14:tracePt t="21246" x="3413125" y="3730625"/>
          <p14:tracePt t="21246" x="3398838" y="3730625"/>
          <p14:tracePt t="21247" x="3382963" y="3730625"/>
          <p14:tracePt t="21254" x="3328988" y="3730625"/>
          <p14:tracePt t="21262" x="3267075" y="3746500"/>
          <p14:tracePt t="21271" x="3197225" y="3746500"/>
          <p14:tracePt t="21279" x="3165475" y="3762375"/>
          <p14:tracePt t="21287" x="3111500" y="3776663"/>
          <p14:tracePt t="21295" x="3081338" y="3792538"/>
          <p14:tracePt t="21304" x="3057525" y="3792538"/>
          <p14:tracePt t="21321" x="3041650" y="3808413"/>
          <p14:tracePt t="21329" x="3027363" y="3808413"/>
          <p14:tracePt t="21339" x="3027363" y="3832225"/>
          <p14:tracePt t="21345" x="3011488" y="3832225"/>
          <p14:tracePt t="21354" x="2995613" y="3832225"/>
          <p14:tracePt t="21371" x="2941638" y="3846513"/>
          <p14:tracePt t="21380" x="2909888" y="3846513"/>
          <p14:tracePt t="21387" x="2895600" y="3846513"/>
          <p14:tracePt t="21395" x="2871788" y="3846513"/>
          <p14:tracePt t="21404" x="2855913" y="3862388"/>
          <p14:tracePt t="21413" x="2825750" y="3862388"/>
          <p14:tracePt t="21421" x="2809875" y="3862388"/>
          <p14:tracePt t="21564" x="2809875" y="3854450"/>
          <p14:tracePt t="21616" x="2817813" y="3854450"/>
          <p14:tracePt t="21634" x="2833688" y="3854450"/>
          <p14:tracePt t="21642" x="2847975" y="3854450"/>
          <p14:tracePt t="21649" x="2863850" y="3854450"/>
          <p14:tracePt t="21654" x="2863850" y="3838575"/>
          <p14:tracePt t="21662" x="2903538" y="3838575"/>
          <p14:tracePt t="21670" x="2917825" y="3838575"/>
          <p14:tracePt t="21679" x="2971800" y="3838575"/>
          <p14:tracePt t="21687" x="3003550" y="3838575"/>
          <p14:tracePt t="21696" x="3057525" y="3838575"/>
          <p14:tracePt t="21704" x="3089275" y="3838575"/>
          <p14:tracePt t="21712" x="3157538" y="3838575"/>
          <p14:tracePt t="21720" x="3219450" y="3838575"/>
          <p14:tracePt t="21729" x="3328988" y="3838575"/>
          <p14:tracePt t="21746" x="3544888" y="3838575"/>
          <p14:tracePt t="21746" x="3560763" y="3838575"/>
          <p14:tracePt t="21747" x="3576638" y="3838575"/>
          <p14:tracePt t="21754" x="3700463" y="3816350"/>
          <p14:tracePt t="21762" x="3832225" y="3816350"/>
          <p14:tracePt t="21770" x="3986213" y="3800475"/>
          <p14:tracePt t="21771" x="4002088" y="3800475"/>
          <p14:tracePt t="21779" x="4117975" y="3800475"/>
          <p14:tracePt t="21787" x="4257675" y="3770313"/>
          <p14:tracePt t="21795" x="4389438" y="3770313"/>
          <p14:tracePt t="21796" x="4389438" y="3754438"/>
          <p14:tracePt t="21804" x="4529138" y="3730625"/>
          <p14:tracePt t="21812" x="4645025" y="3714750"/>
          <p14:tracePt t="21821" x="4745038" y="3700463"/>
          <p14:tracePt t="21821" x="4760913" y="3700463"/>
          <p14:tracePt t="21829" x="4845050" y="3684588"/>
          <p14:tracePt t="21837" x="4884738" y="3668713"/>
          <p14:tracePt t="21845" x="4914900" y="3668713"/>
          <p14:tracePt t="21854" x="4914900" y="3652838"/>
          <p14:tracePt t="21862" x="4914900" y="3630613"/>
          <p14:tracePt t="21870" x="4914900" y="3614738"/>
          <p14:tracePt t="21879" x="4914900" y="3584575"/>
          <p14:tracePt t="21887" x="4914900" y="3568700"/>
          <p14:tracePt t="21896" x="4914900" y="3529013"/>
          <p14:tracePt t="21904" x="4914900" y="3498850"/>
          <p14:tracePt t="21912" x="4930775" y="3482975"/>
          <p14:tracePt t="21920" x="4954588" y="3460750"/>
          <p14:tracePt t="21929" x="4984750" y="3429000"/>
          <p14:tracePt t="21937" x="5016500" y="3413125"/>
          <p14:tracePt t="21945" x="5054600" y="3397250"/>
          <p14:tracePt t="21954" x="5070475" y="3382963"/>
          <p14:tracePt t="21966" x="5086350" y="3382963"/>
          <p14:tracePt t="21970" x="5086350" y="3359150"/>
          <p14:tracePt t="22038" x="5100638" y="3359150"/>
          <p14:tracePt t="22089" x="5100638" y="3343275"/>
          <p14:tracePt t="22243" x="5116513" y="3343275"/>
          <p14:tracePt t="22251" x="5140325" y="3343275"/>
          <p14:tracePt t="22257" x="5156200" y="3343275"/>
          <p14:tracePt t="22270" x="5186363" y="3343275"/>
          <p14:tracePt t="22271" x="5202238" y="3343275"/>
          <p14:tracePt t="22279" x="5240338" y="3343275"/>
          <p14:tracePt t="22287" x="5256213" y="3343275"/>
          <p14:tracePt t="22295" x="5286375" y="3343275"/>
          <p14:tracePt t="22321" x="5302250" y="3343275"/>
          <p14:tracePt t="22348" x="5294313" y="3343275"/>
          <p14:tracePt t="22351" x="5294313" y="3328988"/>
          <p14:tracePt t="22358" x="5280025" y="3328988"/>
          <p14:tracePt t="22371" x="5248275" y="3313113"/>
          <p14:tracePt t="22379" x="5210175" y="3297238"/>
          <p14:tracePt t="22387" x="5162550" y="3297238"/>
          <p14:tracePt t="22395" x="5108575" y="3273425"/>
          <p14:tracePt t="22413" x="4954588" y="3259138"/>
          <p14:tracePt t="22420" x="4876800" y="3243263"/>
          <p14:tracePt t="22429" x="4791075" y="3243263"/>
          <p14:tracePt t="22437" x="4706938" y="3243263"/>
          <p14:tracePt t="22454" x="4551363" y="3243263"/>
          <p14:tracePt t="22462" x="4497388" y="3243263"/>
          <p14:tracePt t="22471" x="4451350" y="3243263"/>
          <p14:tracePt t="22479" x="4411663" y="3251200"/>
          <p14:tracePt t="22487" x="4411663" y="3267075"/>
          <p14:tracePt t="22495" x="4397375" y="3267075"/>
          <p14:tracePt t="22496" x="4397375" y="3289300"/>
          <p14:tracePt t="22506" x="4397375" y="3305175"/>
          <p14:tracePt t="22512" x="4411663" y="3305175"/>
          <p14:tracePt t="22520" x="4443413" y="3321050"/>
          <p14:tracePt t="22521" x="4443413" y="3335338"/>
          <p14:tracePt t="22529" x="4489450" y="3351213"/>
          <p14:tracePt t="22537" x="4559300" y="3375025"/>
          <p14:tracePt t="22554" x="4729163" y="3390900"/>
          <p14:tracePt t="22562" x="4830763" y="3390900"/>
          <p14:tracePt t="22571" x="4930775" y="3405188"/>
          <p14:tracePt t="22579" x="5032375" y="3405188"/>
          <p14:tracePt t="22588" x="5116513" y="3421063"/>
          <p14:tracePt t="22588" x="5140325" y="3421063"/>
          <p14:tracePt t="22596" x="5224463" y="3421063"/>
          <p14:tracePt t="22612" x="5372100" y="3421063"/>
          <p14:tracePt t="22621" x="5410200" y="3421063"/>
          <p14:tracePt t="22621" x="5426075" y="3421063"/>
          <p14:tracePt t="22629" x="5441950" y="3413125"/>
          <p14:tracePt t="22637" x="5457825" y="3397250"/>
          <p14:tracePt t="22645" x="5457825" y="3382963"/>
          <p14:tracePt t="22654" x="5457825" y="3359150"/>
          <p14:tracePt t="22662" x="5457825" y="3328988"/>
          <p14:tracePt t="22670" x="5457825" y="3313113"/>
          <p14:tracePt t="22679" x="5449888" y="3297238"/>
          <p14:tracePt t="22696" x="5434013" y="3273425"/>
          <p14:tracePt t="22696" x="5418138" y="3273425"/>
          <p14:tracePt t="22707" x="5395913" y="3273425"/>
          <p14:tracePt t="22714" x="5380038" y="3273425"/>
          <p14:tracePt t="22720" x="5364163" y="3273425"/>
          <p14:tracePt t="22729" x="5334000" y="3273425"/>
          <p14:tracePt t="22737" x="5280025" y="3273425"/>
          <p14:tracePt t="22745" x="5248275" y="3273425"/>
          <p14:tracePt t="22754" x="5178425" y="3289300"/>
          <p14:tracePt t="22762" x="5108575" y="3305175"/>
          <p14:tracePt t="22771" x="5024438" y="3321050"/>
          <p14:tracePt t="22771" x="5008563" y="3321050"/>
          <p14:tracePt t="22787" x="4822825" y="3375025"/>
          <p14:tracePt t="22795" x="4706938" y="3390900"/>
          <p14:tracePt t="22804" x="4567238" y="3405188"/>
          <p14:tracePt t="22812" x="4411663" y="3421063"/>
          <p14:tracePt t="22813" x="4397375" y="3421063"/>
          <p14:tracePt t="22820" x="4295775" y="3421063"/>
          <p14:tracePt t="22821" x="4281488" y="3421063"/>
          <p14:tracePt t="22837" x="3994150" y="3436938"/>
          <p14:tracePt t="22846" x="3824288" y="3460750"/>
          <p14:tracePt t="22846" x="3808413" y="3460750"/>
          <p14:tracePt t="22854" x="3668713" y="3475038"/>
          <p14:tracePt t="22854" x="3638550" y="3475038"/>
          <p14:tracePt t="22862" x="3468688" y="3490913"/>
          <p14:tracePt t="22871" x="3297238" y="3522663"/>
          <p14:tracePt t="22871" x="3282950" y="3522663"/>
          <p14:tracePt t="22879" x="3111500" y="3560763"/>
          <p14:tracePt t="22887" x="2957513" y="3576638"/>
          <p14:tracePt t="22895" x="2809875" y="3606800"/>
          <p14:tracePt t="22904" x="2640013" y="3660775"/>
          <p14:tracePt t="22912" x="2470150" y="3676650"/>
          <p14:tracePt t="22929" x="2228850" y="3708400"/>
          <p14:tracePt t="22937" x="2166938" y="3730625"/>
          <p14:tracePt t="22946" x="2112963" y="3730625"/>
          <p14:tracePt t="22954" x="2082800" y="3730625"/>
          <p14:tracePt t="22963" x="2058988" y="3730625"/>
          <p14:tracePt t="23001" x="2058988" y="3746500"/>
          <p14:tracePt t="23018" x="2058988" y="3762375"/>
          <p14:tracePt t="23029" x="2074863" y="3762375"/>
          <p14:tracePt t="23043" x="2090738" y="3762375"/>
          <p14:tracePt t="23066" x="2090738" y="3776663"/>
          <p14:tracePt t="23125" x="2082800" y="3776663"/>
          <p14:tracePt t="23127" x="2082800" y="3792538"/>
          <p14:tracePt t="23184" x="2090738" y="3792538"/>
          <p14:tracePt t="23188" x="2105025" y="3792538"/>
          <p14:tracePt t="23195" x="2105025" y="3784600"/>
          <p14:tracePt t="23212" x="2159000" y="3784600"/>
          <p14:tracePt t="23221" x="2174875" y="3784600"/>
          <p14:tracePt t="23229" x="2190750" y="3784600"/>
          <p14:tracePt t="23241" x="2206625" y="3784600"/>
          <p14:tracePt t="23254" x="2244725" y="3784600"/>
          <p14:tracePt t="23262" x="2290763" y="3784600"/>
          <p14:tracePt t="23271" x="2360613" y="3792538"/>
          <p14:tracePt t="23271" x="2376488" y="3792538"/>
          <p14:tracePt t="23287" x="2532063" y="3808413"/>
          <p14:tracePt t="23304" x="2701925" y="3846513"/>
          <p14:tracePt t="23312" x="2786063" y="3862388"/>
          <p14:tracePt t="23320" x="2887663" y="3862388"/>
          <p14:tracePt t="23329" x="2971800" y="3878263"/>
          <p14:tracePt t="23337" x="3033713" y="3878263"/>
          <p14:tracePt t="23354" x="3189288" y="3878263"/>
          <p14:tracePt t="23362" x="3259138" y="3878263"/>
          <p14:tracePt t="23371" x="3305175" y="3878263"/>
          <p14:tracePt t="23379" x="3359150" y="3878263"/>
          <p14:tracePt t="23387" x="3390900" y="3870325"/>
          <p14:tracePt t="23396" x="3444875" y="3854450"/>
          <p14:tracePt t="23412" x="3490913" y="3854450"/>
          <p14:tracePt t="23421" x="3514725" y="3838575"/>
          <p14:tracePt t="23430" x="3514725" y="3816350"/>
          <p14:tracePt t="23454" x="3544888" y="3800475"/>
          <p14:tracePt t="23462" x="3560763" y="3800475"/>
          <p14:tracePt t="23470" x="3576638" y="3784600"/>
          <p14:tracePt t="23487" x="3598863" y="3784600"/>
          <p14:tracePt t="23495" x="3614738" y="3784600"/>
          <p14:tracePt t="23504" x="3630613" y="3784600"/>
          <p14:tracePt t="23512" x="3646488" y="3784600"/>
          <p14:tracePt t="23520" x="3700463" y="3784600"/>
          <p14:tracePt t="23529" x="3762375" y="3792538"/>
          <p14:tracePt t="23537" x="3870325" y="3832225"/>
          <p14:tracePt t="23546" x="3948113" y="3862388"/>
          <p14:tracePt t="23546" x="3970338" y="3862388"/>
          <p14:tracePt t="23554" x="4102100" y="3916363"/>
          <p14:tracePt t="23562" x="4219575" y="3962400"/>
          <p14:tracePt t="23571" x="4373563" y="4048125"/>
          <p14:tracePt t="23571" x="4411663" y="4048125"/>
          <p14:tracePt t="23588" x="4659313" y="4249738"/>
          <p14:tracePt t="23596" x="4760913" y="4349750"/>
          <p14:tracePt t="23596" x="4783138" y="4349750"/>
          <p14:tracePt t="23604" x="4900613" y="4489450"/>
          <p14:tracePt t="23612" x="5000625" y="4605338"/>
          <p14:tracePt t="23621" x="5086350" y="4729163"/>
          <p14:tracePt t="23621" x="5100638" y="4745038"/>
          <p14:tracePt t="23637" x="5240338" y="4946650"/>
          <p14:tracePt t="23646" x="5286375" y="5016500"/>
          <p14:tracePt t="23646" x="5286375" y="5030788"/>
          <p14:tracePt t="23654" x="5326063" y="5100638"/>
          <p14:tracePt t="23662" x="5341938" y="5146675"/>
          <p14:tracePt t="23679" x="5341938" y="5248275"/>
          <p14:tracePt t="23687" x="5310188" y="5286375"/>
          <p14:tracePt t="23695" x="5280025" y="5356225"/>
          <p14:tracePt t="23704" x="5224463" y="5418138"/>
          <p14:tracePt t="23712" x="5162550" y="5472113"/>
          <p14:tracePt t="23729" x="5008563" y="5627688"/>
          <p14:tracePt t="23737" x="4922838" y="5727700"/>
          <p14:tracePt t="23746" x="4852988" y="5813425"/>
          <p14:tracePt t="23754" x="4791075" y="5897563"/>
          <p14:tracePt t="23762" x="4752975" y="5959475"/>
          <p14:tracePt t="23771" x="4721225" y="6029325"/>
          <p14:tracePt t="23779" x="4706938" y="6083300"/>
          <p14:tracePt t="23787" x="4683125" y="6130925"/>
          <p14:tracePt t="23796" x="4683125" y="6169025"/>
          <p14:tracePt t="23804" x="4683125" y="6215063"/>
          <p14:tracePt t="23821" x="4683125" y="6316663"/>
          <p14:tracePt t="23829" x="4683125" y="6370638"/>
          <p14:tracePt t="23837" x="4683125" y="6416675"/>
          <p14:tracePt t="23846" x="4683125" y="6470650"/>
          <p14:tracePt t="23846" x="4683125" y="6486525"/>
          <p14:tracePt t="23854" x="4667250" y="6540500"/>
          <p14:tracePt t="23871" x="4637088" y="6656388"/>
          <p14:tracePt t="23879" x="4621213" y="6726238"/>
          <p14:tracePt t="23887" x="4605338" y="6772275"/>
          <p14:tracePt t="23895" x="4583113" y="6811963"/>
          <p14:tracePt t="23904" x="4567238" y="6842125"/>
          <p14:tracePt t="24391" x="0" y="0"/>
        </p14:tracePtLst>
        <p14:tracePtLst>
          <p14:tracePt t="28304" x="4760913" y="6764338"/>
          <p14:tracePt t="28313" x="4954588" y="6524625"/>
          <p14:tracePt t="28314" x="5000625" y="6462713"/>
          <p14:tracePt t="28321" x="5156200" y="6254750"/>
          <p14:tracePt t="28321" x="5186363" y="6207125"/>
          <p14:tracePt t="28329" x="5387975" y="5921375"/>
          <p14:tracePt t="28338" x="5643563" y="5549900"/>
          <p14:tracePt t="28354" x="6084888" y="4868863"/>
          <p14:tracePt t="28355" x="6169025" y="4768850"/>
          <p14:tracePt t="28362" x="6354763" y="4527550"/>
          <p14:tracePt t="28363" x="6424613" y="4465638"/>
          <p14:tracePt t="28371" x="6657975" y="4171950"/>
          <p14:tracePt t="28372" x="6680200" y="4156075"/>
          <p14:tracePt t="28372" x="6696075" y="4125913"/>
          <p14:tracePt t="28380" x="6911975" y="3900488"/>
          <p14:tracePt t="28381" x="6951663" y="3870325"/>
          <p14:tracePt t="28381" x="6981825" y="3838575"/>
          <p14:tracePt t="28387" x="7121525" y="3700463"/>
          <p14:tracePt t="28396" x="7369175" y="3444875"/>
          <p14:tracePt t="28404" x="7594600" y="3227388"/>
          <p14:tracePt t="28405" x="7608888" y="3211513"/>
          <p14:tracePt t="28412" x="7740650" y="3073400"/>
          <p14:tracePt t="28421" x="7934325" y="2917825"/>
          <p14:tracePt t="28422" x="7950200" y="2901950"/>
          <p14:tracePt t="28422" x="7966075" y="2887663"/>
          <p14:tracePt t="28429" x="8050213" y="2840038"/>
          <p14:tracePt t="28430" x="8081963" y="2817813"/>
          <p14:tracePt t="28447" x="8267700" y="2716213"/>
          <p14:tracePt t="28447" x="8283575" y="2716213"/>
          <p14:tracePt t="28454" x="8351838" y="2686050"/>
          <p14:tracePt t="28455" x="8367713" y="2686050"/>
          <p14:tracePt t="28455" x="8367713" y="2670175"/>
          <p14:tracePt t="28463" x="8421688" y="2647950"/>
          <p14:tracePt t="28471" x="8475663" y="2632075"/>
          <p14:tracePt t="28479" x="8507413" y="2616200"/>
          <p14:tracePt t="28546" x="8507413" y="2624138"/>
          <p14:tracePt t="28550" x="8507413" y="2647950"/>
          <p14:tracePt t="28554" x="8507413" y="2662238"/>
          <p14:tracePt t="28562" x="8507413" y="2693988"/>
          <p14:tracePt t="28571" x="8507413" y="2709863"/>
          <p14:tracePt t="28579" x="8507413" y="2724150"/>
          <p14:tracePt t="28602" x="8507413" y="2747963"/>
          <p14:tracePt t="28605" x="8507413" y="2763838"/>
          <p14:tracePt t="28612" x="8537575" y="2809875"/>
          <p14:tracePt t="28621" x="8623300" y="2933700"/>
          <p14:tracePt t="28638" x="8693150" y="2979738"/>
          <p14:tracePt t="28926" x="8685213" y="2979738"/>
          <p14:tracePt t="28929" x="8669338" y="2979738"/>
          <p14:tracePt t="28937" x="8561388" y="2971800"/>
          <p14:tracePt t="28946" x="8515350" y="2941638"/>
          <p14:tracePt t="28946" x="8499475" y="2941638"/>
          <p14:tracePt t="28954" x="8461375" y="2901950"/>
          <p14:tracePt t="28963" x="8461375" y="2887663"/>
          <p14:tracePt t="28983" x="8461375" y="2871788"/>
          <p14:tracePt t="28989" x="8461375" y="2855913"/>
          <p14:tracePt t="28996" x="8475663" y="2840038"/>
          <p14:tracePt t="29013" x="8491538" y="2786063"/>
          <p14:tracePt t="29021" x="8475663" y="2755900"/>
          <p14:tracePt t="29029" x="8461375" y="2732088"/>
          <p14:tracePt t="29037" x="8429625" y="2701925"/>
          <p14:tracePt t="29046" x="8413750" y="2670175"/>
          <p14:tracePt t="29046" x="8399463" y="2647950"/>
          <p14:tracePt t="29054" x="8399463" y="2632075"/>
          <p14:tracePt t="29063" x="8399463" y="2600325"/>
          <p14:tracePt t="29071" x="8399463" y="2570163"/>
          <p14:tracePt t="29079" x="8407400" y="2516188"/>
          <p14:tracePt t="29087" x="8437563" y="2430463"/>
          <p14:tracePt t="29096" x="8475663" y="2360613"/>
          <p14:tracePt t="29096" x="8475663" y="2344738"/>
          <p14:tracePt t="29104" x="8507413" y="2244725"/>
          <p14:tracePt t="29113" x="8553450" y="2159000"/>
          <p14:tracePt t="29113" x="8553450" y="2144713"/>
          <p14:tracePt t="29121" x="8593138" y="2074863"/>
          <p14:tracePt t="29129" x="8607425" y="2074863"/>
          <p14:tracePt t="29138" x="8623300" y="2074863"/>
          <p14:tracePt t="29146" x="8639175" y="2058988"/>
          <p14:tracePt t="29154" x="8709025" y="2043113"/>
          <p14:tracePt t="29162" x="8778875" y="2027238"/>
          <p14:tracePt t="29171" x="8824913" y="2005013"/>
          <p14:tracePt t="29179" x="8847138" y="2005013"/>
          <p14:tracePt t="29242" x="8863013" y="2005013"/>
          <p14:tracePt t="29246" x="8863013" y="1989138"/>
          <p14:tracePt t="29254" x="8909050" y="1958975"/>
          <p14:tracePt t="29262" x="8994775" y="1903413"/>
          <p14:tracePt t="29271" x="9080500" y="1835150"/>
          <p14:tracePt t="29271" x="9096375" y="1819275"/>
          <p14:tracePt t="29279" x="9180513" y="1757363"/>
          <p14:tracePt t="29288" x="9220200" y="1703388"/>
          <p14:tracePt t="29288" x="9220200" y="1687513"/>
          <p14:tracePt t="29304" x="9234488" y="1671638"/>
          <p14:tracePt t="29329" x="9234488" y="1649413"/>
          <p14:tracePt t="29338" x="9226550" y="1633538"/>
          <p14:tracePt t="29346" x="9188450" y="1633538"/>
          <p14:tracePt t="29346" x="9188450" y="1617663"/>
          <p14:tracePt t="29354" x="9172575" y="1617663"/>
          <p14:tracePt t="29362" x="9158288" y="1617663"/>
          <p14:tracePt t="29371" x="9142413" y="1617663"/>
          <p14:tracePt t="29379" x="9102725" y="1617663"/>
          <p14:tracePt t="29388" x="9072563" y="1617663"/>
          <p14:tracePt t="29396" x="9040813" y="1641475"/>
          <p14:tracePt t="29405" x="9002713" y="1679575"/>
          <p14:tracePt t="29412" x="8972550" y="1711325"/>
          <p14:tracePt t="29421" x="8916988" y="1795463"/>
          <p14:tracePt t="29429" x="8870950" y="1897063"/>
          <p14:tracePt t="29446" x="8747125" y="2120900"/>
          <p14:tracePt t="29454" x="8701088" y="2206625"/>
          <p14:tracePt t="29463" x="8669338" y="2268538"/>
          <p14:tracePt t="29463" x="8647113" y="2306638"/>
          <p14:tracePt t="29471" x="8615363" y="2352675"/>
          <p14:tracePt t="29471" x="8615363" y="2376488"/>
          <p14:tracePt t="29479" x="8615363" y="2438400"/>
          <p14:tracePt t="29487" x="8615363" y="2492375"/>
          <p14:tracePt t="29496" x="8623300" y="2562225"/>
          <p14:tracePt t="29504" x="8661400" y="2608263"/>
          <p14:tracePt t="29513" x="8709025" y="2662238"/>
          <p14:tracePt t="29521" x="8778875" y="2709863"/>
          <p14:tracePt t="29537" x="8948738" y="2778125"/>
          <p14:tracePt t="29546" x="9048750" y="2794000"/>
          <p14:tracePt t="29546" x="9064625" y="2794000"/>
          <p14:tracePt t="29554" x="9164638" y="2794000"/>
          <p14:tracePt t="29562" x="9250363" y="2794000"/>
          <p14:tracePt t="29571" x="9336088" y="2786063"/>
          <p14:tracePt t="29571" x="9350375" y="2771775"/>
          <p14:tracePt t="29588" x="9490075" y="2616200"/>
          <p14:tracePt t="29596" x="9559925" y="2484438"/>
          <p14:tracePt t="29604" x="9575800" y="2344738"/>
          <p14:tracePt t="29612" x="9575800" y="2212975"/>
          <p14:tracePt t="29621" x="9544050" y="2058988"/>
          <p14:tracePt t="29629" x="9498013" y="1943100"/>
          <p14:tracePt t="29630" x="9498013" y="1919288"/>
          <p14:tracePt t="29637" x="9412288" y="1819275"/>
          <p14:tracePt t="29646" x="9328150" y="1733550"/>
          <p14:tracePt t="29654" x="9242425" y="1671638"/>
          <p14:tracePt t="29662" x="9126538" y="1633538"/>
          <p14:tracePt t="29679" x="8902700" y="1617663"/>
          <p14:tracePt t="29687" x="8816975" y="1625600"/>
          <p14:tracePt t="29696" x="8747125" y="1679575"/>
          <p14:tracePt t="29704" x="8701088" y="1749425"/>
          <p14:tracePt t="29713" x="8669338" y="1849438"/>
          <p14:tracePt t="29729" x="8631238" y="2066925"/>
          <p14:tracePt t="29737" x="8661400" y="2151063"/>
          <p14:tracePt t="29746" x="8723313" y="2236788"/>
          <p14:tracePt t="29754" x="8809038" y="2306638"/>
          <p14:tracePt t="29763" x="8909050" y="2352675"/>
          <p14:tracePt t="29763" x="8909050" y="2376488"/>
          <p14:tracePt t="29771" x="9034463" y="2406650"/>
          <p14:tracePt t="29779" x="9150350" y="2422525"/>
          <p14:tracePt t="29788" x="9250363" y="2422525"/>
          <p14:tracePt t="29796" x="9336088" y="2414588"/>
          <p14:tracePt t="29804" x="9405938" y="2360613"/>
          <p14:tracePt t="29821" x="9451975" y="2174875"/>
          <p14:tracePt t="29829" x="9451975" y="2089150"/>
          <p14:tracePt t="29838" x="9428163" y="2005013"/>
          <p14:tracePt t="29846" x="9358313" y="1903413"/>
          <p14:tracePt t="29854" x="9274175" y="1819275"/>
          <p14:tracePt t="29872" x="9088438" y="1687513"/>
          <p14:tracePt t="29879" x="9002713" y="1671638"/>
          <p14:tracePt t="29887" x="8916988" y="1649413"/>
          <p14:tracePt t="29896" x="8832850" y="1649413"/>
          <p14:tracePt t="29896" x="8816975" y="1649413"/>
          <p14:tracePt t="29913" x="8631238" y="1649413"/>
          <p14:tracePt t="29921" x="8585200" y="1663700"/>
          <p14:tracePt t="29929" x="8545513" y="1695450"/>
          <p14:tracePt t="29937" x="8545513" y="1711325"/>
          <p14:tracePt t="29946" x="8531225" y="1725613"/>
          <p14:tracePt t="29963" x="8531225" y="1765300"/>
          <p14:tracePt t="29971" x="8531225" y="1779588"/>
          <p14:tracePt t="29979" x="8537575" y="1795463"/>
          <p14:tracePt t="29987" x="8577263" y="1795463"/>
          <p14:tracePt t="29996" x="8593138" y="1811338"/>
          <p14:tracePt t="30004" x="8623300" y="1835150"/>
          <p14:tracePt t="30013" x="8661400" y="1849438"/>
          <p14:tracePt t="30021" x="8693150" y="1849438"/>
          <p14:tracePt t="30029" x="8709025" y="1865313"/>
          <p14:tracePt t="30037" x="8723313" y="1881188"/>
          <p14:tracePt t="30054" x="8763000" y="1897063"/>
          <p14:tracePt t="30063" x="8778875" y="1897063"/>
          <p14:tracePt t="30075" x="8793163" y="1897063"/>
          <p14:tracePt t="30089" x="8809038" y="1897063"/>
          <p14:tracePt t="30100" x="8824913" y="1897063"/>
          <p14:tracePt t="30107" x="8847138" y="1897063"/>
          <p14:tracePt t="30113" x="8863013" y="1897063"/>
          <p14:tracePt t="30121" x="8894763" y="1897063"/>
          <p14:tracePt t="30129" x="8948738" y="1911350"/>
          <p14:tracePt t="30138" x="9034463" y="1951038"/>
          <p14:tracePt t="30146" x="9096375" y="1997075"/>
          <p14:tracePt t="30154" x="9118600" y="1997075"/>
          <p14:tracePt t="30419" x="9102725" y="1997075"/>
          <p14:tracePt t="30429" x="9018588" y="1989138"/>
          <p14:tracePt t="30437" x="8972550" y="1989138"/>
          <p14:tracePt t="30446" x="8902700" y="1989138"/>
          <p14:tracePt t="30454" x="8855075" y="1997075"/>
          <p14:tracePt t="30462" x="8801100" y="2020888"/>
          <p14:tracePt t="30479" x="8747125" y="2105025"/>
          <p14:tracePt t="30488" x="8731250" y="2151063"/>
          <p14:tracePt t="30496" x="8716963" y="2182813"/>
          <p14:tracePt t="30504" x="8701088" y="2236788"/>
          <p14:tracePt t="30512" x="8685213" y="2268538"/>
          <p14:tracePt t="30521" x="8669338" y="2306638"/>
          <p14:tracePt t="30537" x="8669338" y="2376488"/>
          <p14:tracePt t="30546" x="8647113" y="2392363"/>
          <p14:tracePt t="30555" x="8647113" y="2422525"/>
          <p14:tracePt t="30571" x="8631238" y="2492375"/>
          <p14:tracePt t="30579" x="8615363" y="2538413"/>
          <p14:tracePt t="30588" x="8599488" y="2578100"/>
          <p14:tracePt t="30588" x="8599488" y="2592388"/>
          <p14:tracePt t="30596" x="8585200" y="2624138"/>
          <p14:tracePt t="30596" x="8585200" y="2647950"/>
          <p14:tracePt t="30604" x="8545513" y="2709863"/>
          <p14:tracePt t="30621" x="8531225" y="2833688"/>
          <p14:tracePt t="30629" x="8531225" y="2879725"/>
          <p14:tracePt t="30638" x="8531225" y="2917825"/>
          <p14:tracePt t="30646" x="8531225" y="2949575"/>
          <p14:tracePt t="30646" x="8531225" y="2963863"/>
          <p14:tracePt t="30654" x="8531225" y="2995613"/>
          <p14:tracePt t="30663" x="8531225" y="3033713"/>
          <p14:tracePt t="30679" x="8531225" y="3119438"/>
          <p14:tracePt t="30688" x="8531225" y="3165475"/>
          <p14:tracePt t="30696" x="8531225" y="3219450"/>
          <p14:tracePt t="30713" x="8499475" y="3351213"/>
          <p14:tracePt t="30713" x="8499475" y="3375025"/>
          <p14:tracePt t="30721" x="8499475" y="3421063"/>
          <p14:tracePt t="30721" x="8475663" y="3421063"/>
          <p14:tracePt t="30729" x="8475663" y="3475038"/>
          <p14:tracePt t="30738" x="8475663" y="3506788"/>
          <p14:tracePt t="30746" x="8475663" y="3536950"/>
          <p14:tracePt t="30755" x="8491538" y="3560763"/>
          <p14:tracePt t="30771" x="8523288" y="3590925"/>
          <p14:tracePt t="30779" x="8523288" y="3606800"/>
          <p14:tracePt t="30788" x="8523288" y="3622675"/>
          <p14:tracePt t="30804" x="8523288" y="3676650"/>
          <p14:tracePt t="30812" x="8515350" y="3708400"/>
          <p14:tracePt t="30821" x="8499475" y="3762375"/>
          <p14:tracePt t="30829" x="8475663" y="3792538"/>
          <p14:tracePt t="30837" x="8461375" y="3846513"/>
          <p14:tracePt t="30854" x="8413750" y="3962400"/>
          <p14:tracePt t="30863" x="8399463" y="4002088"/>
          <p14:tracePt t="30871" x="8359775" y="4032250"/>
          <p14:tracePt t="30879" x="8359775" y="4048125"/>
          <p14:tracePt t="30888" x="8345488" y="4079875"/>
          <p14:tracePt t="30896" x="8329613" y="4102100"/>
          <p14:tracePt t="30904" x="8313738" y="4133850"/>
          <p14:tracePt t="30913" x="8313738" y="4164013"/>
          <p14:tracePt t="30921" x="8313738" y="4203700"/>
          <p14:tracePt t="30921" x="8313738" y="4217988"/>
          <p14:tracePt t="30929" x="8289925" y="4271963"/>
          <p14:tracePt t="30946" x="8289925" y="4403725"/>
          <p14:tracePt t="30955" x="8305800" y="4457700"/>
          <p14:tracePt t="30955" x="8305800" y="4473575"/>
          <p14:tracePt t="30963" x="8321675" y="4519613"/>
          <p14:tracePt t="30971" x="8337550" y="4575175"/>
          <p14:tracePt t="30971" x="8351838" y="4589463"/>
          <p14:tracePt t="30979" x="8367713" y="4645025"/>
          <p14:tracePt t="30996" x="8421688" y="4745038"/>
          <p14:tracePt t="31004" x="8437563" y="4791075"/>
          <p14:tracePt t="31013" x="8453438" y="4830763"/>
          <p14:tracePt t="31021" x="8475663" y="4845050"/>
          <p14:tracePt t="31029" x="8475663" y="4860925"/>
          <p14:tracePt t="31038" x="8475663" y="4914900"/>
          <p14:tracePt t="31046" x="8461375" y="4946650"/>
          <p14:tracePt t="31054" x="8445500" y="4960938"/>
          <p14:tracePt t="31063" x="8445500" y="4976813"/>
          <p14:tracePt t="31071" x="8429625" y="4976813"/>
          <p14:tracePt t="31093" x="8429625" y="5000625"/>
          <p14:tracePt t="31100" x="8413750" y="5000625"/>
          <p14:tracePt t="31111" x="8399463" y="5000625"/>
          <p14:tracePt t="31130" x="8375650" y="5000625"/>
          <p14:tracePt t="31145" x="8359775" y="5000625"/>
          <p14:tracePt t="31155" x="8345488" y="5000625"/>
          <p14:tracePt t="31162" x="8329613" y="5000625"/>
          <p14:tracePt t="31169" x="8313738" y="5000625"/>
          <p14:tracePt t="31175" x="8289925" y="5000625"/>
          <p14:tracePt t="31181" x="8275638" y="5000625"/>
          <p14:tracePt t="31187" x="8259763" y="5000625"/>
          <p14:tracePt t="31196" x="8243888" y="5000625"/>
          <p14:tracePt t="31204" x="8205788" y="4984750"/>
          <p14:tracePt t="31213" x="8205788" y="4968875"/>
          <p14:tracePt t="31230" x="8174038" y="4922838"/>
          <p14:tracePt t="31238" x="8159750" y="4884738"/>
          <p14:tracePt t="31246" x="8143875" y="4852988"/>
          <p14:tracePt t="31246" x="8128000" y="4852988"/>
          <p14:tracePt t="31254" x="8104188" y="4814888"/>
          <p14:tracePt t="31263" x="8089900" y="4783138"/>
          <p14:tracePt t="31271" x="8058150" y="4768850"/>
          <p14:tracePt t="31271" x="8042275" y="4752975"/>
          <p14:tracePt t="31279" x="8004175" y="4713288"/>
          <p14:tracePt t="31288" x="7988300" y="4699000"/>
          <p14:tracePt t="31296" x="7972425" y="4683125"/>
          <p14:tracePt t="31327" x="7958138" y="4683125"/>
          <p14:tracePt t="31359" x="7958138" y="4691063"/>
          <p14:tracePt t="31374" x="7958138" y="4706938"/>
          <p14:tracePt t="31383" x="7966075" y="4706938"/>
          <p14:tracePt t="31392" x="7966075" y="4729163"/>
          <p14:tracePt t="31397" x="7980363" y="4729163"/>
          <p14:tracePt t="31405" x="7996238" y="4729163"/>
          <p14:tracePt t="31413" x="8012113" y="4729163"/>
          <p14:tracePt t="31421" x="8050213" y="4729163"/>
          <p14:tracePt t="31429" x="8066088" y="4745038"/>
          <p14:tracePt t="31438" x="8081963" y="4745038"/>
          <p14:tracePt t="31446" x="8096250" y="4745038"/>
          <p14:tracePt t="31463" x="8120063" y="4745038"/>
          <p14:tracePt t="31471" x="8135938" y="4745038"/>
          <p14:tracePt t="31578" x="8135938" y="4737100"/>
          <p14:tracePt t="31594" x="8135938" y="4713288"/>
          <p14:tracePt t="31605" x="8151813" y="4713288"/>
          <p14:tracePt t="31627" x="8151813" y="4699000"/>
          <p14:tracePt t="31643" x="8151813" y="4683125"/>
          <p14:tracePt t="31647" x="8166100" y="4683125"/>
          <p14:tracePt t="31654" x="8166100" y="4667250"/>
          <p14:tracePt t="31663" x="8166100" y="4651375"/>
          <p14:tracePt t="31671" x="8166100" y="4629150"/>
          <p14:tracePt t="31679" x="8166100" y="4613275"/>
          <p14:tracePt t="31696" x="8166100" y="4567238"/>
          <p14:tracePt t="31707" x="8159750" y="4513263"/>
          <p14:tracePt t="31713" x="8159750" y="4497388"/>
          <p14:tracePt t="31721" x="8159750" y="4443413"/>
          <p14:tracePt t="31729" x="8159750" y="4411663"/>
          <p14:tracePt t="31746" x="8159750" y="4311650"/>
          <p14:tracePt t="31755" x="8166100" y="4241800"/>
          <p14:tracePt t="31763" x="8205788" y="4171950"/>
          <p14:tracePt t="31771" x="8221663" y="4086225"/>
          <p14:tracePt t="31779" x="8251825" y="3986213"/>
          <p14:tracePt t="31788" x="8283575" y="3900488"/>
          <p14:tracePt t="31788" x="8283575" y="3886200"/>
          <p14:tracePt t="31796" x="8321675" y="3784600"/>
          <p14:tracePt t="31797" x="8321675" y="3770313"/>
          <p14:tracePt t="31804" x="8351838" y="3652838"/>
          <p14:tracePt t="31813" x="8391525" y="3568700"/>
          <p14:tracePt t="31821" x="8407400" y="3444875"/>
          <p14:tracePt t="31829" x="8421688" y="3382963"/>
          <p14:tracePt t="31838" x="8453438" y="3328988"/>
          <p14:tracePt t="31846" x="8475663" y="3259138"/>
          <p14:tracePt t="31854" x="8491538" y="3211513"/>
          <p14:tracePt t="31863" x="8523288" y="3143250"/>
          <p14:tracePt t="31871" x="8553450" y="3073400"/>
          <p14:tracePt t="31871" x="8553450" y="3057525"/>
          <p14:tracePt t="31888" x="8623300" y="2917825"/>
          <p14:tracePt t="31896" x="8677275" y="2855913"/>
          <p14:tracePt t="31904" x="8723313" y="2786063"/>
          <p14:tracePt t="31913" x="8778875" y="2716213"/>
          <p14:tracePt t="31921" x="8824913" y="2670175"/>
          <p14:tracePt t="31921" x="8847138" y="2647950"/>
          <p14:tracePt t="31930" x="8894763" y="2616200"/>
          <p14:tracePt t="31946" x="9048750" y="2546350"/>
          <p14:tracePt t="31955" x="9096375" y="2530475"/>
          <p14:tracePt t="31963" x="9180513" y="2530475"/>
          <p14:tracePt t="31971" x="9266238" y="2538413"/>
          <p14:tracePt t="31979" x="9350375" y="2562225"/>
          <p14:tracePt t="31988" x="9451975" y="2592388"/>
          <p14:tracePt t="31996" x="9575800" y="2624138"/>
          <p14:tracePt t="32004" x="9691688" y="2678113"/>
          <p14:tracePt t="32013" x="9807575" y="2724150"/>
          <p14:tracePt t="32022" x="9963150" y="2809875"/>
          <p14:tracePt t="32022" x="9977438" y="2833688"/>
          <p14:tracePt t="32029" x="10079038" y="2895600"/>
          <p14:tracePt t="32038" x="10179050" y="2963863"/>
          <p14:tracePt t="32046" x="10287000" y="3033713"/>
          <p14:tracePt t="32046" x="10302875" y="3033713"/>
          <p14:tracePt t="32054" x="10388600" y="3103563"/>
          <p14:tracePt t="32063" x="10434638" y="3165475"/>
          <p14:tracePt t="32071" x="10488613" y="3235325"/>
          <p14:tracePt t="32072" x="10488613" y="3251200"/>
          <p14:tracePt t="32088" x="10504488" y="3390900"/>
          <p14:tracePt t="32096" x="10504488" y="3475038"/>
          <p14:tracePt t="32096" x="10504488" y="3490913"/>
          <p14:tracePt t="32104" x="10504488" y="3576638"/>
          <p14:tracePt t="32113" x="10504488" y="3660775"/>
          <p14:tracePt t="32121" x="10504488" y="3746500"/>
          <p14:tracePt t="32138" x="10520363" y="3894138"/>
          <p14:tracePt t="32146" x="10574338" y="3948113"/>
          <p14:tracePt t="32154" x="10604500" y="3978275"/>
          <p14:tracePt t="32163" x="10660063" y="4017963"/>
          <p14:tracePt t="32163" x="10674350" y="4017963"/>
          <p14:tracePt t="32171" x="10721975" y="4032250"/>
          <p14:tracePt t="32179" x="10790238" y="4032250"/>
          <p14:tracePt t="32188" x="10860088" y="4032250"/>
          <p14:tracePt t="32196" x="10929938" y="4024313"/>
          <p14:tracePt t="32204" x="10975975" y="4002088"/>
          <p14:tracePt t="32213" x="11031538" y="3970338"/>
          <p14:tracePt t="32229" x="11099800" y="3924300"/>
          <p14:tracePt t="32238" x="11115675" y="3886200"/>
          <p14:tracePt t="32246" x="11131550" y="3838575"/>
          <p14:tracePt t="32254" x="11131550" y="3784600"/>
          <p14:tracePt t="32263" x="11147425" y="3730625"/>
          <p14:tracePt t="32271" x="11147425" y="3684588"/>
          <p14:tracePt t="32279" x="11161713" y="3630613"/>
          <p14:tracePt t="32288" x="11161713" y="3584575"/>
          <p14:tracePt t="32296" x="11161713" y="3529013"/>
          <p14:tracePt t="32304" x="11161713" y="3482975"/>
          <p14:tracePt t="32313" x="11161713" y="3413125"/>
          <p14:tracePt t="32321" x="11161713" y="3328988"/>
          <p14:tracePt t="32329" x="11161713" y="3243263"/>
          <p14:tracePt t="32337" x="11161713" y="3157538"/>
          <p14:tracePt t="32346" x="11161713" y="3041650"/>
          <p14:tracePt t="32346" x="11161713" y="3025775"/>
          <p14:tracePt t="32355" x="11161713" y="2917825"/>
          <p14:tracePt t="32355" x="11161713" y="2901950"/>
          <p14:tracePt t="32363" x="11161713" y="2786063"/>
          <p14:tracePt t="32371" x="11161713" y="2670175"/>
          <p14:tracePt t="32379" x="11161713" y="2586038"/>
          <p14:tracePt t="32388" x="11185525" y="2516188"/>
          <p14:tracePt t="32396" x="11185525" y="2446338"/>
          <p14:tracePt t="32405" x="11201400" y="2400300"/>
          <p14:tracePt t="32413" x="11201400" y="2376488"/>
          <p14:tracePt t="32460" x="11217275" y="2376488"/>
          <p14:tracePt t="32478" x="11231563" y="2376488"/>
          <p14:tracePt t="32479" x="11231563" y="2392363"/>
          <p14:tracePt t="32488" x="11247438" y="2438400"/>
          <p14:tracePt t="32496" x="11247438" y="2492375"/>
          <p14:tracePt t="32504" x="11263313" y="2562225"/>
          <p14:tracePt t="32513" x="11285538" y="2662238"/>
          <p14:tracePt t="32521" x="11301413" y="2778125"/>
          <p14:tracePt t="32529" x="11301413" y="2917825"/>
          <p14:tracePt t="32537" x="11301413" y="3049588"/>
          <p14:tracePt t="32555" x="11317288" y="3351213"/>
          <p14:tracePt t="32556" x="11317288" y="3375025"/>
          <p14:tracePt t="32563" x="11333163" y="3475038"/>
          <p14:tracePt t="32571" x="11347450" y="3590925"/>
          <p14:tracePt t="32572" x="11347450" y="3606800"/>
          <p14:tracePt t="32579" x="11371263" y="3708400"/>
          <p14:tracePt t="32588" x="11403013" y="3792538"/>
          <p14:tracePt t="32588" x="11403013" y="3808413"/>
          <p14:tracePt t="32604" x="11433175" y="3962400"/>
          <p14:tracePt t="32613" x="11433175" y="4032250"/>
          <p14:tracePt t="32621" x="11433175" y="4102100"/>
          <p14:tracePt t="32629" x="11433175" y="4133850"/>
          <p14:tracePt t="32638" x="11433175" y="4187825"/>
          <p14:tracePt t="32646" x="11433175" y="4233863"/>
          <p14:tracePt t="32655" x="11425238" y="4287838"/>
          <p14:tracePt t="32663" x="11410950" y="4319588"/>
          <p14:tracePt t="32671" x="11410950" y="4349750"/>
          <p14:tracePt t="32679" x="11395075" y="4373563"/>
          <p14:tracePt t="32738" x="11395075" y="4357688"/>
          <p14:tracePt t="32746" x="11403013" y="4271963"/>
          <p14:tracePt t="32754" x="11417300" y="4171950"/>
          <p14:tracePt t="32763" x="11417300" y="4024313"/>
          <p14:tracePt t="32763" x="11417300" y="4002088"/>
          <p14:tracePt t="32771" x="11417300" y="3838575"/>
          <p14:tracePt t="32788" x="11417300" y="3514725"/>
          <p14:tracePt t="32796" x="11417300" y="3313113"/>
          <p14:tracePt t="32804" x="11433175" y="3173413"/>
          <p14:tracePt t="32813" x="11456988" y="3041650"/>
          <p14:tracePt t="32821" x="11487150" y="2941638"/>
          <p14:tracePt t="32838" x="11503025" y="2801938"/>
          <p14:tracePt t="32854" x="11518900" y="2701925"/>
          <p14:tracePt t="32863" x="11518900" y="2670175"/>
          <p14:tracePt t="32871" x="11518900" y="2647950"/>
          <p14:tracePt t="32915" x="11518900" y="2662238"/>
          <p14:tracePt t="32919" x="11518900" y="2678113"/>
          <p14:tracePt t="32919" x="11534775" y="2693988"/>
          <p14:tracePt t="32922" x="11534775" y="2709863"/>
          <p14:tracePt t="32929" x="11534775" y="2809875"/>
          <p14:tracePt t="32938" x="11557000" y="2933700"/>
          <p14:tracePt t="32946" x="11557000" y="3081338"/>
          <p14:tracePt t="32954" x="11572875" y="3219450"/>
          <p14:tracePt t="32963" x="11572875" y="3351213"/>
          <p14:tracePt t="32979" x="11572875" y="3660775"/>
          <p14:tracePt t="32988" x="11564938" y="3776663"/>
          <p14:tracePt t="32996" x="11541125" y="3894138"/>
          <p14:tracePt t="33004" x="11526838" y="4002088"/>
          <p14:tracePt t="33005" x="11510963" y="4017963"/>
          <p14:tracePt t="33013" x="11495088" y="4079875"/>
          <p14:tracePt t="33021" x="11479213" y="4164013"/>
          <p14:tracePt t="33030" x="11456988" y="4203700"/>
          <p14:tracePt t="33067" x="11456988" y="4195763"/>
          <p14:tracePt t="33068" x="11441113" y="4171950"/>
          <p14:tracePt t="33071" x="11441113" y="4156075"/>
          <p14:tracePt t="33080" x="11425238" y="4040188"/>
          <p14:tracePt t="33088" x="11395075" y="3886200"/>
          <p14:tracePt t="33089" x="11395075" y="3870325"/>
          <p14:tracePt t="33096" x="11379200" y="3730625"/>
          <p14:tracePt t="33096" x="11355388" y="3714750"/>
          <p14:tracePt t="33104" x="11341100" y="3544888"/>
          <p14:tracePt t="33121" x="11309350" y="3173413"/>
          <p14:tracePt t="33122" x="11309350" y="3157538"/>
          <p14:tracePt t="33129" x="11309350" y="2987675"/>
          <p14:tracePt t="33138" x="11293475" y="2871788"/>
          <p14:tracePt t="33146" x="11271250" y="2786063"/>
          <p14:tracePt t="33163" x="11239500" y="2701925"/>
          <p14:tracePt t="33171" x="11209338" y="2701925"/>
          <p14:tracePt t="33179" x="11169650" y="2701925"/>
          <p14:tracePt t="33188" x="11085513" y="2701925"/>
          <p14:tracePt t="33196" x="10969625" y="2747963"/>
          <p14:tracePt t="33213" x="10714038" y="2949575"/>
          <p14:tracePt t="33213" x="10682288" y="2979738"/>
          <p14:tracePt t="33221" x="10528300" y="3119438"/>
          <p14:tracePt t="33238" x="10156825" y="3475038"/>
          <p14:tracePt t="33246" x="9885363" y="3676650"/>
          <p14:tracePt t="33263" x="9529763" y="3916363"/>
          <p14:tracePt t="33271" x="9344025" y="4017963"/>
          <p14:tracePt t="33279" x="9212263" y="4079875"/>
          <p14:tracePt t="33288" x="9088438" y="4133850"/>
          <p14:tracePt t="33304" x="8870950" y="4217988"/>
          <p14:tracePt t="33313" x="8801100" y="4271963"/>
          <p14:tracePt t="33321" x="8731250" y="4333875"/>
          <p14:tracePt t="33329" x="8685213" y="4373563"/>
          <p14:tracePt t="33338" x="8631238" y="4419600"/>
          <p14:tracePt t="33355" x="8545513" y="4505325"/>
          <p14:tracePt t="33363" x="8515350" y="4519613"/>
          <p14:tracePt t="33371" x="8475663" y="4543425"/>
          <p14:tracePt t="33372" x="8475663" y="4559300"/>
          <p14:tracePt t="33379" x="8461375" y="4559300"/>
          <p14:tracePt t="33389" x="8445500" y="4559300"/>
          <p14:tracePt t="33389" x="8445500" y="4575175"/>
          <p14:tracePt t="33464" x="8429625" y="4575175"/>
          <p14:tracePt t="33482" x="8429625" y="4589463"/>
          <p14:tracePt t="33491" x="8413750" y="4589463"/>
          <p14:tracePt t="33500" x="8399463" y="4589463"/>
          <p14:tracePt t="33507" x="8375650" y="4589463"/>
          <p14:tracePt t="33513" x="8359775" y="4605338"/>
          <p14:tracePt t="33521" x="8345488" y="4605338"/>
          <p14:tracePt t="33530" x="8313738" y="4621213"/>
          <p14:tracePt t="33538" x="8289925" y="4621213"/>
          <p14:tracePt t="33538" x="8275638" y="4621213"/>
          <p14:tracePt t="33549" x="8259763" y="4621213"/>
          <p14:tracePt t="33564" x="8243888" y="4621213"/>
          <p14:tracePt t="33577" x="8228013" y="4621213"/>
          <p14:tracePt t="33587" x="8205788" y="4621213"/>
          <p14:tracePt t="33597" x="8189913" y="4621213"/>
          <p14:tracePt t="33603" x="8189913" y="4613275"/>
          <p14:tracePt t="33611" x="8174038" y="4613275"/>
          <p14:tracePt t="33621" x="8174038" y="4597400"/>
          <p14:tracePt t="33638" x="8159750" y="4583113"/>
          <p14:tracePt t="33646" x="8159750" y="4567238"/>
          <p14:tracePt t="33654" x="8143875" y="4543425"/>
          <p14:tracePt t="33663" x="8143875" y="4527550"/>
          <p14:tracePt t="33679" x="8143875" y="4513263"/>
          <p14:tracePt t="33719" x="8143875" y="4497388"/>
          <p14:tracePt t="33730" x="8143875" y="4481513"/>
          <p14:tracePt t="33737" x="8143875" y="4465638"/>
          <p14:tracePt t="33746" x="8151813" y="4443413"/>
          <p14:tracePt t="33754" x="8166100" y="4411663"/>
          <p14:tracePt t="33763" x="8166100" y="4357688"/>
          <p14:tracePt t="33772" x="8181975" y="4295775"/>
          <p14:tracePt t="33780" x="8205788" y="4225925"/>
          <p14:tracePt t="33788" x="8221663" y="4141788"/>
          <p14:tracePt t="33796" x="8235950" y="4056063"/>
          <p14:tracePt t="33804" x="8251825" y="3956050"/>
          <p14:tracePt t="33813" x="8283575" y="3870325"/>
          <p14:tracePt t="33821" x="8321675" y="3770313"/>
          <p14:tracePt t="33830" x="8351838" y="3684588"/>
          <p14:tracePt t="33830" x="8351838" y="3668713"/>
          <p14:tracePt t="33838" x="8391525" y="3584575"/>
          <p14:tracePt t="33846" x="8407400" y="3514725"/>
          <p14:tracePt t="33846" x="8407400" y="3498850"/>
          <p14:tracePt t="33854" x="8437563" y="3429000"/>
          <p14:tracePt t="33871" x="8475663" y="3328988"/>
          <p14:tracePt t="33879" x="8491538" y="3297238"/>
          <p14:tracePt t="33888" x="8491538" y="3259138"/>
          <p14:tracePt t="33896" x="8507413" y="3227388"/>
          <p14:tracePt t="33904" x="8507413" y="3189288"/>
          <p14:tracePt t="33913" x="8523288" y="3157538"/>
          <p14:tracePt t="33930" x="8553450" y="3073400"/>
          <p14:tracePt t="33938" x="8553450" y="3041650"/>
          <p14:tracePt t="33946" x="8577263" y="3003550"/>
          <p14:tracePt t="33954" x="8593138" y="2987675"/>
          <p14:tracePt t="33963" x="8593138" y="2971800"/>
          <p14:tracePt t="33997" x="8593138" y="2979738"/>
          <p14:tracePt t="34000" x="8585200" y="2995613"/>
          <p14:tracePt t="34013" x="8545513" y="3103563"/>
          <p14:tracePt t="34021" x="8515350" y="3205163"/>
          <p14:tracePt t="34029" x="8475663" y="3321050"/>
          <p14:tracePt t="34038" x="8445500" y="3436938"/>
          <p14:tracePt t="34046" x="8399463" y="3590925"/>
          <p14:tracePt t="34055" x="8345488" y="3708400"/>
          <p14:tracePt t="34063" x="8289925" y="3846513"/>
          <p14:tracePt t="34071" x="8259763" y="3978275"/>
          <p14:tracePt t="34079" x="8228013" y="4079875"/>
          <p14:tracePt t="34088" x="8205788" y="4187825"/>
          <p14:tracePt t="34088" x="8205788" y="4203700"/>
          <p14:tracePt t="34096" x="8189913" y="4303713"/>
          <p14:tracePt t="34104" x="8174038" y="4373563"/>
          <p14:tracePt t="34121" x="8143875" y="4519613"/>
          <p14:tracePt t="34129" x="8143875" y="4575175"/>
          <p14:tracePt t="34138" x="8143875" y="4621213"/>
          <p14:tracePt t="34146" x="8128000" y="4659313"/>
          <p14:tracePt t="34154" x="8128000" y="4691063"/>
          <p14:tracePt t="34163" x="8104188" y="4706938"/>
          <p14:tracePt t="34171" x="8104188" y="4729163"/>
          <p14:tracePt t="34216" x="8104188" y="4745038"/>
          <p14:tracePt t="34223" x="8089900" y="4745038"/>
          <p14:tracePt t="34370" x="8089900" y="4760913"/>
          <p14:tracePt t="34376" x="8074025" y="4760913"/>
          <p14:tracePt t="34407" x="8058150" y="4760913"/>
          <p14:tracePt t="34424" x="8042275" y="4760913"/>
          <p14:tracePt t="34430" x="8042275" y="4775200"/>
          <p14:tracePt t="34438" x="8020050" y="4775200"/>
          <p14:tracePt t="34448" x="8004175" y="4775200"/>
          <p14:tracePt t="34456" x="7988300" y="4775200"/>
          <p14:tracePt t="34468" x="7972425" y="4775200"/>
          <p14:tracePt t="34506" x="7958138" y="4775200"/>
          <p14:tracePt t="34595" x="7966075" y="4775200"/>
          <p14:tracePt t="34598" x="7966075" y="4768850"/>
          <p14:tracePt t="34605" x="7980363" y="4768850"/>
          <p14:tracePt t="34613" x="7980363" y="4752975"/>
          <p14:tracePt t="34621" x="7996238" y="4737100"/>
          <p14:tracePt t="34629" x="8012113" y="4737100"/>
          <p14:tracePt t="34638" x="8034338" y="4713288"/>
          <p14:tracePt t="34646" x="8050213" y="4699000"/>
          <p14:tracePt t="34654" x="8066088" y="4683125"/>
          <p14:tracePt t="34663" x="8066088" y="4667250"/>
          <p14:tracePt t="34671" x="8081963" y="4651375"/>
          <p14:tracePt t="34701" x="8081963" y="4629150"/>
          <p14:tracePt t="34839" x="8081963" y="4613275"/>
          <p14:tracePt t="34873" x="8081963" y="4597400"/>
          <p14:tracePt t="34894" x="8081963" y="4583113"/>
          <p14:tracePt t="34923" x="8074025" y="4583113"/>
          <p14:tracePt t="34924" x="8074025" y="4567238"/>
          <p14:tracePt t="34953" x="8074025" y="4543425"/>
          <p14:tracePt t="34966" x="8074025" y="4527550"/>
          <p14:tracePt t="34976" x="8074025" y="4513263"/>
          <p14:tracePt t="34985" x="8074025" y="4497388"/>
          <p14:tracePt t="34993" x="8074025" y="4481513"/>
          <p14:tracePt t="35005" x="8074025" y="4465638"/>
          <p14:tracePt t="35021" x="8074025" y="4411663"/>
          <p14:tracePt t="35029" x="8081963" y="4381500"/>
          <p14:tracePt t="35038" x="8081963" y="4341813"/>
          <p14:tracePt t="35055" x="8135938" y="4210050"/>
          <p14:tracePt t="35063" x="8151813" y="4141788"/>
          <p14:tracePt t="35071" x="8181975" y="4040188"/>
          <p14:tracePt t="35079" x="8205788" y="3940175"/>
          <p14:tracePt t="35088" x="8235950" y="3838575"/>
          <p14:tracePt t="35105" x="8305800" y="3584575"/>
          <p14:tracePt t="35113" x="8337550" y="3444875"/>
          <p14:tracePt t="35121" x="8367713" y="3297238"/>
          <p14:tracePt t="35129" x="8407400" y="3143250"/>
          <p14:tracePt t="35147" x="8475663" y="2871788"/>
          <p14:tracePt t="35163" x="8537575" y="2670175"/>
          <p14:tracePt t="35171" x="8553450" y="2586038"/>
          <p14:tracePt t="35179" x="8577263" y="2516188"/>
          <p14:tracePt t="35196" x="8607425" y="2414588"/>
          <p14:tracePt t="35263" x="8607425" y="2422525"/>
          <p14:tracePt t="35266" x="8607425" y="2438400"/>
          <p14:tracePt t="35271" x="8599488" y="2454275"/>
          <p14:tracePt t="35288" x="8545513" y="2592388"/>
          <p14:tracePt t="35305" x="8461375" y="2809875"/>
          <p14:tracePt t="35313" x="8413750" y="2933700"/>
          <p14:tracePt t="35321" x="8359775" y="3103563"/>
          <p14:tracePt t="35322" x="8359775" y="3119438"/>
          <p14:tracePt t="35338" x="8275638" y="3405188"/>
          <p14:tracePt t="35339" x="8259763" y="3421063"/>
          <p14:tracePt t="35346" x="8228013" y="3606800"/>
          <p14:tracePt t="35354" x="8189913" y="3762375"/>
          <p14:tracePt t="35363" x="8159750" y="3916363"/>
          <p14:tracePt t="35371" x="8128000" y="4064000"/>
          <p14:tracePt t="35372" x="8128000" y="4079875"/>
          <p14:tracePt t="35379" x="8089900" y="4187825"/>
          <p14:tracePt t="35394" x="8042275" y="4373563"/>
          <p14:tracePt t="35397" x="8042275" y="4403725"/>
          <p14:tracePt t="35405" x="8020050" y="4489450"/>
          <p14:tracePt t="35413" x="7988300" y="4589463"/>
          <p14:tracePt t="35430" x="7958138" y="4760913"/>
          <p14:tracePt t="35438" x="7934325" y="4830763"/>
          <p14:tracePt t="35438" x="7934325" y="4845050"/>
          <p14:tracePt t="35446" x="7918450" y="4914900"/>
          <p14:tracePt t="35454" x="7904163" y="4976813"/>
          <p14:tracePt t="35463" x="7904163" y="5030788"/>
          <p14:tracePt t="35480" x="7888288" y="5062538"/>
          <p14:tracePt t="35508" x="7888288" y="5054600"/>
          <p14:tracePt t="35513" x="7888288" y="5038725"/>
          <p14:tracePt t="35521" x="7888288" y="4968875"/>
          <p14:tracePt t="35530" x="7896225" y="4884738"/>
          <p14:tracePt t="35538" x="7896225" y="4768850"/>
          <p14:tracePt t="35538" x="7896225" y="4752975"/>
          <p14:tracePt t="35546" x="7896225" y="4651375"/>
          <p14:tracePt t="35547" x="7896225" y="4629150"/>
          <p14:tracePt t="35554" x="7896225" y="4497388"/>
          <p14:tracePt t="35571" x="7888288" y="4241800"/>
          <p14:tracePt t="35580" x="7872413" y="4156075"/>
          <p14:tracePt t="35588" x="7856538" y="4086225"/>
          <p14:tracePt t="35596" x="7818438" y="4024313"/>
          <p14:tracePt t="35604" x="7748588" y="3986213"/>
          <p14:tracePt t="35621" x="7516813" y="3940175"/>
          <p14:tracePt t="35630" x="7346950" y="3940175"/>
          <p14:tracePt t="35638" x="7159625" y="3962400"/>
          <p14:tracePt t="35646" x="6905625" y="4002088"/>
          <p14:tracePt t="35654" x="6688138" y="4032250"/>
          <p14:tracePt t="35663" x="6394450" y="4064000"/>
          <p14:tracePt t="35664" x="6362700" y="4064000"/>
          <p14:tracePt t="35671" x="6076950" y="4117975"/>
          <p14:tracePt t="35680" x="5751513" y="4164013"/>
          <p14:tracePt t="35688" x="5418138" y="4233863"/>
          <p14:tracePt t="35696" x="5024438" y="4303713"/>
          <p14:tracePt t="35697" x="4954588" y="4303713"/>
          <p14:tracePt t="35713" x="4195763" y="4419600"/>
          <p14:tracePt t="35714" x="4164013" y="4419600"/>
          <p14:tracePt t="35721" x="3770313" y="4457700"/>
          <p14:tracePt t="35729" x="3382963" y="4489450"/>
          <p14:tracePt t="35738" x="2995613" y="4519613"/>
          <p14:tracePt t="35746" x="2570163" y="4543425"/>
          <p14:tracePt t="35763" x="1943100" y="4575175"/>
          <p14:tracePt t="35764" x="1911350" y="4575175"/>
          <p14:tracePt t="35771" x="1687513" y="4575175"/>
          <p14:tracePt t="35779" x="1485900" y="4589463"/>
          <p14:tracePt t="35788" x="1354138" y="4605338"/>
          <p14:tracePt t="35797" x="1184275" y="4621213"/>
          <p14:tracePt t="35805" x="1084263" y="4621213"/>
          <p14:tracePt t="35813" x="1014413" y="4621213"/>
          <p14:tracePt t="35821" x="960438" y="4613275"/>
          <p14:tracePt t="35829" x="928688" y="4597400"/>
          <p14:tracePt t="35838" x="928688" y="4583113"/>
          <p14:tracePt t="35854" x="928688" y="4567238"/>
          <p14:tracePt t="35863" x="928688" y="4543425"/>
          <p14:tracePt t="35890" x="912813" y="4543425"/>
          <p14:tracePt t="35896" x="874713" y="4543425"/>
          <p14:tracePt t="35904" x="812800" y="4527550"/>
          <p14:tracePt t="35913" x="727075" y="4527550"/>
          <p14:tracePt t="35913" x="704850" y="4513263"/>
          <p14:tracePt t="35930" x="519113" y="4497388"/>
          <p14:tracePt t="35938" x="433388" y="4481513"/>
          <p14:tracePt t="35946" x="387350" y="4465638"/>
          <p14:tracePt t="35965" x="387350" y="4443413"/>
          <p14:tracePt t="35972" x="395288" y="4443413"/>
          <p14:tracePt t="35974" x="395288" y="4427538"/>
          <p14:tracePt t="35980" x="425450" y="4427538"/>
          <p14:tracePt t="35996" x="619125" y="4395788"/>
          <p14:tracePt t="36004" x="735013" y="4381500"/>
          <p14:tracePt t="36013" x="890588" y="4381500"/>
          <p14:tracePt t="36021" x="1006475" y="4357688"/>
          <p14:tracePt t="36029" x="1122363" y="4357688"/>
          <p14:tracePt t="36038" x="1208088" y="4357688"/>
          <p14:tracePt t="36046" x="1262063" y="4357688"/>
          <p14:tracePt t="36070" x="1262063" y="4341813"/>
          <p14:tracePt t="36082" x="1246188" y="4341813"/>
          <p14:tracePt t="36089" x="1230313" y="4341813"/>
          <p14:tracePt t="36105" x="1098550" y="4349750"/>
          <p14:tracePt t="36113" x="1014413" y="4349750"/>
          <p14:tracePt t="36121" x="890588" y="4349750"/>
          <p14:tracePt t="36130" x="788988" y="4349750"/>
          <p14:tracePt t="36138" x="688975" y="4341813"/>
          <p14:tracePt t="36146" x="588963" y="4327525"/>
          <p14:tracePt t="36154" x="541338" y="4327525"/>
          <p14:tracePt t="36163" x="519113" y="4311650"/>
          <p14:tracePt t="36181" x="533400" y="4311650"/>
          <p14:tracePt t="36188" x="565150" y="4311650"/>
          <p14:tracePt t="36197" x="650875" y="4311650"/>
          <p14:tracePt t="36205" x="750888" y="4311650"/>
          <p14:tracePt t="36213" x="866775" y="4319588"/>
          <p14:tracePt t="36213" x="890588" y="4319588"/>
          <p14:tracePt t="36230" x="1138238" y="4333875"/>
          <p14:tracePt t="36238" x="1238250" y="4333875"/>
          <p14:tracePt t="36238" x="1262063" y="4349750"/>
          <p14:tracePt t="36246" x="1362075" y="4349750"/>
          <p14:tracePt t="36255" x="1447800" y="4349750"/>
          <p14:tracePt t="36263" x="1493838" y="4349750"/>
          <p14:tracePt t="36271" x="1531938" y="4349750"/>
          <p14:tracePt t="36280" x="1547813" y="4349750"/>
          <p14:tracePt t="36294" x="1539875" y="4349750"/>
          <p14:tracePt t="36301" x="1517650" y="4349750"/>
          <p14:tracePt t="36306" x="1501775" y="4349750"/>
          <p14:tracePt t="36313" x="1470025" y="4349750"/>
          <p14:tracePt t="36321" x="1416050" y="4349750"/>
          <p14:tracePt t="36330" x="1354138" y="4349750"/>
          <p14:tracePt t="36331" x="1331913" y="4349750"/>
          <p14:tracePt t="36338" x="1270000" y="4349750"/>
          <p14:tracePt t="36346" x="1184275" y="4341813"/>
          <p14:tracePt t="36354" x="1098550" y="4341813"/>
          <p14:tracePt t="36371" x="912813" y="4327525"/>
          <p14:tracePt t="36380" x="858838" y="4311650"/>
          <p14:tracePt t="36388" x="828675" y="4311650"/>
          <p14:tracePt t="36413" x="836613" y="4311650"/>
          <p14:tracePt t="36421" x="906463" y="4311650"/>
          <p14:tracePt t="36430" x="990600" y="4311650"/>
          <p14:tracePt t="36438" x="1106488" y="4311650"/>
          <p14:tracePt t="36446" x="1238250" y="4311650"/>
          <p14:tracePt t="36454" x="1377950" y="4311650"/>
          <p14:tracePt t="36464" x="1563688" y="4311650"/>
          <p14:tracePt t="36471" x="1679575" y="4295775"/>
          <p14:tracePt t="36472" x="1703388" y="4295775"/>
          <p14:tracePt t="36479" x="1835150" y="4295775"/>
          <p14:tracePt t="36488" x="1919288" y="4295775"/>
          <p14:tracePt t="36496" x="2020888" y="4271963"/>
          <p14:tracePt t="36505" x="2090738" y="4271963"/>
          <p14:tracePt t="36513" x="2136775" y="4257675"/>
          <p14:tracePt t="36521" x="2174875" y="4241800"/>
          <p14:tracePt t="36535" x="2174875" y="4225925"/>
          <p14:tracePt t="36540" x="2166938" y="4225925"/>
          <p14:tracePt t="36548" x="2144713" y="4210050"/>
          <p14:tracePt t="36555" x="2128838" y="4210050"/>
          <p14:tracePt t="36563" x="2097088" y="4195763"/>
          <p14:tracePt t="36564" x="2082800" y="4195763"/>
          <p14:tracePt t="36571" x="2028825" y="4195763"/>
          <p14:tracePt t="36579" x="1973263" y="4195763"/>
          <p14:tracePt t="36588" x="1911350" y="4195763"/>
          <p14:tracePt t="36596" x="1827213" y="4195763"/>
          <p14:tracePt t="36605" x="1773238" y="4195763"/>
          <p14:tracePt t="36613" x="1725613" y="4203700"/>
          <p14:tracePt t="36630" x="1671638" y="4217988"/>
          <p14:tracePt t="36647" x="1679575" y="4217988"/>
          <p14:tracePt t="36654" x="1703388" y="4217988"/>
          <p14:tracePt t="36663" x="1749425" y="4210050"/>
          <p14:tracePt t="36671" x="1819275" y="4210050"/>
          <p14:tracePt t="36680" x="1919288" y="4195763"/>
          <p14:tracePt t="36688" x="2051050" y="4171950"/>
          <p14:tracePt t="36689" x="2074863" y="4171950"/>
          <p14:tracePt t="36696" x="2190750" y="4156075"/>
          <p14:tracePt t="36713" x="2492375" y="4110038"/>
          <p14:tracePt t="36721" x="2632075" y="4071938"/>
          <p14:tracePt t="36730" x="2763838" y="4040188"/>
          <p14:tracePt t="36730" x="2786063" y="4040188"/>
          <p14:tracePt t="36738" x="2903538" y="4002088"/>
          <p14:tracePt t="36746" x="3057525" y="3956050"/>
          <p14:tracePt t="36755" x="3189288" y="3924300"/>
          <p14:tracePt t="36763" x="3344863" y="3886200"/>
          <p14:tracePt t="36764" x="3344863" y="3870325"/>
          <p14:tracePt t="36771" x="3490913" y="3838575"/>
          <p14:tracePt t="36780" x="3614738" y="3800475"/>
          <p14:tracePt t="36788" x="3746500" y="3784600"/>
          <p14:tracePt t="36788" x="3762375" y="3770313"/>
          <p14:tracePt t="36797" x="3870325" y="3754438"/>
          <p14:tracePt t="36804" x="3986213" y="3754438"/>
          <p14:tracePt t="36813" x="4087813" y="3754438"/>
          <p14:tracePt t="36813" x="4102100" y="3754438"/>
          <p14:tracePt t="36821" x="4187825" y="3754438"/>
          <p14:tracePt t="36838" x="4343400" y="3754438"/>
          <p14:tracePt t="36855" x="4443413" y="3776663"/>
          <p14:tracePt t="36863" x="4489450" y="3776663"/>
          <p14:tracePt t="36871" x="4513263" y="3792538"/>
          <p14:tracePt t="36879" x="4529138" y="3808413"/>
          <p14:tracePt t="36888" x="4543425" y="3808413"/>
          <p14:tracePt t="36905" x="4575175" y="3846513"/>
          <p14:tracePt t="36913" x="4597400" y="3862388"/>
          <p14:tracePt t="36921" x="4659313" y="3878263"/>
          <p14:tracePt t="36931" x="4745038" y="3916363"/>
          <p14:tracePt t="36938" x="4830763" y="3948113"/>
          <p14:tracePt t="36938" x="4845050" y="3948113"/>
          <p14:tracePt t="36946" x="4984750" y="3978275"/>
          <p14:tracePt t="36954" x="5140325" y="4017963"/>
          <p14:tracePt t="36955" x="5156200" y="4017963"/>
          <p14:tracePt t="36963" x="5286375" y="4032250"/>
          <p14:tracePt t="36964" x="5326063" y="4032250"/>
          <p14:tracePt t="36980" x="5697538" y="4064000"/>
          <p14:tracePt t="36988" x="5883275" y="4079875"/>
          <p14:tracePt t="36989" x="5899150" y="4079875"/>
          <p14:tracePt t="36997" x="6084888" y="4079875"/>
          <p14:tracePt t="37004" x="6238875" y="4102100"/>
          <p14:tracePt t="37013" x="6340475" y="4102100"/>
          <p14:tracePt t="37021" x="6386513" y="4102100"/>
          <p14:tracePt t="37029" x="6408738" y="4102100"/>
          <p14:tracePt t="37052" x="6394450" y="4086225"/>
          <p14:tracePt t="37057" x="6378575" y="4071938"/>
          <p14:tracePt t="37065" x="6362700" y="4056063"/>
          <p14:tracePt t="37071" x="6332538" y="4040188"/>
          <p14:tracePt t="37080" x="6292850" y="4024313"/>
          <p14:tracePt t="37088" x="6278563" y="4002088"/>
          <p14:tracePt t="37096" x="6262688" y="3986213"/>
          <p14:tracePt t="37144" x="6262688" y="3970338"/>
          <p14:tracePt t="37157" x="6270625" y="3970338"/>
          <p14:tracePt t="37163" x="6284913" y="3970338"/>
          <p14:tracePt t="37171" x="6354763" y="3970338"/>
          <p14:tracePt t="37180" x="6470650" y="3970338"/>
          <p14:tracePt t="37188" x="6626225" y="3970338"/>
          <p14:tracePt t="37197" x="6865938" y="3970338"/>
          <p14:tracePt t="37204" x="7067550" y="3970338"/>
          <p14:tracePt t="37213" x="7339013" y="3970338"/>
          <p14:tracePt t="37214" x="7369175" y="3956050"/>
          <p14:tracePt t="37214" x="7392988" y="3956050"/>
          <p14:tracePt t="37221" x="7624763" y="3956050"/>
          <p14:tracePt t="37229" x="7910513" y="3924300"/>
          <p14:tracePt t="37238" x="8205788" y="3886200"/>
          <p14:tracePt t="37246" x="8537575" y="3800475"/>
          <p14:tracePt t="37255" x="8824913" y="3730625"/>
          <p14:tracePt t="37263" x="9118600" y="3630613"/>
          <p14:tracePt t="37271" x="9336088" y="3568700"/>
          <p14:tracePt t="37279" x="9536113" y="3460750"/>
          <p14:tracePt t="37288" x="9691688" y="3359150"/>
          <p14:tracePt t="37288" x="9707563" y="3359150"/>
          <p14:tracePt t="37296" x="9831388" y="3259138"/>
          <p14:tracePt t="37305" x="9909175" y="3157538"/>
          <p14:tracePt t="37313" x="9963150" y="3073400"/>
          <p14:tracePt t="37322" x="9977438" y="3003550"/>
          <p14:tracePt t="37330" x="9977438" y="2941638"/>
          <p14:tracePt t="37338" x="9977438" y="2887663"/>
          <p14:tracePt t="37346" x="9955213" y="2817813"/>
          <p14:tracePt t="37355" x="9939338" y="2786063"/>
          <p14:tracePt t="37371" x="9915525" y="2701925"/>
          <p14:tracePt t="37380" x="9915525" y="2670175"/>
          <p14:tracePt t="37388" x="9931400" y="2632075"/>
          <p14:tracePt t="37397" x="9963150" y="2586038"/>
          <p14:tracePt t="37404" x="9993313" y="2516188"/>
          <p14:tracePt t="37413" x="10047288" y="2446338"/>
          <p14:tracePt t="37421" x="10079038" y="2400300"/>
          <p14:tracePt t="37430" x="10117138" y="2344738"/>
          <p14:tracePt t="37438" x="10133013" y="2298700"/>
          <p14:tracePt t="37446" x="10148888" y="2244725"/>
          <p14:tracePt t="37447" x="10163175" y="2244725"/>
          <p14:tracePt t="37454" x="10179050" y="2212975"/>
          <p14:tracePt t="37463" x="10202863" y="2159000"/>
          <p14:tracePt t="37471" x="10233025" y="2105025"/>
          <p14:tracePt t="37480" x="10264775" y="2058988"/>
          <p14:tracePt t="37488" x="10318750" y="2005013"/>
          <p14:tracePt t="37496" x="10372725" y="1943100"/>
          <p14:tracePt t="37505" x="10404475" y="1889125"/>
          <p14:tracePt t="37513" x="10434638" y="1835150"/>
          <p14:tracePt t="37521" x="10450513" y="1803400"/>
          <p14:tracePt t="37530" x="10472738" y="1773238"/>
          <p14:tracePt t="37538" x="10472738" y="1757363"/>
          <p14:tracePt t="37546" x="10472738" y="1733550"/>
          <p14:tracePt t="37563" x="10472738" y="1717675"/>
          <p14:tracePt t="37567" x="10458450" y="1717675"/>
          <p14:tracePt t="37577" x="10442575" y="1717675"/>
          <p14:tracePt t="37581" x="10442575" y="1703388"/>
          <p14:tracePt t="37601" x="10426700" y="1703388"/>
          <p14:tracePt t="37603" x="10426700" y="1687513"/>
          <p14:tracePt t="37614" x="10426700" y="1671638"/>
          <p14:tracePt t="37628" x="10426700" y="1649413"/>
          <p14:tracePt t="37641" x="10426700" y="1633538"/>
          <p14:tracePt t="37655" x="10426700" y="1617663"/>
          <p14:tracePt t="37663" x="10426700" y="1601788"/>
          <p14:tracePt t="37671" x="10426700" y="1587500"/>
          <p14:tracePt t="37680" x="10410825" y="1547813"/>
          <p14:tracePt t="37688" x="10396538" y="1531938"/>
          <p14:tracePt t="37689" x="10396538" y="1517650"/>
          <p14:tracePt t="37696" x="10396538" y="1501775"/>
          <p14:tracePt t="37705" x="10372725" y="1485900"/>
          <p14:tracePt t="37713" x="10356850" y="1485900"/>
          <p14:tracePt t="37721" x="10342563" y="1485900"/>
          <p14:tracePt t="37730" x="10326688" y="1485900"/>
          <p14:tracePt t="37738" x="10310813" y="1485900"/>
          <p14:tracePt t="37746" x="10256838" y="1493838"/>
          <p14:tracePt t="37754" x="10225088" y="1525588"/>
          <p14:tracePt t="37763" x="10186988" y="1579563"/>
          <p14:tracePt t="37771" x="10140950" y="1625600"/>
          <p14:tracePt t="37780" x="10125075" y="1679575"/>
          <p14:tracePt t="37788" x="10101263" y="1725613"/>
          <p14:tracePt t="37789" x="10086975" y="1725613"/>
          <p14:tracePt t="37797" x="10086975" y="1765300"/>
          <p14:tracePt t="37804" x="10086975" y="1811338"/>
          <p14:tracePt t="37813" x="10086975" y="1849438"/>
          <p14:tracePt t="37822" x="10101263" y="1897063"/>
          <p14:tracePt t="37830" x="10148888" y="1935163"/>
          <p14:tracePt t="37838" x="10218738" y="1981200"/>
          <p14:tracePt t="37846" x="10318750" y="2020888"/>
          <p14:tracePt t="37855" x="10418763" y="2051050"/>
          <p14:tracePt t="37863" x="10558463" y="2066925"/>
          <p14:tracePt t="37864" x="10574338" y="2066925"/>
          <p14:tracePt t="37872" x="10660063" y="2082800"/>
          <p14:tracePt t="37880" x="10760075" y="2082800"/>
          <p14:tracePt t="37888" x="10845800" y="2082800"/>
          <p14:tracePt t="37896" x="10914063" y="2058988"/>
          <p14:tracePt t="37905" x="10961688" y="2027238"/>
          <p14:tracePt t="37913" x="10991850" y="1973263"/>
          <p14:tracePt t="37914" x="10991850" y="1958975"/>
          <p14:tracePt t="37921" x="10991850" y="1903413"/>
          <p14:tracePt t="37930" x="10983913" y="1835150"/>
          <p14:tracePt t="37938" x="10914063" y="1773238"/>
          <p14:tracePt t="37946" x="10837863" y="1703388"/>
          <p14:tracePt t="37955" x="10714038" y="1633538"/>
          <p14:tracePt t="37964" x="10582275" y="1601788"/>
          <p14:tracePt t="37971" x="10458450" y="1587500"/>
          <p14:tracePt t="37972" x="10442575" y="1587500"/>
          <p14:tracePt t="37979" x="10356850" y="1587500"/>
          <p14:tracePt t="37988" x="10256838" y="1587500"/>
          <p14:tracePt t="37997" x="10156825" y="1609725"/>
          <p14:tracePt t="38004" x="10055225" y="1663700"/>
          <p14:tracePt t="38013" x="10001250" y="1725613"/>
          <p14:tracePt t="38021" x="9971088" y="1795463"/>
          <p14:tracePt t="38029" x="9955213" y="1865313"/>
          <p14:tracePt t="38038" x="9963150" y="1911350"/>
          <p14:tracePt t="38038" x="9963150" y="1935163"/>
          <p14:tracePt t="38046" x="9993313" y="1981200"/>
          <p14:tracePt t="38055" x="10047288" y="2035175"/>
          <p14:tracePt t="38063" x="10117138" y="2066925"/>
          <p14:tracePt t="38071" x="10202863" y="2105025"/>
          <p14:tracePt t="38080" x="10287000" y="2120900"/>
          <p14:tracePt t="38088" x="10372725" y="2120900"/>
          <p14:tracePt t="38096" x="10434638" y="2120900"/>
          <p14:tracePt t="38105" x="10504488" y="2120900"/>
          <p14:tracePt t="38121" x="10574338" y="2074863"/>
          <p14:tracePt t="38130" x="10590213" y="2005013"/>
          <p14:tracePt t="38138" x="10590213" y="1958975"/>
          <p14:tracePt t="38146" x="10542588" y="1889125"/>
          <p14:tracePt t="38163" x="10372725" y="1787525"/>
          <p14:tracePt t="38171" x="10272713" y="1757363"/>
          <p14:tracePt t="38180" x="10171113" y="1757363"/>
          <p14:tracePt t="38188" x="10055225" y="1757363"/>
          <p14:tracePt t="38197" x="9915525" y="1757363"/>
          <p14:tracePt t="38204" x="9831388" y="1765300"/>
          <p14:tracePt t="38213" x="9753600" y="1811338"/>
          <p14:tracePt t="38213" x="9753600" y="1835150"/>
          <p14:tracePt t="38221" x="9699625" y="1881188"/>
          <p14:tracePt t="38230" x="9645650" y="1951038"/>
          <p14:tracePt t="38238" x="9613900" y="2020888"/>
          <p14:tracePt t="38239" x="9613900" y="2035175"/>
          <p14:tracePt t="38240" x="9613900" y="2051050"/>
          <p14:tracePt t="38246" x="9598025" y="2105025"/>
          <p14:tracePt t="38255" x="9598025" y="2151063"/>
          <p14:tracePt t="38263" x="9621838" y="2206625"/>
          <p14:tracePt t="38271" x="9659938" y="2236788"/>
          <p14:tracePt t="38280" x="9691688" y="2252663"/>
          <p14:tracePt t="38288" x="9721850" y="2268538"/>
          <p14:tracePt t="38296" x="9777413" y="2290763"/>
          <p14:tracePt t="38305" x="9791700" y="2290763"/>
          <p14:tracePt t="38313" x="9807575" y="2306638"/>
          <p14:tracePt t="38324" x="9807575" y="2322513"/>
          <p14:tracePt t="38331" x="9807575" y="2338388"/>
          <p14:tracePt t="38338" x="9807575" y="2376488"/>
          <p14:tracePt t="38346" x="9785350" y="2422525"/>
          <p14:tracePt t="38355" x="9753600" y="2476500"/>
          <p14:tracePt t="38363" x="9729788" y="2508250"/>
          <p14:tracePt t="38363" x="9715500" y="2508250"/>
          <p14:tracePt t="38371" x="9699625" y="2562225"/>
          <p14:tracePt t="38380" x="9683750" y="2608263"/>
          <p14:tracePt t="38388" x="9667875" y="2678113"/>
          <p14:tracePt t="38397" x="9645650" y="2747963"/>
          <p14:tracePt t="38404" x="9629775" y="2794000"/>
          <p14:tracePt t="38413" x="9613900" y="2847975"/>
          <p14:tracePt t="38414" x="9613900" y="2863850"/>
          <p14:tracePt t="38421" x="9613900" y="2917825"/>
          <p14:tracePt t="38430" x="9613900" y="2979738"/>
          <p14:tracePt t="38438" x="9598025" y="3049588"/>
          <p14:tracePt t="38447" x="9559925" y="3135313"/>
          <p14:tracePt t="38455" x="9529763" y="3219450"/>
          <p14:tracePt t="38464" x="9482138" y="3321050"/>
          <p14:tracePt t="38471" x="9428163" y="3421063"/>
          <p14:tracePt t="38480" x="9374188" y="3522663"/>
          <p14:tracePt t="38488" x="9328150" y="3606800"/>
          <p14:tracePt t="38489" x="9328150" y="3622675"/>
          <p14:tracePt t="38496" x="9312275" y="3708400"/>
          <p14:tracePt t="38505" x="9288463" y="3762375"/>
          <p14:tracePt t="38513" x="9288463" y="3832225"/>
          <p14:tracePt t="38521" x="9288463" y="3894138"/>
          <p14:tracePt t="38530" x="9288463" y="3932238"/>
          <p14:tracePt t="38538" x="9288463" y="3978275"/>
          <p14:tracePt t="38546" x="9288463" y="4017963"/>
          <p14:tracePt t="38554" x="9304338" y="4032250"/>
          <p14:tracePt t="38563" x="9304338" y="4048125"/>
          <p14:tracePt t="38572" x="9304338" y="4079875"/>
          <p14:tracePt t="38580" x="9304338" y="4102100"/>
          <p14:tracePt t="38588" x="9288463" y="4133850"/>
          <p14:tracePt t="38596" x="9274175" y="4164013"/>
          <p14:tracePt t="38605" x="9258300" y="4217988"/>
          <p14:tracePt t="38613" x="9242425" y="4249738"/>
          <p14:tracePt t="38622" x="9242425" y="4287838"/>
          <p14:tracePt t="38630" x="9242425" y="4303713"/>
          <p14:tracePt t="38638" x="9242425" y="4319588"/>
          <p14:tracePt t="38648" x="9242425" y="4333875"/>
          <p14:tracePt t="38668" x="9250363" y="4333875"/>
          <p14:tracePt t="38687" x="9266238" y="4333875"/>
          <p14:tracePt t="38695" x="9288463" y="4333875"/>
          <p14:tracePt t="38701" x="9304338" y="4333875"/>
          <p14:tracePt t="38704" x="9304338" y="4327525"/>
          <p14:tracePt t="38713" x="9336088" y="4327525"/>
          <p14:tracePt t="38714" x="9336088" y="4311650"/>
          <p14:tracePt t="38721" x="9366250" y="4295775"/>
          <p14:tracePt t="38730" x="9405938" y="4257675"/>
          <p14:tracePt t="38738" x="9474200" y="4225925"/>
          <p14:tracePt t="38746" x="9559925" y="4171950"/>
          <p14:tracePt t="38755" x="9637713" y="4110038"/>
          <p14:tracePt t="38772" x="9831388" y="3924300"/>
          <p14:tracePt t="38772" x="9847263" y="3924300"/>
          <p14:tracePt t="38780" x="9909175" y="3816350"/>
          <p14:tracePt t="38788" x="9993313" y="3714750"/>
          <p14:tracePt t="38796" x="10063163" y="3598863"/>
          <p14:tracePt t="38805" x="10117138" y="3498850"/>
          <p14:tracePt t="38813" x="10148888" y="3397250"/>
          <p14:tracePt t="38814" x="10163175" y="3382963"/>
          <p14:tracePt t="38821" x="10202863" y="3273425"/>
          <p14:tracePt t="38829" x="10218738" y="3189288"/>
          <p14:tracePt t="38838" x="10248900" y="3073400"/>
          <p14:tracePt t="38846" x="10264775" y="2971800"/>
          <p14:tracePt t="38855" x="10264775" y="2887663"/>
          <p14:tracePt t="38863" x="10287000" y="2817813"/>
          <p14:tracePt t="38871" x="10287000" y="2732088"/>
          <p14:tracePt t="38880" x="10302875" y="2647950"/>
          <p14:tracePt t="38888" x="10302875" y="2586038"/>
          <p14:tracePt t="38896" x="10318750" y="2516188"/>
          <p14:tracePt t="38913" x="10334625" y="2430463"/>
          <p14:tracePt t="38921" x="10334625" y="2400300"/>
          <p14:tracePt t="38930" x="10348913" y="2400300"/>
          <p14:tracePt t="38992" x="10348913" y="2406650"/>
          <p14:tracePt t="38998" x="10342563" y="2438400"/>
          <p14:tracePt t="39004" x="10342563" y="2476500"/>
          <p14:tracePt t="39013" x="10310813" y="2538413"/>
          <p14:tracePt t="39014" x="10310813" y="2562225"/>
          <p14:tracePt t="39021" x="10272713" y="2647950"/>
          <p14:tracePt t="39030" x="10256838" y="2709863"/>
          <p14:tracePt t="39038" x="10225088" y="2809875"/>
          <p14:tracePt t="39039" x="10210800" y="2833688"/>
          <p14:tracePt t="39055" x="10101263" y="3065463"/>
          <p14:tracePt t="39056" x="10101263" y="3103563"/>
          <p14:tracePt t="39063" x="10055225" y="3205163"/>
          <p14:tracePt t="39071" x="10001250" y="3321050"/>
          <p14:tracePt t="39080" x="9955213" y="3460750"/>
          <p14:tracePt t="39088" x="9885363" y="3590925"/>
          <p14:tracePt t="39096" x="9831388" y="3708400"/>
          <p14:tracePt t="39105" x="9769475" y="3832225"/>
          <p14:tracePt t="39113" x="9715500" y="3932238"/>
          <p14:tracePt t="39121" x="9667875" y="4032250"/>
          <p14:tracePt t="39130" x="9613900" y="4117975"/>
          <p14:tracePt t="39130" x="9598025" y="4117975"/>
          <p14:tracePt t="39138" x="9559925" y="4187825"/>
          <p14:tracePt t="39146" x="9513888" y="4233863"/>
          <p14:tracePt t="39155" x="9482138" y="4287838"/>
          <p14:tracePt t="39163" x="9459913" y="4333875"/>
          <p14:tracePt t="39164" x="9444038" y="4333875"/>
          <p14:tracePt t="39171" x="9428163" y="4373563"/>
          <p14:tracePt t="39180" x="9412288" y="4389438"/>
          <p14:tracePt t="39196" x="9344025" y="4457700"/>
          <p14:tracePt t="39204" x="9288463" y="4489450"/>
          <p14:tracePt t="39213" x="9258300" y="4505325"/>
          <p14:tracePt t="39214" x="9258300" y="4519613"/>
          <p14:tracePt t="39221" x="9226550" y="4519613"/>
          <p14:tracePt t="39230" x="9188450" y="4543425"/>
          <p14:tracePt t="39238" x="9142413" y="4543425"/>
          <p14:tracePt t="39246" x="9088438" y="4543425"/>
          <p14:tracePt t="39255" x="9056688" y="4527550"/>
          <p14:tracePt t="39265" x="9002713" y="4497388"/>
          <p14:tracePt t="39271" x="8972550" y="4481513"/>
          <p14:tracePt t="39288" x="8940800" y="4395788"/>
          <p14:tracePt t="39296" x="8916988" y="4341813"/>
          <p14:tracePt t="39305" x="8916988" y="4271963"/>
          <p14:tracePt t="39313" x="8916988" y="4225925"/>
          <p14:tracePt t="39321" x="8916988" y="4156075"/>
          <p14:tracePt t="39338" x="8916988" y="4056063"/>
          <p14:tracePt t="39346" x="8916988" y="4002088"/>
          <p14:tracePt t="39355" x="8916988" y="3956050"/>
          <p14:tracePt t="39363" x="8916988" y="3924300"/>
          <p14:tracePt t="39364" x="8916988" y="3900488"/>
          <p14:tracePt t="39372" x="8916988" y="3870325"/>
          <p14:tracePt t="39380" x="8916988" y="3816350"/>
          <p14:tracePt t="39388" x="8916988" y="3784600"/>
          <p14:tracePt t="39396" x="8932863" y="3754438"/>
          <p14:tracePt t="39405" x="8948738" y="3730625"/>
          <p14:tracePt t="39413" x="8964613" y="3714750"/>
          <p14:tracePt t="39430" x="8994775" y="3700463"/>
          <p14:tracePt t="39438" x="9018588" y="3700463"/>
          <p14:tracePt t="39439" x="9034463" y="3700463"/>
          <p14:tracePt t="39446" x="9064625" y="3700463"/>
          <p14:tracePt t="39455" x="9118600" y="3708400"/>
          <p14:tracePt t="39463" x="9204325" y="3746500"/>
          <p14:tracePt t="39474" x="9320213" y="3832225"/>
          <p14:tracePt t="39480" x="9390063" y="3878263"/>
          <p14:tracePt t="39488" x="9490075" y="3962400"/>
          <p14:tracePt t="39489" x="9505950" y="3978275"/>
          <p14:tracePt t="39496" x="9621838" y="4079875"/>
          <p14:tracePt t="39505" x="9721850" y="4164013"/>
          <p14:tracePt t="39513" x="9847263" y="4271963"/>
          <p14:tracePt t="39514" x="9861550" y="4271963"/>
          <p14:tracePt t="39515" x="9877425" y="4287838"/>
          <p14:tracePt t="39522" x="9963150" y="4349750"/>
          <p14:tracePt t="39530" x="10063163" y="4403725"/>
          <p14:tracePt t="39538" x="10148888" y="4457700"/>
          <p14:tracePt t="39546" x="10218738" y="4489450"/>
          <p14:tracePt t="39555" x="10264775" y="4519613"/>
          <p14:tracePt t="39572" x="10318750" y="4543425"/>
          <p14:tracePt t="39580" x="10334625" y="4543425"/>
          <p14:tracePt t="39615" x="10334625" y="4527550"/>
          <p14:tracePt t="39616" x="10326688" y="4527550"/>
          <p14:tracePt t="39623" x="10310813" y="4513263"/>
          <p14:tracePt t="39630" x="10294938" y="4513263"/>
          <p14:tracePt t="39638" x="10256838" y="4481513"/>
          <p14:tracePt t="39646" x="10210800" y="4465638"/>
          <p14:tracePt t="39663" x="10101263" y="4411663"/>
          <p14:tracePt t="39672" x="10071100" y="4381500"/>
          <p14:tracePt t="39680" x="10025063" y="4357688"/>
          <p14:tracePt t="39688" x="9939338" y="4327525"/>
          <p14:tracePt t="39696" x="9815513" y="4295775"/>
          <p14:tracePt t="39705" x="9699625" y="4271963"/>
          <p14:tracePt t="39713" x="9583738" y="4257675"/>
          <p14:tracePt t="39714" x="9559925" y="4257675"/>
          <p14:tracePt t="39721" x="9482138" y="4241800"/>
          <p14:tracePt t="39730" x="9398000" y="4241800"/>
          <p14:tracePt t="39738" x="9328150" y="4241800"/>
          <p14:tracePt t="39747" x="9242425" y="4249738"/>
          <p14:tracePt t="39763" x="9142413" y="4303713"/>
          <p14:tracePt t="39764" x="9142413" y="4319588"/>
          <p14:tracePt t="39772" x="9102725" y="4333875"/>
          <p14:tracePt t="39780" x="9102725" y="4373563"/>
          <p14:tracePt t="39788" x="9102725" y="4403725"/>
          <p14:tracePt t="39805" x="9102725" y="4457700"/>
          <p14:tracePt t="39813" x="9102725" y="4489450"/>
          <p14:tracePt t="39821" x="9088438" y="4519613"/>
          <p14:tracePt t="39830" x="9088438" y="4543425"/>
          <p14:tracePt t="39838" x="9072563" y="4559300"/>
          <p14:tracePt t="39855" x="9018588" y="4575175"/>
          <p14:tracePt t="39863" x="8986838" y="4575175"/>
          <p14:tracePt t="39871" x="8956675" y="4589463"/>
          <p14:tracePt t="39880" x="8916988" y="4589463"/>
          <p14:tracePt t="39888" x="8902700" y="4589463"/>
          <p14:tracePt t="39889" x="8886825" y="4589463"/>
          <p14:tracePt t="39896" x="8855075" y="4589463"/>
          <p14:tracePt t="39905" x="8816975" y="4589463"/>
          <p14:tracePt t="39913" x="8785225" y="4583113"/>
          <p14:tracePt t="39921" x="8770938" y="4583113"/>
          <p14:tracePt t="39930" x="8747125" y="4583113"/>
          <p14:tracePt t="39946" x="8731250" y="4583113"/>
          <p14:tracePt t="39993" x="8716963" y="4583113"/>
          <p14:tracePt t="40021" x="8716963" y="4567238"/>
          <p14:tracePt t="40027" x="8716963" y="4543425"/>
          <p14:tracePt t="40038" x="8723313" y="4497388"/>
          <p14:tracePt t="40047" x="8747125" y="4443413"/>
          <p14:tracePt t="40055" x="8763000" y="4381500"/>
          <p14:tracePt t="40063" x="8763000" y="4271963"/>
          <p14:tracePt t="40071" x="8778875" y="4195763"/>
          <p14:tracePt t="40088" x="8793163" y="4002088"/>
          <p14:tracePt t="40089" x="8793163" y="3986213"/>
          <p14:tracePt t="40096" x="8809038" y="3924300"/>
          <p14:tracePt t="40105" x="8824913" y="3870325"/>
          <p14:tracePt t="40122" x="8824913" y="3784600"/>
          <p14:tracePt t="40130" x="8824913" y="3714750"/>
          <p14:tracePt t="40138" x="8824913" y="3668713"/>
          <p14:tracePt t="40146" x="8824913" y="3614738"/>
          <p14:tracePt t="40154" x="8824913" y="3584575"/>
          <p14:tracePt t="40163" x="8824913" y="3544888"/>
          <p14:tracePt t="40180" x="8824913" y="3460750"/>
          <p14:tracePt t="40188" x="8824913" y="3444875"/>
          <p14:tracePt t="40206" x="8824913" y="3429000"/>
          <p14:tracePt t="40265" x="8824913" y="3436938"/>
          <p14:tracePt t="40273" x="8824913" y="3460750"/>
          <p14:tracePt t="40282" x="8847138" y="3460750"/>
          <p14:tracePt t="40282" x="8847138" y="3475038"/>
          <p14:tracePt t="40290" x="8847138" y="3490913"/>
          <p14:tracePt t="40296" x="8863013" y="3506788"/>
          <p14:tracePt t="40305" x="8878888" y="3522663"/>
          <p14:tracePt t="40322" x="8932863" y="3622675"/>
          <p14:tracePt t="40330" x="8948738" y="3660775"/>
          <p14:tracePt t="40338" x="8964613" y="3708400"/>
          <p14:tracePt t="40346" x="8978900" y="3746500"/>
          <p14:tracePt t="40355" x="8978900" y="3776663"/>
          <p14:tracePt t="40372" x="8994775" y="3792538"/>
          <p14:tracePt t="40421" x="8994775" y="3784600"/>
          <p14:tracePt t="40424" x="8994775" y="3770313"/>
          <p14:tracePt t="40430" x="8994775" y="3754438"/>
          <p14:tracePt t="40438" x="8972550" y="3700463"/>
          <p14:tracePt t="40439" x="8956675" y="3684588"/>
          <p14:tracePt t="40446" x="8916988" y="3614738"/>
          <p14:tracePt t="40463" x="8801100" y="3482975"/>
          <p14:tracePt t="40471" x="8770938" y="3429000"/>
          <p14:tracePt t="40480" x="8716963" y="3382963"/>
          <p14:tracePt t="40488" x="8685213" y="3343275"/>
          <p14:tracePt t="40496" x="8669338" y="3328988"/>
          <p14:tracePt t="40513" x="8647113" y="3313113"/>
          <p14:tracePt t="40521" x="8647113" y="3297238"/>
          <p14:tracePt t="40531" x="8647113" y="3273425"/>
          <p14:tracePt t="40540" x="8647113" y="3259138"/>
          <p14:tracePt t="40547" x="8661400" y="3243263"/>
          <p14:tracePt t="40555" x="8677275" y="3211513"/>
          <p14:tracePt t="40563" x="8677275" y="3157538"/>
          <p14:tracePt t="40563" x="8693150" y="3157538"/>
          <p14:tracePt t="40572" x="8693150" y="3073400"/>
          <p14:tracePt t="40580" x="8693150" y="3003550"/>
          <p14:tracePt t="40588" x="8693150" y="2917825"/>
          <p14:tracePt t="40605" x="8669338" y="2801938"/>
          <p14:tracePt t="40613" x="8669338" y="2771775"/>
          <p14:tracePt t="40621" x="8669338" y="2732088"/>
          <p14:tracePt t="40630" x="8669338" y="2716213"/>
          <p14:tracePt t="40638" x="8669338" y="2701925"/>
          <p14:tracePt t="40647" x="8669338" y="2686050"/>
          <p14:tracePt t="40670" x="8669338" y="2670175"/>
          <p14:tracePt t="40679" x="8669338" y="2647950"/>
          <p14:tracePt t="40683" x="8669338" y="2632075"/>
          <p14:tracePt t="40689" x="8669338" y="2616200"/>
          <p14:tracePt t="40696" x="8669338" y="2586038"/>
          <p14:tracePt t="40705" x="8669338" y="2546350"/>
          <p14:tracePt t="40713" x="8669338" y="2500313"/>
          <p14:tracePt t="40721" x="8669338" y="2462213"/>
          <p14:tracePt t="40777" x="8669338" y="2476500"/>
          <p14:tracePt t="40780" x="8669338" y="2492375"/>
          <p14:tracePt t="40788" x="8677275" y="2524125"/>
          <p14:tracePt t="40796" x="8709025" y="2578100"/>
          <p14:tracePt t="40805" x="8763000" y="2624138"/>
          <p14:tracePt t="40813" x="8824913" y="2693988"/>
          <p14:tracePt t="40814" x="8824913" y="2709863"/>
          <p14:tracePt t="40821" x="8909050" y="2763838"/>
          <p14:tracePt t="40830" x="8994775" y="2809875"/>
          <p14:tracePt t="40838" x="9064625" y="2879725"/>
          <p14:tracePt t="40846" x="9118600" y="2917825"/>
          <p14:tracePt t="40855" x="9150350" y="2963863"/>
          <p14:tracePt t="40863" x="9180513" y="3019425"/>
          <p14:tracePt t="40863" x="9180513" y="3033713"/>
          <p14:tracePt t="40871" x="9220200" y="3081338"/>
          <p14:tracePt t="40888" x="9220200" y="3219450"/>
          <p14:tracePt t="40897" x="9220200" y="3289300"/>
          <p14:tracePt t="40905" x="9220200" y="3351213"/>
          <p14:tracePt t="40913" x="9220200" y="3405188"/>
          <p14:tracePt t="40914" x="9220200" y="3421063"/>
          <p14:tracePt t="40922" x="9220200" y="3475038"/>
          <p14:tracePt t="40930" x="9220200" y="3522663"/>
          <p14:tracePt t="40938" x="9220200" y="3576638"/>
          <p14:tracePt t="40946" x="9220200" y="3622675"/>
          <p14:tracePt t="40955" x="9220200" y="3676650"/>
          <p14:tracePt t="40963" x="9234488" y="3708400"/>
          <p14:tracePt t="40971" x="9234488" y="3746500"/>
          <p14:tracePt t="40980" x="9250363" y="3776663"/>
          <p14:tracePt t="40988" x="9250363" y="3808413"/>
          <p14:tracePt t="40996" x="9266238" y="3832225"/>
          <p14:tracePt t="41005" x="9266238" y="3846513"/>
          <p14:tracePt t="41013" x="9266238" y="3862388"/>
          <p14:tracePt t="41021" x="9266238" y="3878263"/>
          <p14:tracePt t="41038" x="9288463" y="3916363"/>
          <p14:tracePt t="41046" x="9288463" y="3932238"/>
          <p14:tracePt t="41055" x="9304338" y="3948113"/>
          <p14:tracePt t="41063" x="9320213" y="3962400"/>
          <p14:tracePt t="41072" x="9336088" y="4002088"/>
          <p14:tracePt t="41080" x="9350375" y="4017963"/>
          <p14:tracePt t="41088" x="9366250" y="4048125"/>
          <p14:tracePt t="41096" x="9405938" y="4064000"/>
          <p14:tracePt t="41105" x="9420225" y="4079875"/>
          <p14:tracePt t="41113" x="9436100" y="4117975"/>
          <p14:tracePt t="41122" x="9451975" y="4133850"/>
          <p14:tracePt t="41130" x="9490075" y="4164013"/>
          <p14:tracePt t="41138" x="9521825" y="4187825"/>
          <p14:tracePt t="41146" x="9559925" y="4217988"/>
          <p14:tracePt t="41155" x="9591675" y="4249738"/>
          <p14:tracePt t="41163" x="9637713" y="4271963"/>
          <p14:tracePt t="41164" x="9637713" y="4287838"/>
          <p14:tracePt t="41180" x="9721850" y="4333875"/>
          <p14:tracePt t="41188" x="9777413" y="4349750"/>
          <p14:tracePt t="41196" x="9831388" y="4389438"/>
          <p14:tracePt t="41205" x="9861550" y="4403725"/>
          <p14:tracePt t="41213" x="9893300" y="4419600"/>
          <p14:tracePt t="41221" x="9931400" y="4435475"/>
          <p14:tracePt t="41230" x="9947275" y="4435475"/>
          <p14:tracePt t="41238" x="9963150" y="4457700"/>
          <p14:tracePt t="41247" x="9993313" y="4473575"/>
          <p14:tracePt t="41255" x="10017125" y="4489450"/>
          <p14:tracePt t="41272" x="10063163" y="4543425"/>
          <p14:tracePt t="41280" x="10079038" y="4559300"/>
          <p14:tracePt t="41288" x="10117138" y="4575175"/>
          <p14:tracePt t="41289" x="10133013" y="4589463"/>
          <p14:tracePt t="41297" x="10163175" y="4605338"/>
          <p14:tracePt t="41305" x="10233025" y="4645025"/>
          <p14:tracePt t="41322" x="10334625" y="4691063"/>
          <p14:tracePt t="41338" x="10434638" y="4729163"/>
          <p14:tracePt t="41339" x="10434638" y="4745038"/>
          <p14:tracePt t="41346" x="10472738" y="4745038"/>
          <p14:tracePt t="41355" x="10504488" y="4760913"/>
          <p14:tracePt t="41363" x="10520363" y="4760913"/>
          <p14:tracePt t="41364" x="10520363" y="4775200"/>
          <p14:tracePt t="41371" x="10558463" y="4775200"/>
          <p14:tracePt t="41380" x="10574338" y="4791075"/>
          <p14:tracePt t="41388" x="10590213" y="4791075"/>
          <p14:tracePt t="41396" x="10604500" y="4791075"/>
          <p14:tracePt t="41413" x="10674350" y="4791075"/>
          <p14:tracePt t="41421" x="10706100" y="4791075"/>
          <p14:tracePt t="41430" x="10744200" y="4791075"/>
          <p14:tracePt t="41438" x="10760075" y="4791075"/>
          <p14:tracePt t="41447" x="10775950" y="4791075"/>
          <p14:tracePt t="41463" x="10790238" y="4768850"/>
          <p14:tracePt t="41472" x="10790238" y="4737100"/>
          <p14:tracePt t="41480" x="10790238" y="4683125"/>
          <p14:tracePt t="41488" x="10790238" y="4613275"/>
          <p14:tracePt t="41497" x="10790238" y="4513263"/>
          <p14:tracePt t="41505" x="10790238" y="4395788"/>
          <p14:tracePt t="41513" x="10790238" y="4225925"/>
          <p14:tracePt t="41514" x="10790238" y="4210050"/>
          <p14:tracePt t="41522" x="10790238" y="4024313"/>
          <p14:tracePt t="41530" x="10790238" y="3838575"/>
          <p14:tracePt t="41538" x="10790238" y="3668713"/>
          <p14:tracePt t="41539" x="10790238" y="3630613"/>
          <p14:tracePt t="41555" x="10845800" y="3382963"/>
          <p14:tracePt t="41563" x="10860088" y="3273425"/>
          <p14:tracePt t="41572" x="10891838" y="3173413"/>
          <p14:tracePt t="41580" x="10929938" y="3087688"/>
          <p14:tracePt t="41588" x="10961688" y="2987675"/>
          <p14:tracePt t="41589" x="10961688" y="2971800"/>
          <p14:tracePt t="41605" x="11015663" y="2755900"/>
          <p14:tracePt t="41613" x="11045825" y="2647950"/>
          <p14:tracePt t="41614" x="11045825" y="2632075"/>
          <p14:tracePt t="41621" x="11045825" y="2530475"/>
          <p14:tracePt t="41630" x="11045825" y="2414588"/>
          <p14:tracePt t="41647" x="11045825" y="2212975"/>
          <p14:tracePt t="41655" x="11045825" y="2159000"/>
          <p14:tracePt t="41663" x="11045825" y="2144713"/>
          <p14:tracePt t="41696" x="11045825" y="2151063"/>
          <p14:tracePt t="41700" x="11045825" y="2166938"/>
          <p14:tracePt t="41705" x="11045825" y="2182813"/>
          <p14:tracePt t="41713" x="11045825" y="2268538"/>
          <p14:tracePt t="41714" x="11045825" y="2290763"/>
          <p14:tracePt t="41722" x="11045825" y="2376488"/>
          <p14:tracePt t="41730" x="11061700" y="2454275"/>
          <p14:tracePt t="41747" x="11077575" y="2709863"/>
          <p14:tracePt t="41755" x="11077575" y="2833688"/>
          <p14:tracePt t="41763" x="11077575" y="2963863"/>
          <p14:tracePt t="41764" x="11077575" y="2979738"/>
          <p14:tracePt t="41771" x="11077575" y="3119438"/>
          <p14:tracePt t="41788" x="11069638" y="3421063"/>
          <p14:tracePt t="41796" x="11037888" y="3560763"/>
          <p14:tracePt t="41805" x="10999788" y="3676650"/>
          <p14:tracePt t="41813" x="10969625" y="3832225"/>
          <p14:tracePt t="41814" x="10953750" y="3846513"/>
          <p14:tracePt t="41821" x="10914063" y="3948113"/>
          <p14:tracePt t="41838" x="10798175" y="4164013"/>
          <p14:tracePt t="41846" x="10728325" y="4249738"/>
          <p14:tracePt t="41855" x="10682288" y="4319588"/>
          <p14:tracePt t="41863" x="10612438" y="4389438"/>
          <p14:tracePt t="41872" x="10542588" y="4457700"/>
          <p14:tracePt t="41880" x="10512425" y="4489450"/>
          <p14:tracePt t="41888" x="10458450" y="4543425"/>
          <p14:tracePt t="41896" x="10410825" y="4575175"/>
          <p14:tracePt t="41905" x="10372725" y="4605338"/>
          <p14:tracePt t="41913" x="10342563" y="4621213"/>
          <p14:tracePt t="41930" x="10272713" y="4621213"/>
          <p14:tracePt t="41938" x="10240963" y="4613275"/>
          <p14:tracePt t="41946" x="10171113" y="4583113"/>
          <p14:tracePt t="41955" x="10101263" y="4543425"/>
          <p14:tracePt t="41963" x="10001250" y="4481513"/>
          <p14:tracePt t="41980" x="9799638" y="4327525"/>
          <p14:tracePt t="41988" x="9699625" y="4257675"/>
          <p14:tracePt t="41989" x="9683750" y="4241800"/>
          <p14:tracePt t="41996" x="9598025" y="4195763"/>
          <p14:tracePt t="42005" x="9529763" y="4141788"/>
          <p14:tracePt t="42013" x="9459913" y="4125913"/>
          <p14:tracePt t="42022" x="9412288" y="4086225"/>
          <p14:tracePt t="42030" x="9374188" y="4086225"/>
          <p14:tracePt t="42039" x="9358313" y="4071938"/>
          <p14:tracePt t="42097" x="9358313" y="4079875"/>
          <p14:tracePt t="42110" x="9358313" y="4102100"/>
          <p14:tracePt t="42122" x="9358313" y="4133850"/>
          <p14:tracePt t="42130" x="9358313" y="4164013"/>
          <p14:tracePt t="42138" x="9390063" y="4217988"/>
          <p14:tracePt t="42146" x="9436100" y="4271963"/>
          <p14:tracePt t="42155" x="9490075" y="4319588"/>
          <p14:tracePt t="42163" x="9559925" y="4373563"/>
          <p14:tracePt t="42172" x="9621838" y="4403725"/>
          <p14:tracePt t="42180" x="9691688" y="4435475"/>
          <p14:tracePt t="42188" x="9745663" y="4473575"/>
          <p14:tracePt t="42196" x="9791700" y="4505325"/>
          <p14:tracePt t="42213" x="9931400" y="4589463"/>
          <p14:tracePt t="42221" x="9977438" y="4621213"/>
          <p14:tracePt t="42230" x="10033000" y="4659313"/>
          <p14:tracePt t="42238" x="10063163" y="4675188"/>
          <p14:tracePt t="42246" x="10101263" y="4706938"/>
          <p14:tracePt t="42255" x="10117138" y="4729163"/>
          <p14:tracePt t="42263" x="10133013" y="4729163"/>
          <p14:tracePt t="42271" x="10148888" y="4745038"/>
          <p14:tracePt t="42285" x="10163175" y="4745038"/>
          <p14:tracePt t="42288" x="10163175" y="4760913"/>
          <p14:tracePt t="42313" x="10179050" y="4760913"/>
          <p14:tracePt t="42324" x="10179050" y="4775200"/>
          <p14:tracePt t="42331" x="10202863" y="4775200"/>
          <p14:tracePt t="42341" x="10218738" y="4791075"/>
          <p14:tracePt t="42355" x="10233025" y="4791075"/>
          <p14:tracePt t="42363" x="10233025" y="4814888"/>
          <p14:tracePt t="42372" x="10248900" y="4814888"/>
          <p14:tracePt t="42380" x="10264775" y="4830763"/>
          <p14:tracePt t="42388" x="10287000" y="4830763"/>
          <p14:tracePt t="42397" x="10302875" y="4845050"/>
          <p14:tracePt t="42405" x="10318750" y="4845050"/>
          <p14:tracePt t="42413" x="10334625" y="4845050"/>
          <p14:tracePt t="42421" x="10348913" y="4845050"/>
          <p14:tracePt t="42430" x="10372725" y="4860925"/>
          <p14:tracePt t="42439" x="10388600" y="4860925"/>
          <p14:tracePt t="42447" x="10404475" y="4860925"/>
          <p14:tracePt t="42455" x="10434638" y="4860925"/>
          <p14:tracePt t="42463" x="10450513" y="4860925"/>
          <p14:tracePt t="42472" x="10488613" y="4860925"/>
          <p14:tracePt t="42480" x="10504488" y="4860925"/>
          <p14:tracePt t="42488" x="10534650" y="4860925"/>
          <p14:tracePt t="42497" x="10558463" y="4876800"/>
          <p14:tracePt t="42505" x="10574338" y="4876800"/>
          <p14:tracePt t="42513" x="10590213" y="4876800"/>
          <p14:tracePt t="42521" x="10604500" y="4876800"/>
          <p14:tracePt t="42538" x="10620375" y="4876800"/>
          <p14:tracePt t="42586" x="10612438" y="4876800"/>
          <p14:tracePt t="42592" x="10598150" y="4876800"/>
          <p14:tracePt t="42597" x="10582275" y="4876800"/>
          <p14:tracePt t="42605" x="10542588" y="4876800"/>
          <p14:tracePt t="42613" x="10480675" y="4876800"/>
          <p14:tracePt t="42621" x="10426700" y="4876800"/>
          <p14:tracePt t="42630" x="10342563" y="4876800"/>
          <p14:tracePt t="42639" x="10256838" y="4876800"/>
          <p14:tracePt t="42646" x="10140950" y="4876800"/>
          <p14:tracePt t="42655" x="10001250" y="4876800"/>
          <p14:tracePt t="42663" x="9885363" y="4876800"/>
          <p14:tracePt t="42664" x="9869488" y="4876800"/>
          <p14:tracePt t="42680" x="9629775" y="4837113"/>
          <p14:tracePt t="42688" x="9544050" y="4837113"/>
          <p14:tracePt t="42689" x="9544050" y="4814888"/>
          <p14:tracePt t="42696" x="9482138" y="4814888"/>
          <p14:tracePt t="42705" x="9428163" y="4799013"/>
          <p14:tracePt t="42713" x="9398000" y="4799013"/>
          <p14:tracePt t="42752" x="9405938" y="4799013"/>
          <p14:tracePt t="42755" x="9420225" y="4799013"/>
          <p14:tracePt t="42763" x="9451975" y="4799013"/>
          <p14:tracePt t="42772" x="9505950" y="4799013"/>
          <p14:tracePt t="42773" x="9521825" y="4799013"/>
          <p14:tracePt t="42788" x="9637713" y="4799013"/>
          <p14:tracePt t="42789" x="9659938" y="4799013"/>
          <p14:tracePt t="42797" x="9745663" y="4799013"/>
          <p14:tracePt t="42805" x="9807575" y="4799013"/>
          <p14:tracePt t="42813" x="9893300" y="4814888"/>
          <p14:tracePt t="42821" x="9963150" y="4814888"/>
          <p14:tracePt t="42830" x="10017125" y="4814888"/>
          <p14:tracePt t="42838" x="10063163" y="4814888"/>
          <p14:tracePt t="42846" x="10079038" y="4814888"/>
          <p14:tracePt t="42880" x="10071100" y="4814888"/>
          <p14:tracePt t="42883" x="10055225" y="4814888"/>
          <p14:tracePt t="42888" x="10025063" y="4814888"/>
          <p14:tracePt t="42896" x="9955213" y="4814888"/>
          <p14:tracePt t="42905" x="9869488" y="4814888"/>
          <p14:tracePt t="42906" x="9853613" y="4814888"/>
          <p14:tracePt t="42913" x="9769475" y="4799013"/>
          <p14:tracePt t="42914" x="9753600" y="4799013"/>
          <p14:tracePt t="42922" x="9667875" y="4799013"/>
          <p14:tracePt t="42930" x="9583738" y="4799013"/>
          <p14:tracePt t="42931" x="9559925" y="4799013"/>
          <p14:tracePt t="42938" x="9459913" y="4783138"/>
          <p14:tracePt t="42947" x="9358313" y="4783138"/>
          <p14:tracePt t="42955" x="9258300" y="4768850"/>
          <p14:tracePt t="42963" x="9172575" y="4752975"/>
          <p14:tracePt t="42971" x="9126538" y="4752975"/>
          <p14:tracePt t="42980" x="9088438" y="4737100"/>
          <p14:tracePt t="43014" x="9072563" y="4737100"/>
          <p14:tracePt t="43070" x="9056688" y="4737100"/>
          <p14:tracePt t="43079" x="9056688" y="4745038"/>
          <p14:tracePt t="43083" x="9040813" y="4745038"/>
          <p14:tracePt t="43114" x="9040813" y="4760913"/>
          <p14:tracePt t="43240" x="9048750" y="4760913"/>
          <p14:tracePt t="43255" x="9096375" y="4760913"/>
          <p14:tracePt t="43263" x="9134475" y="4760913"/>
          <p14:tracePt t="43272" x="9180513" y="4760913"/>
          <p14:tracePt t="43280" x="9220200" y="4760913"/>
          <p14:tracePt t="43288" x="9266238" y="4752975"/>
          <p14:tracePt t="43297" x="9304338" y="4752975"/>
          <p14:tracePt t="43305" x="9336088" y="4737100"/>
          <p14:tracePt t="43313" x="9366250" y="4713288"/>
          <p14:tracePt t="43314" x="9390063" y="4713288"/>
          <p14:tracePt t="43322" x="9420225" y="4713288"/>
          <p14:tracePt t="43330" x="9436100" y="4699000"/>
          <p14:tracePt t="43338" x="9474200" y="4699000"/>
          <p14:tracePt t="43347" x="9490075" y="4699000"/>
          <p14:tracePt t="43355" x="9505950" y="4683125"/>
          <p14:tracePt t="43363" x="9536113" y="4683125"/>
          <p14:tracePt t="43372" x="9559925" y="4667250"/>
          <p14:tracePt t="43388" x="9621838" y="4651375"/>
          <p14:tracePt t="43397" x="9659938" y="4651375"/>
          <p14:tracePt t="43405" x="9707563" y="4629150"/>
          <p14:tracePt t="43413" x="9745663" y="4613275"/>
          <p14:tracePt t="43421" x="9777413" y="4597400"/>
          <p14:tracePt t="43430" x="9831388" y="4583113"/>
          <p14:tracePt t="43431" x="9831388" y="4567238"/>
          <p14:tracePt t="43439" x="9861550" y="4543425"/>
          <p14:tracePt t="43446" x="9893300" y="4527550"/>
          <p14:tracePt t="43455" x="9931400" y="4497388"/>
          <p14:tracePt t="43463" x="9963150" y="4465638"/>
          <p14:tracePt t="43472" x="9977438" y="4443413"/>
          <p14:tracePt t="43480" x="10017125" y="4411663"/>
          <p14:tracePt t="43488" x="10047288" y="4381500"/>
          <p14:tracePt t="43497" x="10079038" y="4341813"/>
          <p14:tracePt t="43505" x="10117138" y="4295775"/>
          <p14:tracePt t="43513" x="10163175" y="4257675"/>
          <p14:tracePt t="43522" x="10218738" y="4210050"/>
          <p14:tracePt t="43530" x="10248900" y="4141788"/>
          <p14:tracePt t="43538" x="10302875" y="4086225"/>
          <p14:tracePt t="43546" x="10334625" y="4002088"/>
          <p14:tracePt t="43555" x="10372725" y="3924300"/>
          <p14:tracePt t="43563" x="10404475" y="3816350"/>
          <p14:tracePt t="43564" x="10404475" y="3800475"/>
          <p14:tracePt t="43573" x="10450513" y="3684588"/>
          <p14:tracePt t="43580" x="10472738" y="3614738"/>
          <p14:tracePt t="43588" x="10504488" y="3514725"/>
          <p14:tracePt t="43589" x="10504488" y="3498850"/>
          <p14:tracePt t="43596" x="10520363" y="3413125"/>
          <p14:tracePt t="43605" x="10558463" y="3313113"/>
          <p14:tracePt t="43613" x="10590213" y="3211513"/>
          <p14:tracePt t="43622" x="10620375" y="3111500"/>
          <p14:tracePt t="43630" x="10660063" y="3003550"/>
          <p14:tracePt t="43639" x="10706100" y="2901950"/>
          <p14:tracePt t="43647" x="10721975" y="2801938"/>
          <p14:tracePt t="43655" x="10760075" y="2701925"/>
          <p14:tracePt t="43663" x="10790238" y="2616200"/>
          <p14:tracePt t="43680" x="10829925" y="2484438"/>
          <p14:tracePt t="43688" x="10845800" y="2430463"/>
          <p14:tracePt t="43696" x="10845800" y="2414588"/>
          <p14:tracePt t="43705" x="10860088" y="2400300"/>
          <p14:tracePt t="43763" x="10860088" y="2406650"/>
          <p14:tracePt t="43767" x="10852150" y="2422525"/>
          <p14:tracePt t="43773" x="10837863" y="2476500"/>
          <p14:tracePt t="43780" x="10814050" y="2562225"/>
          <p14:tracePt t="43788" x="10768013" y="2678113"/>
          <p14:tracePt t="43797" x="10728325" y="2809875"/>
          <p14:tracePt t="43805" x="10682288" y="2963863"/>
          <p14:tracePt t="43806" x="10666413" y="2979738"/>
          <p14:tracePt t="43822" x="10512425" y="3305175"/>
          <p14:tracePt t="43830" x="10442575" y="3460750"/>
          <p14:tracePt t="43838" x="10326688" y="3622675"/>
          <p14:tracePt t="43846" x="10256838" y="3746500"/>
          <p14:tracePt t="43847" x="10240963" y="3746500"/>
          <p14:tracePt t="43855" x="10171113" y="3846513"/>
          <p14:tracePt t="43863" x="10101263" y="3932238"/>
          <p14:tracePt t="43872" x="10039350" y="4002088"/>
          <p14:tracePt t="43880" x="9985375" y="4064000"/>
          <p14:tracePt t="43888" x="9955213" y="4117975"/>
          <p14:tracePt t="43897" x="9915525" y="4187825"/>
          <p14:tracePt t="43913" x="9901238" y="4271963"/>
          <p14:tracePt t="43922" x="9901238" y="4287838"/>
          <p14:tracePt t="43941" x="9909175" y="4287838"/>
          <p14:tracePt t="43945" x="9931400" y="4287838"/>
          <p14:tracePt t="43955" x="9977438" y="4257675"/>
          <p14:tracePt t="43964" x="10079038" y="4156075"/>
          <p14:tracePt t="43972" x="10163175" y="4071938"/>
          <p14:tracePt t="43980" x="10264775" y="3940175"/>
          <p14:tracePt t="43988" x="10372725" y="3800475"/>
          <p14:tracePt t="43989" x="10388600" y="3784600"/>
          <p14:tracePt t="43997" x="10488613" y="3598863"/>
          <p14:tracePt t="43998" x="10504488" y="3584575"/>
          <p14:tracePt t="44005" x="10590213" y="3429000"/>
          <p14:tracePt t="44013" x="10674350" y="3273425"/>
          <p14:tracePt t="44014" x="10674350" y="3259138"/>
          <p14:tracePt t="44022" x="10760075" y="3111500"/>
          <p14:tracePt t="44030" x="10845800" y="2971800"/>
          <p14:tracePt t="44038" x="10914063" y="2840038"/>
          <p14:tracePt t="44055" x="11015663" y="2616200"/>
          <p14:tracePt t="44056" x="11015663" y="2600325"/>
          <p14:tracePt t="44063" x="11045825" y="2516188"/>
          <p14:tracePt t="44072" x="11077575" y="2400300"/>
          <p14:tracePt t="44080" x="11115675" y="2330450"/>
          <p14:tracePt t="44089" x="11147425" y="2274888"/>
          <p14:tracePt t="44089" x="11147425" y="2260600"/>
          <p14:tracePt t="44097" x="11147425" y="2244725"/>
          <p14:tracePt t="44127" x="11147425" y="2252663"/>
          <p14:tracePt t="44129" x="11161713" y="2252663"/>
          <p14:tracePt t="44139" x="11161713" y="2376488"/>
          <p14:tracePt t="44139" x="11161713" y="2392363"/>
          <p14:tracePt t="44147" x="11161713" y="2492375"/>
          <p14:tracePt t="44155" x="11161713" y="2624138"/>
          <p14:tracePt t="44163" x="11161713" y="2778125"/>
          <p14:tracePt t="44164" x="11185525" y="2794000"/>
          <p14:tracePt t="44173" x="11185525" y="3019425"/>
          <p14:tracePt t="44180" x="11201400" y="3149600"/>
          <p14:tracePt t="44197" x="11231563" y="3460750"/>
          <p14:tracePt t="44205" x="11247438" y="3576638"/>
          <p14:tracePt t="44213" x="11263313" y="3692525"/>
          <p14:tracePt t="44222" x="11285538" y="3776663"/>
          <p14:tracePt t="44230" x="11301413" y="3846513"/>
          <p14:tracePt t="44238" x="11317288" y="3878263"/>
          <p14:tracePt t="44246" x="11333163" y="3916363"/>
          <p14:tracePt t="44255" x="11347450" y="3932238"/>
          <p14:tracePt t="44264" x="11371263" y="3932238"/>
          <p14:tracePt t="44288" x="11387138" y="3900488"/>
          <p14:tracePt t="44297" x="11417300" y="3838575"/>
          <p14:tracePt t="44305" x="11433175" y="3730625"/>
          <p14:tracePt t="44306" x="11433175" y="3714750"/>
          <p14:tracePt t="44313" x="11456988" y="3614738"/>
          <p14:tracePt t="44314" x="11456988" y="3598863"/>
          <p14:tracePt t="44322" x="11472863" y="3444875"/>
          <p14:tracePt t="44330" x="11472863" y="3313113"/>
          <p14:tracePt t="44331" x="11472863" y="3273425"/>
          <p14:tracePt t="44338" x="11472863" y="3143250"/>
          <p14:tracePt t="44339" x="11472863" y="3127375"/>
          <p14:tracePt t="44347" x="11472863" y="2971800"/>
          <p14:tracePt t="44355" x="11441113" y="2855913"/>
          <p14:tracePt t="44363" x="11410950" y="2755900"/>
          <p14:tracePt t="44372" x="11379200" y="2686050"/>
          <p14:tracePt t="44380" x="11355388" y="2670175"/>
          <p14:tracePt t="44388" x="11325225" y="2647950"/>
          <p14:tracePt t="44398" x="11309350" y="2647950"/>
          <p14:tracePt t="44407" x="11293475" y="2647950"/>
          <p14:tracePt t="44413" x="11271250" y="2678113"/>
          <p14:tracePt t="44430" x="11185525" y="2895600"/>
          <p14:tracePt t="44438" x="11155363" y="3033713"/>
          <p14:tracePt t="44447" x="11107738" y="3205163"/>
          <p14:tracePt t="44455" x="11053763" y="3351213"/>
          <p14:tracePt t="44463" x="10999788" y="3536950"/>
          <p14:tracePt t="44472" x="10953750" y="3692525"/>
          <p14:tracePt t="44480" x="10914063" y="3832225"/>
          <p14:tracePt t="44481" x="10914063" y="3846513"/>
          <p14:tracePt t="44488" x="10899775" y="3948113"/>
          <p14:tracePt t="44489" x="10899775" y="3962400"/>
          <p14:tracePt t="44497" x="10883900" y="4079875"/>
          <p14:tracePt t="44505" x="10868025" y="4164013"/>
          <p14:tracePt t="44522" x="10868025" y="4271963"/>
          <p14:tracePt t="44530" x="10852150" y="4303713"/>
          <p14:tracePt t="44538" x="10837863" y="4333875"/>
          <p14:tracePt t="44547" x="10814050" y="4373563"/>
          <p14:tracePt t="44557" x="10798175" y="4373563"/>
          <p14:tracePt t="44572" x="10798175" y="4389438"/>
          <p14:tracePt t="44608" x="10798175" y="4381500"/>
          <p14:tracePt t="44612" x="10798175" y="4357688"/>
          <p14:tracePt t="44616" x="10798175" y="4341813"/>
          <p14:tracePt t="44622" x="10798175" y="4295775"/>
          <p14:tracePt t="44630" x="10798175" y="4225925"/>
          <p14:tracePt t="44638" x="10798175" y="4110038"/>
          <p14:tracePt t="44647" x="10798175" y="3970338"/>
          <p14:tracePt t="44663" x="10783888" y="3584575"/>
          <p14:tracePt t="44672" x="10752138" y="3413125"/>
          <p14:tracePt t="44680" x="10714038" y="3243263"/>
          <p14:tracePt t="44681" x="10714038" y="3227388"/>
          <p14:tracePt t="44688" x="10698163" y="3111500"/>
          <p14:tracePt t="44689" x="10682288" y="3087688"/>
          <p14:tracePt t="44696" x="10666413" y="3003550"/>
          <p14:tracePt t="44713" x="10612438" y="2887663"/>
          <p14:tracePt t="44714" x="10612438" y="2871788"/>
          <p14:tracePt t="44721" x="10598150" y="2855913"/>
          <p14:tracePt t="44730" x="10598150" y="2840038"/>
          <p14:tracePt t="44801" x="10582275" y="2840038"/>
          <p14:tracePt t="44822" x="10582275" y="2847975"/>
          <p14:tracePt t="44825" x="10566400" y="2863850"/>
          <p14:tracePt t="44830" x="10566400" y="2895600"/>
          <p14:tracePt t="44838" x="10542588" y="3019425"/>
          <p14:tracePt t="44855" x="10512425" y="3267075"/>
          <p14:tracePt t="44863" x="10480675" y="3421063"/>
          <p14:tracePt t="44864" x="10480675" y="3436938"/>
          <p14:tracePt t="44872" x="10442575" y="3576638"/>
          <p14:tracePt t="44880" x="10426700" y="3730625"/>
          <p14:tracePt t="44888" x="10410825" y="3846513"/>
          <p14:tracePt t="44889" x="10410825" y="3862388"/>
          <p14:tracePt t="44897" x="10396538" y="3948113"/>
          <p14:tracePt t="44905" x="10372725" y="4017963"/>
          <p14:tracePt t="44913" x="10372725" y="4048125"/>
          <p14:tracePt t="44922" x="10372725" y="4064000"/>
          <p14:tracePt t="44930" x="10372725" y="4079875"/>
          <p14:tracePt t="44959" x="10372725" y="4071938"/>
          <p14:tracePt t="44963" x="10372725" y="4056063"/>
          <p14:tracePt t="44972" x="10372725" y="3970338"/>
          <p14:tracePt t="44980" x="10372725" y="3854450"/>
          <p14:tracePt t="44997" x="10388600" y="3514725"/>
          <p14:tracePt t="45005" x="10388600" y="3313113"/>
          <p14:tracePt t="45013" x="10388600" y="3087688"/>
          <p14:tracePt t="45022" x="10388600" y="2887663"/>
          <p14:tracePt t="45030" x="10404475" y="2716213"/>
          <p14:tracePt t="45031" x="10418763" y="2701925"/>
          <p14:tracePt t="45038" x="10418763" y="2586038"/>
          <p14:tracePt t="45047" x="10434638" y="2500313"/>
          <p14:tracePt t="45055" x="10450513" y="2446338"/>
          <p14:tracePt t="45063" x="10450513" y="2414588"/>
          <p14:tracePt t="45101" x="10450513" y="2422525"/>
          <p14:tracePt t="45102" x="10450513" y="2438400"/>
          <p14:tracePt t="45113" x="10450513" y="2524125"/>
          <p14:tracePt t="45114" x="10450513" y="2538413"/>
          <p14:tracePt t="45122" x="10450513" y="2662238"/>
          <p14:tracePt t="45130" x="10450513" y="2778125"/>
          <p14:tracePt t="45131" x="10450513" y="2794000"/>
          <p14:tracePt t="45138" x="10450513" y="2933700"/>
          <p14:tracePt t="45147" x="10472738" y="3049588"/>
          <p14:tracePt t="45155" x="10488613" y="3189288"/>
          <p14:tracePt t="45163" x="10504488" y="3321050"/>
          <p14:tracePt t="45180" x="10534650" y="3490913"/>
          <p14:tracePt t="45188" x="10534650" y="3560763"/>
          <p14:tracePt t="45197" x="10558463" y="3606800"/>
          <p14:tracePt t="45205" x="10574338" y="3622675"/>
          <p14:tracePt t="45213" x="10590213" y="3646488"/>
          <p14:tracePt t="45230" x="10604500" y="3660775"/>
          <p14:tracePt t="45246" x="10604500" y="3652838"/>
          <p14:tracePt t="45248" x="10620375" y="3652838"/>
          <p14:tracePt t="45255" x="10644188" y="3614738"/>
          <p14:tracePt t="45264" x="10660063" y="3514725"/>
          <p14:tracePt t="45264" x="10674350" y="3514725"/>
          <p14:tracePt t="45272" x="10690225" y="3413125"/>
          <p14:tracePt t="45280" x="10706100" y="3259138"/>
          <p14:tracePt t="45288" x="10706100" y="3111500"/>
          <p14:tracePt t="45289" x="10706100" y="3087688"/>
          <p14:tracePt t="45297" x="10721975" y="2917825"/>
          <p14:tracePt t="45305" x="10721975" y="2755900"/>
          <p14:tracePt t="45306" x="10721975" y="2732088"/>
          <p14:tracePt t="45322" x="10721975" y="2446338"/>
          <p14:tracePt t="45330" x="10721975" y="2360613"/>
          <p14:tracePt t="45338" x="10721975" y="2330450"/>
          <p14:tracePt t="45347" x="10721975" y="2314575"/>
          <p14:tracePt t="45366" x="10714038" y="2314575"/>
          <p14:tracePt t="45374" x="10698163" y="2352675"/>
          <p14:tracePt t="45380" x="10682288" y="2422525"/>
          <p14:tracePt t="45389" x="10644188" y="2538413"/>
          <p14:tracePt t="45397" x="10628313" y="2678113"/>
          <p14:tracePt t="45405" x="10598150" y="2847975"/>
          <p14:tracePt t="45414" x="10582275" y="3019425"/>
          <p14:tracePt t="45422" x="10566400" y="3189288"/>
          <p14:tracePt t="45430" x="10566400" y="3321050"/>
          <p14:tracePt t="45431" x="10566400" y="3335338"/>
          <p14:tracePt t="45439" x="10574338" y="3460750"/>
          <p14:tracePt t="45447" x="10604500" y="3560763"/>
          <p14:tracePt t="45463" x="10690225" y="3692525"/>
          <p14:tracePt t="45472" x="10706100" y="3730625"/>
          <p14:tracePt t="45480" x="10744200" y="3746500"/>
          <p14:tracePt t="45488" x="10744200" y="3762375"/>
          <p14:tracePt t="45497" x="10760075" y="3762375"/>
          <p14:tracePt t="45515" x="10775950" y="3762375"/>
          <p14:tracePt t="45522" x="10775950" y="3730625"/>
          <p14:tracePt t="45530" x="10775950" y="3668713"/>
          <p14:tracePt t="45538" x="10775950" y="3584575"/>
          <p14:tracePt t="45555" x="10775950" y="3328988"/>
          <p14:tracePt t="45572" x="10790238" y="2971800"/>
          <p14:tracePt t="45580" x="10790238" y="2840038"/>
          <p14:tracePt t="45588" x="10790238" y="2686050"/>
          <p14:tracePt t="45605" x="10806113" y="2616200"/>
          <p14:tracePt t="45647" x="10806113" y="2624138"/>
          <p14:tracePt t="45651" x="10798175" y="2647950"/>
          <p14:tracePt t="45652" x="10798175" y="2662238"/>
          <p14:tracePt t="45655" x="10798175" y="2678113"/>
          <p14:tracePt t="45663" x="10768013" y="2794000"/>
          <p14:tracePt t="45672" x="10752138" y="2933700"/>
          <p14:tracePt t="45680" x="10714038" y="3081338"/>
          <p14:tracePt t="45697" x="10644188" y="3421063"/>
          <p14:tracePt t="45705" x="10612438" y="3590925"/>
          <p14:tracePt t="45713" x="10582275" y="3746500"/>
          <p14:tracePt t="45722" x="10566400" y="3878263"/>
          <p14:tracePt t="45730" x="10528300" y="4002088"/>
          <p14:tracePt t="45738" x="10528300" y="4079875"/>
          <p14:tracePt t="45747" x="10528300" y="4117975"/>
          <p14:tracePt t="45755" x="10528300" y="4148138"/>
          <p14:tracePt t="45800" x="10528300" y="4141788"/>
          <p14:tracePt t="45803" x="10528300" y="4125913"/>
          <p14:tracePt t="45806" x="10528300" y="4110038"/>
          <p14:tracePt t="45813" x="10528300" y="4056063"/>
          <p14:tracePt t="45822" x="10528300" y="3986213"/>
          <p14:tracePt t="45838" x="10512425" y="3816350"/>
          <p14:tracePt t="45847" x="10496550" y="3700463"/>
          <p14:tracePt t="45855" x="10480675" y="3614738"/>
          <p14:tracePt t="45863" x="10442575" y="3544888"/>
          <p14:tracePt t="45872" x="10410825" y="3514725"/>
          <p14:tracePt t="45880" x="10372725" y="3498850"/>
          <p14:tracePt t="45881" x="10372725" y="3482975"/>
          <p14:tracePt t="45897" x="10326688" y="3482975"/>
          <p14:tracePt t="45905" x="10310813" y="3482975"/>
          <p14:tracePt t="45913" x="10272713" y="3482975"/>
          <p14:tracePt t="45930" x="10210800" y="3490913"/>
          <p14:tracePt t="45938" x="10171113" y="3506788"/>
          <p14:tracePt t="45947" x="10156825" y="3522663"/>
          <p14:tracePt t="45958" x="10156825" y="3536950"/>
          <p14:tracePt t="46006" x="10156825" y="3529013"/>
          <p14:tracePt t="46009" x="10163175" y="3529013"/>
          <p14:tracePt t="46014" x="10163175" y="3514725"/>
          <p14:tracePt t="46022" x="10179050" y="3498850"/>
          <p14:tracePt t="46030" x="10218738" y="3460750"/>
          <p14:tracePt t="46038" x="10264775" y="3397250"/>
          <p14:tracePt t="46047" x="10334625" y="3328988"/>
          <p14:tracePt t="46055" x="10404475" y="3227388"/>
          <p14:tracePt t="46072" x="10520363" y="2957513"/>
          <p14:tracePt t="46080" x="10574338" y="2801938"/>
          <p14:tracePt t="46088" x="10604500" y="2616200"/>
          <p14:tracePt t="46097" x="10620375" y="2484438"/>
          <p14:tracePt t="46105" x="10644188" y="2360613"/>
          <p14:tracePt t="46122" x="10644188" y="2128838"/>
          <p14:tracePt t="46130" x="10644188" y="2043113"/>
          <p14:tracePt t="46138" x="10628313" y="1989138"/>
          <p14:tracePt t="46139" x="10628313" y="1973263"/>
          <p14:tracePt t="46147" x="10612438" y="1958975"/>
          <p14:tracePt t="46163" x="10582275" y="1943100"/>
          <p14:tracePt t="46175" x="10566400" y="1943100"/>
          <p14:tracePt t="46183" x="10542588" y="1951038"/>
          <p14:tracePt t="46188" x="10528300" y="1965325"/>
          <p14:tracePt t="46197" x="10512425" y="2035175"/>
          <p14:tracePt t="46214" x="10480675" y="2236788"/>
          <p14:tracePt t="46222" x="10480675" y="2338388"/>
          <p14:tracePt t="46230" x="10480675" y="2454275"/>
          <p14:tracePt t="46231" x="10480675" y="2476500"/>
          <p14:tracePt t="46238" x="10488613" y="2592388"/>
          <p14:tracePt t="46247" x="10504488" y="2693988"/>
          <p14:tracePt t="46255" x="10534650" y="2794000"/>
          <p14:tracePt t="46263" x="10574338" y="2895600"/>
          <p14:tracePt t="46264" x="10574338" y="2917825"/>
          <p14:tracePt t="46272" x="10604500" y="2995613"/>
          <p14:tracePt t="46280" x="10644188" y="3081338"/>
          <p14:tracePt t="46281" x="10660063" y="3081338"/>
          <p14:tracePt t="46288" x="10674350" y="3149600"/>
          <p14:tracePt t="46305" x="10690225" y="3321050"/>
          <p14:tracePt t="46313" x="10682288" y="3421063"/>
          <p14:tracePt t="46322" x="10644188" y="3506788"/>
          <p14:tracePt t="46330" x="10598150" y="3622675"/>
          <p14:tracePt t="46347" x="10426700" y="3846513"/>
          <p14:tracePt t="46348" x="10410825" y="3862388"/>
          <p14:tracePt t="46355" x="10326688" y="3948113"/>
          <p14:tracePt t="46363" x="10210800" y="4064000"/>
          <p14:tracePt t="46372" x="10071100" y="4164013"/>
          <p14:tracePt t="46380" x="9955213" y="4249738"/>
          <p14:tracePt t="46397" x="9613900" y="4419600"/>
          <p14:tracePt t="46405" x="9428163" y="4505325"/>
          <p14:tracePt t="46406" x="9412288" y="4505325"/>
          <p14:tracePt t="46413" x="9172575" y="4575175"/>
          <p14:tracePt t="46422" x="8940800" y="4621213"/>
          <p14:tracePt t="46430" x="8669338" y="4675188"/>
          <p14:tracePt t="46447" x="8042275" y="4775200"/>
          <p14:tracePt t="46455" x="7718425" y="4830763"/>
          <p14:tracePt t="46463" x="7361238" y="4876800"/>
          <p14:tracePt t="46464" x="7291388" y="4892675"/>
          <p14:tracePt t="46472" x="6905625" y="4946650"/>
          <p14:tracePt t="46480" x="6518275" y="4976813"/>
          <p14:tracePt t="46481" x="6464300" y="5000625"/>
          <p14:tracePt t="46488" x="6061075" y="5030788"/>
          <p14:tracePt t="46489" x="5961063" y="5030788"/>
          <p14:tracePt t="46497" x="5480050" y="5084763"/>
          <p14:tracePt t="46505" x="4938713" y="5132388"/>
          <p14:tracePt t="46513" x="4397375" y="5186363"/>
          <p14:tracePt t="46522" x="3956050" y="5216525"/>
          <p14:tracePt t="46538" x="3297238" y="5270500"/>
          <p14:tracePt t="46547" x="3111500" y="5270500"/>
          <p14:tracePt t="46555" x="3057525" y="5256213"/>
          <p14:tracePt t="46568" x="3073400" y="5256213"/>
          <p14:tracePt t="46573" x="3103563" y="5224463"/>
          <p14:tracePt t="46574" x="3119438" y="5224463"/>
          <p14:tracePt t="46580" x="3205163" y="5170488"/>
          <p14:tracePt t="46588" x="3375025" y="5108575"/>
          <p14:tracePt t="46589" x="3406775" y="5084763"/>
          <p14:tracePt t="46597" x="3676650" y="4968875"/>
          <p14:tracePt t="46605" x="4017963" y="4852988"/>
          <p14:tracePt t="46613" x="4357688" y="4699000"/>
          <p14:tracePt t="46622" x="4714875" y="4567238"/>
          <p14:tracePt t="46630" x="5032375" y="4443413"/>
          <p14:tracePt t="46647" x="5727700" y="4225925"/>
          <p14:tracePt t="46655" x="6069013" y="4141788"/>
          <p14:tracePt t="46663" x="6370638" y="4040188"/>
          <p14:tracePt t="46664" x="6424613" y="4024313"/>
          <p14:tracePt t="46680" x="7137400" y="3770313"/>
          <p14:tracePt t="46697" x="7848600" y="3444875"/>
          <p14:tracePt t="46705" x="8135938" y="3297238"/>
          <p14:tracePt t="46714" x="8475663" y="3127375"/>
          <p14:tracePt t="46714" x="8507413" y="3111500"/>
          <p14:tracePt t="46722" x="8763000" y="2971800"/>
          <p14:tracePt t="46730" x="9048750" y="2855913"/>
          <p14:tracePt t="46738" x="9304338" y="2755900"/>
          <p14:tracePt t="46739" x="9320213" y="2732088"/>
          <p14:tracePt t="46747" x="9521825" y="2647950"/>
          <p14:tracePt t="46755" x="9721850" y="2570163"/>
          <p14:tracePt t="46772" x="9963150" y="2446338"/>
          <p14:tracePt t="46780" x="10033000" y="2400300"/>
          <p14:tracePt t="46788" x="10079038" y="2344738"/>
          <p14:tracePt t="46796" x="10117138" y="2314575"/>
          <p14:tracePt t="46805" x="10133013" y="2260600"/>
          <p14:tracePt t="46822" x="10163175" y="2174875"/>
          <p14:tracePt t="46838" x="10202863" y="2089150"/>
          <p14:tracePt t="46847" x="10218738" y="2058988"/>
          <p14:tracePt t="46855" x="10233025" y="2043113"/>
          <p14:tracePt t="46872" x="10248900" y="2005013"/>
          <p14:tracePt t="46892" x="10240963" y="2005013"/>
          <p14:tracePt t="46898" x="10225088" y="2005013"/>
          <p14:tracePt t="46905" x="10210800" y="2005013"/>
          <p14:tracePt t="46906" x="10186988" y="2005013"/>
          <p14:tracePt t="46913" x="10156825" y="2005013"/>
          <p14:tracePt t="46922" x="10086975" y="2035175"/>
          <p14:tracePt t="46930" x="10025063" y="2051050"/>
          <p14:tracePt t="46938" x="9985375" y="2082800"/>
          <p14:tracePt t="46947" x="9971088" y="2082800"/>
          <p14:tracePt t="46977" x="9977438" y="2082800"/>
          <p14:tracePt t="46989" x="10079038" y="2074863"/>
          <p14:tracePt t="46997" x="10179050" y="2058988"/>
          <p14:tracePt t="47005" x="10287000" y="2043113"/>
          <p14:tracePt t="47013" x="10388600" y="2027238"/>
          <p14:tracePt t="47022" x="10450513" y="2027238"/>
          <p14:tracePt t="47030" x="10488613" y="2027238"/>
          <p14:tracePt t="47038" x="10504488" y="2005013"/>
          <p14:tracePt t="47083" x="10496550" y="2005013"/>
          <p14:tracePt t="47088" x="10480675" y="2005013"/>
          <p14:tracePt t="47097" x="10442575" y="1989138"/>
          <p14:tracePt t="47105" x="10410825" y="1989138"/>
          <p14:tracePt t="47113" x="10372725" y="1989138"/>
          <p14:tracePt t="47122" x="10342563" y="1989138"/>
          <p14:tracePt t="47179" x="10348913" y="1989138"/>
          <p14:tracePt t="47188" x="10372725" y="1989138"/>
          <p14:tracePt t="47203" x="10388600" y="1989138"/>
          <p14:tracePt t="47220" x="10404475" y="1989138"/>
          <p14:tracePt t="47225" x="10404475" y="1973263"/>
          <p14:tracePt t="47238" x="10418763" y="1958975"/>
          <p14:tracePt t="47247" x="10434638" y="1919288"/>
          <p14:tracePt t="47255" x="10434638" y="1889125"/>
          <p14:tracePt t="47263" x="10434638" y="1873250"/>
          <p14:tracePt t="47272" x="10426700" y="1835150"/>
          <p14:tracePt t="47289" x="10396538" y="1803400"/>
          <p14:tracePt t="47297" x="10356850" y="1803400"/>
          <p14:tracePt t="47314" x="10225088" y="1757363"/>
          <p14:tracePt t="47323" x="10125075" y="1733550"/>
          <p14:tracePt t="47330" x="10025063" y="1733550"/>
          <p14:tracePt t="47338" x="9915525" y="1717675"/>
          <p14:tracePt t="47339" x="9901238" y="1717675"/>
          <p14:tracePt t="47347" x="9815513" y="1717675"/>
          <p14:tracePt t="47355" x="9753600" y="1749425"/>
          <p14:tracePt t="47363" x="9683750" y="1779588"/>
          <p14:tracePt t="47372" x="9629775" y="1835150"/>
          <p14:tracePt t="47380" x="9598025" y="1881188"/>
          <p14:tracePt t="47388" x="9598025" y="1951038"/>
          <p14:tracePt t="47397" x="9598025" y="2020888"/>
          <p14:tracePt t="47405" x="9621838" y="2066925"/>
          <p14:tracePt t="47406" x="9637713" y="2082800"/>
          <p14:tracePt t="47413" x="9721850" y="2151063"/>
          <p14:tracePt t="47430" x="9931400" y="2252663"/>
          <p14:tracePt t="47431" x="9947275" y="2252663"/>
          <p14:tracePt t="47440" x="10079038" y="2306638"/>
          <p14:tracePt t="47447" x="10202863" y="2338388"/>
          <p14:tracePt t="47455" x="10334625" y="2352675"/>
          <p14:tracePt t="47464" x="10450513" y="2352675"/>
          <p14:tracePt t="47472" x="10574338" y="2344738"/>
          <p14:tracePt t="47480" x="10660063" y="2298700"/>
          <p14:tracePt t="47488" x="10721975" y="2228850"/>
          <p14:tracePt t="47489" x="10721975" y="2212975"/>
          <p14:tracePt t="47505" x="10775950" y="2027238"/>
          <p14:tracePt t="47514" x="10768013" y="1919288"/>
          <p14:tracePt t="47522" x="10728325" y="1857375"/>
          <p14:tracePt t="47530" x="10666413" y="1773238"/>
          <p14:tracePt t="47538" x="10598150" y="1717675"/>
          <p14:tracePt t="47547" x="10512425" y="1671638"/>
          <p14:tracePt t="47555" x="10426700" y="1633538"/>
          <p14:tracePt t="47572" x="10186988" y="1617663"/>
          <p14:tracePt t="47580" x="10101263" y="1617663"/>
          <p14:tracePt t="47588" x="10025063" y="1641475"/>
          <p14:tracePt t="47589" x="10025063" y="1663700"/>
          <p14:tracePt t="47597" x="9971088" y="1695450"/>
          <p14:tracePt t="47605" x="9939338" y="1765300"/>
          <p14:tracePt t="47623" x="9915525" y="1881188"/>
          <p14:tracePt t="47630" x="9931400" y="1897063"/>
          <p14:tracePt t="47638" x="9963150" y="1935163"/>
          <p14:tracePt t="47647" x="10017125" y="1951038"/>
          <p14:tracePt t="47663" x="10148888" y="1981200"/>
          <p14:tracePt t="47672" x="10179050" y="1997075"/>
          <p14:tracePt t="47681" x="10218738" y="1997075"/>
          <p14:tracePt t="47688" x="10248900" y="1997075"/>
          <p14:tracePt t="47689" x="10248900" y="2020888"/>
          <p14:tracePt t="47721" x="10240963" y="2020888"/>
          <p14:tracePt t="47725" x="10225088" y="2020888"/>
          <p14:tracePt t="47730" x="10186988" y="2020888"/>
          <p14:tracePt t="47738" x="10140950" y="2020888"/>
          <p14:tracePt t="47739" x="10125075" y="2020888"/>
          <p14:tracePt t="47747" x="10055225" y="2035175"/>
          <p14:tracePt t="47748" x="10039350" y="2035175"/>
          <p14:tracePt t="47755" x="9955213" y="2051050"/>
          <p14:tracePt t="47763" x="9815513" y="2105025"/>
          <p14:tracePt t="47772" x="9667875" y="2151063"/>
          <p14:tracePt t="47780" x="9459913" y="2220913"/>
          <p14:tracePt t="47788" x="9172575" y="2306638"/>
          <p14:tracePt t="47805" x="8531225" y="2492375"/>
          <p14:tracePt t="47806" x="8475663" y="2508250"/>
          <p14:tracePt t="47814" x="8074025" y="2608263"/>
          <p14:tracePt t="47822" x="7718425" y="2693988"/>
          <p14:tracePt t="47830" x="7277100" y="2778125"/>
          <p14:tracePt t="47838" x="6850063" y="2863850"/>
          <p14:tracePt t="47855" x="5961063" y="3033713"/>
          <p14:tracePt t="47856" x="5937250" y="3033713"/>
          <p14:tracePt t="47863" x="5534025" y="3119438"/>
          <p14:tracePt t="47864" x="5495925" y="3135313"/>
          <p14:tracePt t="47872" x="5094288" y="3219450"/>
          <p14:tracePt t="47880" x="4652963" y="3321050"/>
          <p14:tracePt t="47889" x="4195763" y="3436938"/>
          <p14:tracePt t="47897" x="3792538" y="3576638"/>
          <p14:tracePt t="47914" x="2925763" y="3932238"/>
          <p14:tracePt t="47922" x="2600325" y="4048125"/>
          <p14:tracePt t="47930" x="2282825" y="4187825"/>
          <p14:tracePt t="47939" x="1958975" y="4303713"/>
          <p14:tracePt t="47948" x="1725613" y="4403725"/>
          <p14:tracePt t="47955" x="1571625" y="4473575"/>
          <p14:tracePt t="47964" x="1416050" y="4575175"/>
          <p14:tracePt t="47972" x="1316038" y="4645025"/>
          <p14:tracePt t="47981" x="1246188" y="4729163"/>
          <p14:tracePt t="47988" x="1200150" y="4791075"/>
          <p14:tracePt t="47997" x="1160463" y="4860925"/>
          <p14:tracePt t="48005" x="1130300" y="4946650"/>
          <p14:tracePt t="48014" x="1098550" y="5046663"/>
          <p14:tracePt t="48022" x="1084263" y="5132388"/>
          <p14:tracePt t="48039" x="1084263" y="5356225"/>
          <p14:tracePt t="48055" x="1084263" y="5487988"/>
          <p14:tracePt t="48063" x="1084263" y="5518150"/>
          <p14:tracePt t="48064" x="1084263" y="5541963"/>
          <p14:tracePt t="48072" x="1092200" y="5557838"/>
          <p14:tracePt t="48081" x="1106488" y="5573713"/>
          <p14:tracePt t="48088" x="1122363" y="5588000"/>
          <p14:tracePt t="48105" x="1138238" y="5603875"/>
          <p14:tracePt t="48113" x="1138238" y="5627688"/>
          <p14:tracePt t="48130" x="1160463" y="5627688"/>
          <p14:tracePt t="48138" x="1176338" y="5627688"/>
          <p14:tracePt t="48147" x="1192213" y="5627688"/>
          <p14:tracePt t="48155" x="1208088" y="5627688"/>
          <p14:tracePt t="48163" x="1222375" y="5627688"/>
          <p14:tracePt t="48180" x="1238250" y="5627688"/>
          <p14:tracePt t="48188" x="1262063" y="5627688"/>
          <p14:tracePt t="48197" x="1277938" y="5611813"/>
          <p14:tracePt t="48205" x="1292225" y="5611813"/>
          <p14:tracePt t="48214" x="1308100" y="5595938"/>
          <p14:tracePt t="48230" x="1362075" y="5580063"/>
          <p14:tracePt t="48247" x="1408113" y="5565775"/>
          <p14:tracePt t="48255" x="1447800" y="5549900"/>
          <p14:tracePt t="48263" x="1477963" y="5549900"/>
          <p14:tracePt t="48272" x="1509713" y="5526088"/>
          <p14:tracePt t="48281" x="1547813" y="5526088"/>
          <p14:tracePt t="48288" x="1563688" y="5511800"/>
          <p14:tracePt t="48289" x="1579563" y="5511800"/>
          <p14:tracePt t="48297" x="1617663" y="5511800"/>
          <p14:tracePt t="48305" x="1649413" y="5511800"/>
          <p14:tracePt t="48322" x="1733550" y="5495925"/>
          <p14:tracePt t="48330" x="1765300" y="5480050"/>
          <p14:tracePt t="48331" x="1781175" y="5480050"/>
          <p14:tracePt t="48339" x="1819275" y="5464175"/>
          <p14:tracePt t="48582" x="1819275" y="5441950"/>
          <p14:tracePt t="48604" x="1811338" y="5441950"/>
          <p14:tracePt t="48621" x="1787525" y="5441950"/>
          <p14:tracePt t="48629" x="1773238" y="5441950"/>
          <p14:tracePt t="48634" x="1757363" y="5441950"/>
          <p14:tracePt t="48647" x="1703388" y="5441950"/>
          <p14:tracePt t="48655" x="1657350" y="5441950"/>
          <p14:tracePt t="48663" x="1601788" y="5441950"/>
          <p14:tracePt t="48672" x="1539875" y="5441950"/>
          <p14:tracePt t="48680" x="1485900" y="5441950"/>
          <p14:tracePt t="48697" x="1455738" y="5441950"/>
          <p14:tracePt t="48987" x="1455738" y="5426075"/>
          <p14:tracePt t="49002" x="1463675" y="5426075"/>
          <p14:tracePt t="49010" x="1463675" y="5410200"/>
          <p14:tracePt t="49014" x="1477963" y="5410200"/>
          <p14:tracePt t="49031" x="1493838" y="5410200"/>
          <p14:tracePt t="49042" x="1493838" y="5394325"/>
          <p14:tracePt t="49543" x="1509713" y="5394325"/>
          <p14:tracePt t="49549" x="1531938" y="5394325"/>
          <p14:tracePt t="49555" x="1547813" y="5394325"/>
          <p14:tracePt t="49564" x="1617663" y="5394325"/>
          <p14:tracePt t="49572" x="1703388" y="5394325"/>
          <p14:tracePt t="49589" x="2035175" y="5394325"/>
          <p14:tracePt t="49597" x="2260600" y="5356225"/>
          <p14:tracePt t="49605" x="2492375" y="5326063"/>
          <p14:tracePt t="49606" x="2546350" y="5326063"/>
          <p14:tracePt t="49614" x="2863850" y="5240338"/>
          <p14:tracePt t="49622" x="3205163" y="5140325"/>
          <p14:tracePt t="49630" x="3544888" y="4984750"/>
          <p14:tracePt t="49631" x="3614738" y="4954588"/>
          <p14:tracePt t="49638" x="4017963" y="4667250"/>
          <p14:tracePt t="49647" x="4427538" y="4295775"/>
          <p14:tracePt t="49655" x="4884738" y="3816350"/>
          <p14:tracePt t="49656" x="4914900" y="3784600"/>
          <p14:tracePt t="49663" x="5286375" y="3359150"/>
          <p14:tracePt t="49680" x="5953125" y="2500313"/>
          <p14:tracePt t="49681" x="5999163" y="2414588"/>
          <p14:tracePt t="49688" x="6284913" y="2005013"/>
          <p14:tracePt t="49697" x="6610350" y="1547813"/>
          <p14:tracePt t="49705" x="6911975" y="1106488"/>
          <p14:tracePt t="49714" x="7283450" y="619125"/>
          <p14:tracePt t="59302" x="8074025" y="69850"/>
          <p14:tracePt t="59304" x="8020050" y="100013"/>
          <p14:tracePt t="59305" x="7988300" y="139700"/>
          <p14:tracePt t="59307" x="7918450" y="209550"/>
          <p14:tracePt t="59314" x="7732713" y="371475"/>
          <p14:tracePt t="59322" x="7477125" y="581025"/>
          <p14:tracePt t="59323" x="7446963" y="611188"/>
          <p14:tracePt t="59331" x="7191375" y="828675"/>
          <p14:tracePt t="59331" x="7159625" y="866775"/>
          <p14:tracePt t="59339" x="6905625" y="1084263"/>
          <p14:tracePt t="59347" x="6618288" y="1339850"/>
          <p14:tracePt t="59356" x="6292850" y="1625600"/>
          <p14:tracePt t="59364" x="6007100" y="1897063"/>
          <p14:tracePt t="59365" x="5937250" y="1951038"/>
          <p14:tracePt t="59381" x="5294313" y="2592388"/>
          <p14:tracePt t="59389" x="4992688" y="2917825"/>
          <p14:tracePt t="59399" x="4621213" y="3321050"/>
          <p14:tracePt t="59405" x="4411663" y="3560763"/>
          <p14:tracePt t="59406" x="4397375" y="3590925"/>
          <p14:tracePt t="59415" x="4164013" y="3878263"/>
          <p14:tracePt t="59415" x="4141788" y="3894138"/>
          <p14:tracePt t="59422" x="3994150" y="4079875"/>
          <p14:tracePt t="59431" x="3854450" y="4249738"/>
          <p14:tracePt t="59447" x="3654425" y="4505325"/>
          <p14:tracePt t="59456" x="3568700" y="4621213"/>
          <p14:tracePt t="59456" x="3552825" y="4645025"/>
          <p14:tracePt t="59464" x="3482975" y="4745038"/>
          <p14:tracePt t="59481" x="3297238" y="4946650"/>
          <p14:tracePt t="59489" x="3227388" y="5000625"/>
          <p14:tracePt t="59498" x="3127375" y="5062538"/>
          <p14:tracePt t="59506" x="3041650" y="5116513"/>
          <p14:tracePt t="59506" x="3027363" y="5116513"/>
          <p14:tracePt t="59514" x="2895600" y="5162550"/>
          <p14:tracePt t="59522" x="2740025" y="5216525"/>
          <p14:tracePt t="59531" x="2624138" y="5248275"/>
          <p14:tracePt t="59531" x="2600325" y="5248275"/>
          <p14:tracePt t="59539" x="2516188" y="5248275"/>
          <p14:tracePt t="59547" x="2454275" y="5270500"/>
          <p14:tracePt t="59556" x="2400300" y="5286375"/>
          <p14:tracePt t="59564" x="2330450" y="5302250"/>
          <p14:tracePt t="59565" x="2314575" y="5302250"/>
          <p14:tracePt t="59572" x="2268538" y="5318125"/>
          <p14:tracePt t="59580" x="2198688" y="5332413"/>
          <p14:tracePt t="59581" x="2182813" y="5332413"/>
          <p14:tracePt t="59589" x="2112963" y="5356225"/>
          <p14:tracePt t="59590" x="2097088" y="5372100"/>
          <p14:tracePt t="59597" x="2043113" y="5402263"/>
          <p14:tracePt t="59606" x="1927225" y="5456238"/>
          <p14:tracePt t="59614" x="1843088" y="5518150"/>
          <p14:tracePt t="59622" x="1741488" y="5603875"/>
          <p14:tracePt t="59631" x="1601788" y="5689600"/>
          <p14:tracePt t="59639" x="1517650" y="5759450"/>
          <p14:tracePt t="59647" x="1401763" y="5843588"/>
          <p14:tracePt t="59664" x="1200150" y="5959475"/>
          <p14:tracePt t="59672" x="1146175" y="5999163"/>
          <p14:tracePt t="59681" x="1114425" y="6015038"/>
          <p14:tracePt t="59725" x="1114425" y="6007100"/>
          <p14:tracePt t="59734" x="1122363" y="6007100"/>
          <p14:tracePt t="59737" x="1122363" y="5983288"/>
          <p14:tracePt t="59763" x="1138238" y="5983288"/>
          <p14:tracePt t="59771" x="1138238" y="5967413"/>
          <p14:tracePt t="59797" x="1138238" y="5953125"/>
          <p14:tracePt t="59806" x="1138238" y="5937250"/>
          <p14:tracePt t="59814" x="1130300" y="5897563"/>
          <p14:tracePt t="59822" x="1114425" y="5883275"/>
          <p14:tracePt t="59831" x="1114425" y="5851525"/>
          <p14:tracePt t="59839" x="1098550" y="5835650"/>
          <p14:tracePt t="59847" x="1084263" y="5797550"/>
          <p14:tracePt t="59855" x="1084263" y="5781675"/>
          <p14:tracePt t="59864" x="1060450" y="5767388"/>
          <p14:tracePt t="59872" x="1044575" y="5751513"/>
          <p14:tracePt t="59882" x="1044575" y="5735638"/>
          <p14:tracePt t="59889" x="1030288" y="5735638"/>
          <p14:tracePt t="59898" x="1014413" y="5711825"/>
          <p14:tracePt t="59909" x="998538" y="5697538"/>
          <p14:tracePt t="59919" x="974725" y="5697538"/>
          <p14:tracePt t="59927" x="974725" y="5681663"/>
          <p14:tracePt t="59931" x="960438" y="5681663"/>
          <p14:tracePt t="59947" x="912813" y="5681663"/>
          <p14:tracePt t="59956" x="858838" y="5681663"/>
          <p14:tracePt t="59964" x="828675" y="5681663"/>
          <p14:tracePt t="59972" x="788988" y="5681663"/>
          <p14:tracePt t="60015" x="804863" y="5681663"/>
          <p14:tracePt t="60017" x="804863" y="5689600"/>
          <p14:tracePt t="60023" x="820738" y="5689600"/>
          <p14:tracePt t="60039" x="866775" y="5703888"/>
          <p14:tracePt t="60047" x="890588" y="5703888"/>
          <p14:tracePt t="60056" x="920750" y="5727700"/>
          <p14:tracePt t="60056" x="936625" y="5727700"/>
          <p14:tracePt t="60064" x="968375" y="5727700"/>
          <p14:tracePt t="60072" x="990600" y="5727700"/>
          <p14:tracePt t="60089" x="1022350" y="5743575"/>
          <p14:tracePt t="60113" x="1022350" y="5735638"/>
          <p14:tracePt t="60121" x="1022350" y="5711825"/>
          <p14:tracePt t="60131" x="1022350" y="5681663"/>
          <p14:tracePt t="60139" x="1022350" y="5649913"/>
          <p14:tracePt t="60147" x="1022350" y="5611813"/>
          <p14:tracePt t="60156" x="1022350" y="5565775"/>
          <p14:tracePt t="60165" x="1014413" y="5495925"/>
          <p14:tracePt t="60181" x="974725" y="5426075"/>
          <p14:tracePt t="60181" x="974725" y="5410200"/>
          <p14:tracePt t="60189" x="960438" y="5394325"/>
          <p14:tracePt t="60197" x="944563" y="5380038"/>
          <p14:tracePt t="60206" x="928688" y="5380038"/>
          <p14:tracePt t="60214" x="912813" y="5380038"/>
          <p14:tracePt t="60231" x="874713" y="5380038"/>
          <p14:tracePt t="60239" x="844550" y="5402263"/>
          <p14:tracePt t="60247" x="812800" y="5418138"/>
          <p14:tracePt t="60256" x="788988" y="5456238"/>
          <p14:tracePt t="60256" x="774700" y="5456238"/>
          <p14:tracePt t="60264" x="758825" y="5487988"/>
          <p14:tracePt t="60273" x="742950" y="5503863"/>
          <p14:tracePt t="60273" x="727075" y="5503863"/>
          <p14:tracePt t="60281" x="727075" y="5541963"/>
          <p14:tracePt t="60289" x="704850" y="5557838"/>
          <p14:tracePt t="60298" x="704850" y="5588000"/>
          <p14:tracePt t="60306" x="704850" y="5603875"/>
          <p14:tracePt t="60322" x="719138" y="5627688"/>
          <p14:tracePt t="60331" x="735013" y="5627688"/>
          <p14:tracePt t="60339" x="766763" y="5627688"/>
          <p14:tracePt t="60347" x="804863" y="5627688"/>
          <p14:tracePt t="60356" x="836613" y="5627688"/>
          <p14:tracePt t="60364" x="890588" y="5611813"/>
          <p14:tracePt t="60372" x="920750" y="5611813"/>
          <p14:tracePt t="60381" x="952500" y="5595938"/>
          <p14:tracePt t="60390" x="990600" y="5580063"/>
          <p14:tracePt t="60397" x="1006475" y="5565775"/>
          <p14:tracePt t="60423" x="1052513" y="5511800"/>
          <p14:tracePt t="60431" x="1052513" y="5480050"/>
          <p14:tracePt t="60439" x="1052513" y="5441950"/>
          <p14:tracePt t="60448" x="1052513" y="5426075"/>
          <p14:tracePt t="60448" x="1044575" y="5426075"/>
          <p14:tracePt t="60456" x="1030288" y="5394325"/>
          <p14:tracePt t="60464" x="1014413" y="5380038"/>
          <p14:tracePt t="60472" x="974725" y="5356225"/>
          <p14:tracePt t="60481" x="944563" y="5326063"/>
          <p14:tracePt t="60489" x="890588" y="5326063"/>
          <p14:tracePt t="60498" x="844550" y="5310188"/>
          <p14:tracePt t="60506" x="812800" y="5310188"/>
          <p14:tracePt t="60506" x="788988" y="5310188"/>
          <p14:tracePt t="60514" x="758825" y="5310188"/>
          <p14:tracePt t="60522" x="727075" y="5310188"/>
          <p14:tracePt t="60531" x="688975" y="5318125"/>
          <p14:tracePt t="60531" x="673100" y="5318125"/>
          <p14:tracePt t="60539" x="657225" y="5356225"/>
          <p14:tracePt t="60556" x="603250" y="5387975"/>
          <p14:tracePt t="60564" x="588963" y="5402263"/>
          <p14:tracePt t="60572" x="588963" y="5418138"/>
          <p14:tracePt t="60581" x="588963" y="5434013"/>
          <p14:tracePt t="60589" x="588963" y="5456238"/>
          <p14:tracePt t="60597" x="588963" y="5472113"/>
          <p14:tracePt t="60606" x="595313" y="5472113"/>
          <p14:tracePt t="60606" x="595313" y="5487988"/>
          <p14:tracePt t="60616" x="619125" y="5487988"/>
          <p14:tracePt t="60622" x="619125" y="5503863"/>
          <p14:tracePt t="60631" x="635000" y="5503863"/>
          <p14:tracePt t="60647" x="650875" y="5518150"/>
          <p14:tracePt t="60658" x="665163" y="5518150"/>
          <p14:tracePt t="60675" x="681038" y="5518150"/>
          <p14:tracePt t="60739" x="681038" y="5511800"/>
          <p14:tracePt t="60747" x="696913" y="5495925"/>
          <p14:tracePt t="60756" x="696913" y="5480050"/>
          <p14:tracePt t="60765" x="696913" y="5464175"/>
          <p14:tracePt t="60776" x="696913" y="5441950"/>
          <p14:tracePt t="60801" x="696913" y="5426075"/>
          <p14:tracePt t="60807" x="688975" y="5426075"/>
          <p14:tracePt t="60815" x="673100" y="5426075"/>
          <p14:tracePt t="60822" x="657225" y="5426075"/>
          <p14:tracePt t="60839" x="588963" y="5426075"/>
          <p14:tracePt t="60847" x="573088" y="5426075"/>
          <p14:tracePt t="60856" x="557213" y="5434013"/>
          <p14:tracePt t="60864" x="541338" y="5434013"/>
          <p14:tracePt t="60872" x="519113" y="5456238"/>
          <p14:tracePt t="60881" x="519113" y="5472113"/>
          <p14:tracePt t="60889" x="519113" y="5487988"/>
          <p14:tracePt t="60898" x="519113" y="5503863"/>
          <p14:tracePt t="60905" x="519113" y="5518150"/>
          <p14:tracePt t="60914" x="519113" y="5557838"/>
          <p14:tracePt t="60931" x="533400" y="5588000"/>
          <p14:tracePt t="60931" x="549275" y="5588000"/>
          <p14:tracePt t="60939" x="581025" y="5603875"/>
          <p14:tracePt t="60947" x="619125" y="5603875"/>
          <p14:tracePt t="60956" x="650875" y="5603875"/>
          <p14:tracePt t="60956" x="665163" y="5603875"/>
          <p14:tracePt t="60964" x="696913" y="5603875"/>
          <p14:tracePt t="60981" x="836613" y="5603875"/>
          <p14:tracePt t="60989" x="906463" y="5595938"/>
          <p14:tracePt t="60997" x="968375" y="5580063"/>
          <p14:tracePt t="61006" x="1036638" y="5565775"/>
          <p14:tracePt t="61014" x="1092200" y="5549900"/>
          <p14:tracePt t="61023" x="1122363" y="5526088"/>
          <p14:tracePt t="61031" x="1138238" y="5495925"/>
          <p14:tracePt t="61039" x="1138238" y="5480050"/>
          <p14:tracePt t="61047" x="1138238" y="5464175"/>
          <p14:tracePt t="61056" x="1130300" y="5441950"/>
          <p14:tracePt t="61072" x="1084263" y="5410200"/>
          <p14:tracePt t="61081" x="1030288" y="5410200"/>
          <p14:tracePt t="61089" x="974725" y="5394325"/>
          <p14:tracePt t="61098" x="890588" y="5394325"/>
          <p14:tracePt t="61106" x="844550" y="5394325"/>
          <p14:tracePt t="61106" x="828675" y="5394325"/>
          <p14:tracePt t="61114" x="774700" y="5394325"/>
          <p14:tracePt t="61123" x="727075" y="5394325"/>
          <p14:tracePt t="61131" x="673100" y="5394325"/>
          <p14:tracePt t="61139" x="657225" y="5402263"/>
          <p14:tracePt t="61147" x="619125" y="5418138"/>
          <p14:tracePt t="61164" x="619125" y="5472113"/>
          <p14:tracePt t="61172" x="619125" y="5487988"/>
          <p14:tracePt t="61181" x="635000" y="5518150"/>
          <p14:tracePt t="61189" x="665163" y="5541963"/>
          <p14:tracePt t="61197" x="681038" y="5557838"/>
          <p14:tracePt t="61214" x="750888" y="5588000"/>
          <p14:tracePt t="61222" x="781050" y="5588000"/>
          <p14:tracePt t="61231" x="820738" y="5588000"/>
          <p14:tracePt t="61239" x="866775" y="5588000"/>
          <p14:tracePt t="61248" x="920750" y="5588000"/>
          <p14:tracePt t="61256" x="968375" y="5588000"/>
          <p14:tracePt t="61264" x="1036638" y="5588000"/>
          <p14:tracePt t="61272" x="1092200" y="5588000"/>
          <p14:tracePt t="61281" x="1138238" y="5580063"/>
          <p14:tracePt t="61289" x="1176338" y="5565775"/>
          <p14:tracePt t="61306" x="1192213" y="5511800"/>
          <p14:tracePt t="61314" x="1192213" y="5480050"/>
          <p14:tracePt t="61322" x="1184275" y="5426075"/>
          <p14:tracePt t="61331" x="1146175" y="5380038"/>
          <p14:tracePt t="61339" x="1114425" y="5340350"/>
          <p14:tracePt t="61356" x="1014413" y="5278438"/>
          <p14:tracePt t="61364" x="960438" y="5256213"/>
          <p14:tracePt t="61372" x="890588" y="5256213"/>
          <p14:tracePt t="61381" x="828675" y="5256213"/>
          <p14:tracePt t="61389" x="774700" y="5256213"/>
          <p14:tracePt t="61398" x="704850" y="5270500"/>
          <p14:tracePt t="61406" x="657225" y="5302250"/>
          <p14:tracePt t="61414" x="619125" y="5332413"/>
          <p14:tracePt t="61422" x="603250" y="5372100"/>
          <p14:tracePt t="61431" x="603250" y="5402263"/>
          <p14:tracePt t="61447" x="635000" y="5456238"/>
          <p14:tracePt t="61464" x="750888" y="5503863"/>
          <p14:tracePt t="61472" x="836613" y="5518150"/>
          <p14:tracePt t="61481" x="906463" y="5541963"/>
          <p14:tracePt t="61481" x="920750" y="5541963"/>
          <p14:tracePt t="61489" x="968375" y="5557838"/>
          <p14:tracePt t="61498" x="1036638" y="5557838"/>
          <p14:tracePt t="61498" x="1052513" y="5557838"/>
          <p14:tracePt t="61506" x="1106488" y="5573713"/>
          <p14:tracePt t="61514" x="1160463" y="5573713"/>
          <p14:tracePt t="61522" x="1208088" y="5573713"/>
          <p14:tracePt t="61531" x="1238250" y="5565775"/>
          <p14:tracePt t="61539" x="1277938" y="5549900"/>
          <p14:tracePt t="61547" x="1292225" y="5526088"/>
          <p14:tracePt t="61556" x="1292225" y="5511800"/>
          <p14:tracePt t="61556" x="1292225" y="5495925"/>
          <p14:tracePt t="61564" x="1308100" y="5464175"/>
          <p14:tracePt t="61572" x="1308100" y="5426075"/>
          <p14:tracePt t="61589" x="1308100" y="5356225"/>
          <p14:tracePt t="61597" x="1308100" y="5340350"/>
          <p14:tracePt t="61606" x="1300163" y="5340350"/>
          <p14:tracePt t="61606" x="1300163" y="5326063"/>
          <p14:tracePt t="61615" x="1284288" y="5326063"/>
          <p14:tracePt t="61623" x="1270000" y="5326063"/>
          <p14:tracePt t="61631" x="1270000" y="5310188"/>
          <p14:tracePt t="61644" x="1246188" y="5310188"/>
          <p14:tracePt t="61663" x="1246188" y="5318125"/>
          <p14:tracePt t="61665" x="1230313" y="5318125"/>
          <p14:tracePt t="61674" x="1230313" y="5332413"/>
          <p14:tracePt t="61681" x="1216025" y="5356225"/>
          <p14:tracePt t="61689" x="1200150" y="5372100"/>
          <p14:tracePt t="61698" x="1184275" y="5402263"/>
          <p14:tracePt t="61706" x="1184275" y="5418138"/>
          <p14:tracePt t="61714" x="1184275" y="5434013"/>
          <p14:tracePt t="61731" x="1160463" y="5472113"/>
          <p14:tracePt t="61740" x="1160463" y="5487988"/>
          <p14:tracePt t="61747" x="1160463" y="5503863"/>
          <p14:tracePt t="61756" x="1160463" y="5541963"/>
          <p14:tracePt t="61764" x="1160463" y="5573713"/>
          <p14:tracePt t="61773" x="1160463" y="5588000"/>
          <p14:tracePt t="61789" x="1208088" y="5627688"/>
          <p14:tracePt t="61797" x="1238250" y="5641975"/>
          <p14:tracePt t="61806" x="1292225" y="5657850"/>
          <p14:tracePt t="61814" x="1323975" y="5657850"/>
          <p14:tracePt t="61822" x="1377950" y="5673725"/>
          <p14:tracePt t="61831" x="1447800" y="5673725"/>
          <p14:tracePt t="61839" x="1493838" y="5673725"/>
          <p14:tracePt t="61847" x="1563688" y="5689600"/>
          <p14:tracePt t="61856" x="1617663" y="5689600"/>
          <p14:tracePt t="61856" x="1633538" y="5689600"/>
          <p14:tracePt t="61865" x="1679575" y="5689600"/>
          <p14:tracePt t="61872" x="1719263" y="5689600"/>
          <p14:tracePt t="61881" x="1765300" y="5689600"/>
          <p14:tracePt t="61889" x="1781175" y="5689600"/>
          <p14:tracePt t="61897" x="1781175" y="5681663"/>
          <p14:tracePt t="61914" x="1781175" y="5665788"/>
          <p14:tracePt t="61931" x="1781175" y="5649913"/>
          <p14:tracePt t="61939" x="1773238" y="5627688"/>
          <p14:tracePt t="61947" x="1741488" y="5611813"/>
          <p14:tracePt t="61956" x="1703388" y="5595938"/>
          <p14:tracePt t="61964" x="1671638" y="5580063"/>
          <p14:tracePt t="61972" x="1641475" y="5565775"/>
          <p14:tracePt t="61981" x="1625600" y="5565775"/>
          <p14:tracePt t="61981" x="1601788" y="5565775"/>
          <p14:tracePt t="61989" x="1587500" y="5549900"/>
          <p14:tracePt t="61997" x="1539875" y="5549900"/>
          <p14:tracePt t="62006" x="1501775" y="5526088"/>
          <p14:tracePt t="62014" x="1485900" y="5526088"/>
          <p14:tracePt t="62022" x="1470025" y="5526088"/>
          <p14:tracePt t="62031" x="1455738" y="5526088"/>
          <p14:tracePt t="62041" x="1431925" y="5526088"/>
          <p14:tracePt t="62047" x="1431925" y="5511800"/>
          <p14:tracePt t="62121" x="1416050" y="5511800"/>
          <p14:tracePt t="62227" x="1401763" y="5511800"/>
          <p14:tracePt t="62361" x="1385888" y="5511800"/>
          <p14:tracePt t="62519" x="1370013" y="5511800"/>
          <p14:tracePt t="62540" x="1370013" y="5518150"/>
          <p14:tracePt t="62547" x="1354138" y="5518150"/>
          <p14:tracePt t="62567" x="1331913" y="5518150"/>
          <p14:tracePt t="62574" x="1331913" y="5541963"/>
          <p14:tracePt t="62835" x="1346200" y="5541963"/>
          <p14:tracePt t="62845" x="1362075" y="5541963"/>
          <p14:tracePt t="62852" x="1362075" y="5526088"/>
          <p14:tracePt t="62856" x="1377950" y="5526088"/>
          <p14:tracePt t="62873" x="1431925" y="5511800"/>
          <p14:tracePt t="62881" x="1447800" y="5495925"/>
          <p14:tracePt t="62889" x="1447800" y="5480050"/>
          <p14:tracePt t="62899" x="1447800" y="5464175"/>
          <p14:tracePt t="62914" x="1447800" y="5441950"/>
          <p14:tracePt t="62923" x="1431925" y="5441950"/>
          <p14:tracePt t="62931" x="1416050" y="5426075"/>
          <p14:tracePt t="62939" x="1370013" y="5426075"/>
          <p14:tracePt t="62947" x="1316038" y="5426075"/>
          <p14:tracePt t="62964" x="1160463" y="5426075"/>
          <p14:tracePt t="62973" x="1114425" y="5426075"/>
          <p14:tracePt t="62981" x="1044575" y="5426075"/>
          <p14:tracePt t="62989" x="1014413" y="5426075"/>
          <p14:tracePt t="62997" x="998538" y="5434013"/>
          <p14:tracePt t="63006" x="974725" y="5456238"/>
          <p14:tracePt t="63022" x="974725" y="5503863"/>
          <p14:tracePt t="63031" x="974725" y="5518150"/>
          <p14:tracePt t="63031" x="974725" y="5541963"/>
          <p14:tracePt t="63039" x="1006475" y="5557838"/>
          <p14:tracePt t="63047" x="1022350" y="5588000"/>
          <p14:tracePt t="63056" x="1076325" y="5603875"/>
          <p14:tracePt t="63064" x="1092200" y="5641975"/>
          <p14:tracePt t="63072" x="1122363" y="5657850"/>
          <p14:tracePt t="63081" x="1160463" y="5657850"/>
          <p14:tracePt t="63081" x="1160463" y="5673725"/>
          <p14:tracePt t="63089" x="1176338" y="5673725"/>
          <p14:tracePt t="63106" x="1208088" y="5673725"/>
          <p14:tracePt t="63145" x="1208088" y="5665788"/>
          <p14:tracePt t="63156" x="1208088" y="5649913"/>
          <p14:tracePt t="63164" x="1200150" y="5627688"/>
          <p14:tracePt t="63172" x="1184275" y="5611813"/>
          <p14:tracePt t="63181" x="1160463" y="5580063"/>
          <p14:tracePt t="63189" x="1146175" y="5565775"/>
          <p14:tracePt t="63198" x="1130300" y="5549900"/>
          <p14:tracePt t="63206" x="1114425" y="5549900"/>
          <p14:tracePt t="63214" x="1098550" y="5526088"/>
          <p14:tracePt t="63222" x="1084263" y="5526088"/>
          <p14:tracePt t="63231" x="1060450" y="5526088"/>
          <p14:tracePt t="63248" x="1014413" y="5526088"/>
          <p14:tracePt t="63256" x="998538" y="5526088"/>
          <p14:tracePt t="63264" x="960438" y="5526088"/>
          <p14:tracePt t="63273" x="944563" y="5526088"/>
          <p14:tracePt t="63281" x="928688" y="5526088"/>
          <p14:tracePt t="63289" x="912813" y="5526088"/>
          <p14:tracePt t="63306" x="890588" y="5541963"/>
          <p14:tracePt t="63314" x="874713" y="5557838"/>
          <p14:tracePt t="63322" x="874713" y="5573713"/>
          <p14:tracePt t="63331" x="874713" y="5588000"/>
          <p14:tracePt t="63339" x="874713" y="5603875"/>
          <p14:tracePt t="63348" x="874713" y="5627688"/>
          <p14:tracePt t="63364" x="874713" y="5657850"/>
          <p14:tracePt t="63372" x="890588" y="5673725"/>
          <p14:tracePt t="63381" x="890588" y="5689600"/>
          <p14:tracePt t="63389" x="906463" y="5689600"/>
          <p14:tracePt t="63398" x="920750" y="5703888"/>
          <p14:tracePt t="63406" x="952500" y="5703888"/>
          <p14:tracePt t="63414" x="968375" y="5703888"/>
          <p14:tracePt t="63422" x="990600" y="5727700"/>
          <p14:tracePt t="63431" x="1022350" y="5727700"/>
          <p14:tracePt t="63448" x="1052513" y="5743575"/>
          <p14:tracePt t="63448" x="1076325" y="5743575"/>
          <p14:tracePt t="63456" x="1092200" y="5743575"/>
          <p14:tracePt t="63464" x="1106488" y="5759450"/>
          <p14:tracePt t="63473" x="1122363" y="5759450"/>
          <p14:tracePt t="63481" x="1138238" y="5759450"/>
          <p14:tracePt t="63497" x="1160463" y="5773738"/>
          <p14:tracePt t="63518" x="1176338" y="5773738"/>
          <p14:tracePt t="63718" x="1192213" y="5773738"/>
          <p14:tracePt t="63731" x="1208088" y="5773738"/>
          <p14:tracePt t="63745" x="1222375" y="5773738"/>
          <p14:tracePt t="63761" x="1238250" y="5767388"/>
          <p14:tracePt t="63772" x="1262063" y="5767388"/>
          <p14:tracePt t="63781" x="1277938" y="5767388"/>
          <p14:tracePt t="63789" x="1292225" y="5767388"/>
          <p14:tracePt t="63798" x="1308100" y="5767388"/>
          <p14:tracePt t="63806" x="1346200" y="5767388"/>
          <p14:tracePt t="63823" x="1408113" y="5767388"/>
          <p14:tracePt t="63824" x="1431925" y="5767388"/>
          <p14:tracePt t="63831" x="1477963" y="5767388"/>
          <p14:tracePt t="63839" x="1531938" y="5767388"/>
          <p14:tracePt t="63847" x="1593850" y="5767388"/>
          <p14:tracePt t="63856" x="1679575" y="5767388"/>
          <p14:tracePt t="63864" x="1765300" y="5767388"/>
          <p14:tracePt t="63873" x="1849438" y="5767388"/>
          <p14:tracePt t="63873" x="1865313" y="5767388"/>
          <p14:tracePt t="63881" x="1935163" y="5751513"/>
          <p14:tracePt t="63889" x="2005013" y="5751513"/>
          <p14:tracePt t="63897" x="2074863" y="5751513"/>
          <p14:tracePt t="63914" x="2206625" y="5735638"/>
          <p14:tracePt t="63931" x="2290763" y="5735638"/>
          <p14:tracePt t="63939" x="2322513" y="5735638"/>
          <p14:tracePt t="63998" x="2322513" y="5711825"/>
          <p14:tracePt t="64007" x="2344738" y="5711825"/>
          <p14:tracePt t="64039" x="2360613" y="5711825"/>
          <p14:tracePt t="64102" x="2376488" y="5711825"/>
          <p14:tracePt t="64108" x="2392363" y="5711825"/>
          <p14:tracePt t="64113" x="2406650" y="5711825"/>
          <p14:tracePt t="64117" x="2430463" y="5711825"/>
          <p14:tracePt t="64123" x="2446338" y="5727700"/>
          <p14:tracePt t="64131" x="2492375" y="5727700"/>
          <p14:tracePt t="64139" x="2562225" y="5727700"/>
          <p14:tracePt t="64148" x="2616200" y="5743575"/>
          <p14:tracePt t="64148" x="2632075" y="5743575"/>
          <p14:tracePt t="64156" x="2717800" y="5743575"/>
          <p14:tracePt t="64164" x="2786063" y="5743575"/>
          <p14:tracePt t="64172" x="2863850" y="5759450"/>
          <p14:tracePt t="64181" x="2971800" y="5759450"/>
          <p14:tracePt t="64198" x="3119438" y="5759450"/>
          <p14:tracePt t="64198" x="3135313" y="5759450"/>
          <p14:tracePt t="64214" x="3305175" y="5773738"/>
          <p14:tracePt t="64222" x="3375025" y="5789613"/>
          <p14:tracePt t="64231" x="3444875" y="5789613"/>
          <p14:tracePt t="64247" x="3544888" y="5789613"/>
          <p14:tracePt t="64256" x="3598863" y="5781675"/>
          <p14:tracePt t="64264" x="3630613" y="5781675"/>
          <p14:tracePt t="64272" x="3660775" y="5767388"/>
          <p14:tracePt t="64281" x="3676650" y="5751513"/>
          <p14:tracePt t="64289" x="3700463" y="5735638"/>
          <p14:tracePt t="64298" x="3716338" y="5735638"/>
          <p14:tracePt t="64306" x="3716338" y="5711825"/>
          <p14:tracePt t="64314" x="3730625" y="5711825"/>
          <p14:tracePt t="64325" x="3746500" y="5711825"/>
          <p14:tracePt t="64339" x="3762375" y="5711825"/>
          <p14:tracePt t="64347" x="3784600" y="5711825"/>
          <p14:tracePt t="64356" x="3800475" y="5711825"/>
          <p14:tracePt t="64364" x="3832225" y="5697538"/>
          <p14:tracePt t="64372" x="3886200" y="5697538"/>
          <p14:tracePt t="64381" x="3932238" y="5681663"/>
          <p14:tracePt t="64398" x="4032250" y="5665788"/>
          <p14:tracePt t="64406" x="4071938" y="5665788"/>
          <p14:tracePt t="64414" x="4117975" y="5665788"/>
          <p14:tracePt t="64423" x="4157663" y="5649913"/>
          <p14:tracePt t="64431" x="4203700" y="5649913"/>
          <p14:tracePt t="64440" x="4241800" y="5649913"/>
          <p14:tracePt t="64448" x="4257675" y="5649913"/>
          <p14:tracePt t="64448" x="4273550" y="5649913"/>
          <p14:tracePt t="64456" x="4273550" y="5627688"/>
          <p14:tracePt t="64456" x="4287838" y="5627688"/>
          <p14:tracePt t="64503" x="4281488" y="5627688"/>
          <p14:tracePt t="64510" x="4265613" y="5627688"/>
          <p14:tracePt t="64514" x="4249738" y="5627688"/>
          <p14:tracePt t="64523" x="4211638" y="5627688"/>
          <p14:tracePt t="64539" x="4125913" y="5641975"/>
          <p14:tracePt t="64547" x="4079875" y="5657850"/>
          <p14:tracePt t="64556" x="4025900" y="5657850"/>
          <p14:tracePt t="64564" x="3994150" y="5673725"/>
          <p14:tracePt t="64573" x="3978275" y="5673725"/>
          <p14:tracePt t="64609" x="3978275" y="5689600"/>
          <p14:tracePt t="64614" x="3986213" y="5689600"/>
          <p14:tracePt t="64623" x="4002088" y="5689600"/>
          <p14:tracePt t="64631" x="4032250" y="5689600"/>
          <p14:tracePt t="64639" x="4071938" y="5703888"/>
          <p14:tracePt t="64647" x="4117975" y="5703888"/>
          <p14:tracePt t="64656" x="4187825" y="5727700"/>
          <p14:tracePt t="64664" x="4257675" y="5727700"/>
          <p14:tracePt t="64681" x="4459288" y="5743575"/>
          <p14:tracePt t="64689" x="4559300" y="5743575"/>
          <p14:tracePt t="64698" x="4659313" y="5759450"/>
          <p14:tracePt t="64706" x="4783138" y="5759450"/>
          <p14:tracePt t="64714" x="4884738" y="5759450"/>
          <p14:tracePt t="64722" x="4970463" y="5759450"/>
          <p14:tracePt t="64731" x="5070475" y="5759450"/>
          <p14:tracePt t="64740" x="5140325" y="5759450"/>
          <p14:tracePt t="64740" x="5156200" y="5759450"/>
          <p14:tracePt t="64747" x="5224463" y="5759450"/>
          <p14:tracePt t="64756" x="5302250" y="5759450"/>
          <p14:tracePt t="64764" x="5372100" y="5759450"/>
          <p14:tracePt t="64773" x="5441950" y="5751513"/>
          <p14:tracePt t="64781" x="5527675" y="5735638"/>
          <p14:tracePt t="64789" x="5573713" y="5711825"/>
          <p14:tracePt t="64797" x="5643563" y="5697538"/>
          <p14:tracePt t="64807" x="5713413" y="5697538"/>
          <p14:tracePt t="64814" x="5783263" y="5681663"/>
          <p14:tracePt t="64823" x="5829300" y="5649913"/>
          <p14:tracePt t="64831" x="5883275" y="5627688"/>
          <p14:tracePt t="64839" x="5913438" y="5595938"/>
          <p14:tracePt t="64847" x="5929313" y="5565775"/>
          <p14:tracePt t="64856" x="5953125" y="5526088"/>
          <p14:tracePt t="64864" x="5969000" y="5511800"/>
          <p14:tracePt t="64873" x="5969000" y="5480050"/>
          <p14:tracePt t="64881" x="5969000" y="5441950"/>
          <p14:tracePt t="64889" x="5961063" y="5410200"/>
          <p14:tracePt t="64898" x="5937250" y="5356225"/>
          <p14:tracePt t="64906" x="5921375" y="5326063"/>
          <p14:tracePt t="64914" x="5891213" y="5294313"/>
          <p14:tracePt t="64922" x="5851525" y="5256213"/>
          <p14:tracePt t="64931" x="5805488" y="5224463"/>
          <p14:tracePt t="64940" x="5751513" y="5208588"/>
          <p14:tracePt t="64948" x="5689600" y="5208588"/>
          <p14:tracePt t="64948" x="5665788" y="5208588"/>
          <p14:tracePt t="64956" x="5565775" y="5194300"/>
          <p14:tracePt t="64964" x="5434013" y="5194300"/>
          <p14:tracePt t="64972" x="5294313" y="5194300"/>
          <p14:tracePt t="64981" x="5094288" y="5202238"/>
          <p14:tracePt t="64989" x="4922838" y="5216525"/>
          <p14:tracePt t="64998" x="4721225" y="5232400"/>
          <p14:tracePt t="65006" x="4521200" y="5270500"/>
          <p14:tracePt t="65014" x="4349750" y="5286375"/>
          <p14:tracePt t="65023" x="4179888" y="5302250"/>
          <p14:tracePt t="65031" x="3978275" y="5318125"/>
          <p14:tracePt t="65039" x="3792538" y="5332413"/>
          <p14:tracePt t="65056" x="3468688" y="5372100"/>
          <p14:tracePt t="65064" x="3328988" y="5402263"/>
          <p14:tracePt t="65073" x="3197225" y="5418138"/>
          <p14:tracePt t="65081" x="3095625" y="5456238"/>
          <p14:tracePt t="65081" x="3081338" y="5456238"/>
          <p14:tracePt t="65089" x="2995613" y="5472113"/>
          <p14:tracePt t="65097" x="2941638" y="5487988"/>
          <p14:tracePt t="65106" x="2925763" y="5503863"/>
          <p14:tracePt t="65139" x="2933700" y="5503863"/>
          <p14:tracePt t="65149" x="2949575" y="5503863"/>
          <p14:tracePt t="65221" x="2941638" y="5503863"/>
          <p14:tracePt t="65233" x="2925763" y="5503863"/>
          <p14:tracePt t="65244" x="2909888" y="5503863"/>
          <p14:tracePt t="65252" x="2895600" y="5503863"/>
          <p14:tracePt t="65258" x="2871788" y="5503863"/>
          <p14:tracePt t="65265" x="2855913" y="5503863"/>
          <p14:tracePt t="65277" x="2841625" y="5503863"/>
          <p14:tracePt t="65314" x="2825750" y="5503863"/>
          <p14:tracePt t="65333" x="2809875" y="5503863"/>
          <p14:tracePt t="65343" x="2786063" y="5503863"/>
          <p14:tracePt t="65351" x="2771775" y="5503863"/>
          <p14:tracePt t="65358" x="2755900" y="5503863"/>
          <p14:tracePt t="65363" x="2740025" y="5503863"/>
          <p14:tracePt t="65367" x="2724150" y="5503863"/>
          <p14:tracePt t="65381" x="2670175" y="5503863"/>
          <p14:tracePt t="65390" x="2624138" y="5503863"/>
          <p14:tracePt t="65397" x="2586038" y="5503863"/>
          <p14:tracePt t="65406" x="2570163" y="5503863"/>
          <p14:tracePt t="65439" x="2578100" y="5503863"/>
          <p14:tracePt t="65448" x="2616200" y="5503863"/>
          <p14:tracePt t="65456" x="2647950" y="5518150"/>
          <p14:tracePt t="65464" x="2701925" y="5518150"/>
          <p14:tracePt t="65481" x="2763838" y="5541963"/>
          <p14:tracePt t="65489" x="2786063" y="5557838"/>
          <p14:tracePt t="65498" x="2817813" y="5557838"/>
          <p14:tracePt t="65506" x="2833688" y="5573713"/>
          <p14:tracePt t="65522" x="2847975" y="5588000"/>
          <p14:tracePt t="65531" x="2863850" y="5588000"/>
          <p14:tracePt t="65539" x="2887663" y="5588000"/>
          <p14:tracePt t="65547" x="2903538" y="5588000"/>
          <p14:tracePt t="65556" x="2917825" y="5603875"/>
          <p14:tracePt t="65573" x="2949575" y="5603875"/>
          <p14:tracePt t="65581" x="2971800" y="5603875"/>
          <p14:tracePt t="65589" x="2987675" y="5603875"/>
          <p14:tracePt t="65598" x="3003550" y="5603875"/>
          <p14:tracePt t="65606" x="3033713" y="5603875"/>
          <p14:tracePt t="65623" x="3073400" y="5627688"/>
          <p14:tracePt t="65631" x="3089275" y="5627688"/>
          <p14:tracePt t="65639" x="3103563" y="5627688"/>
          <p14:tracePt t="65656" x="3135313" y="5627688"/>
          <p14:tracePt t="65664" x="3157538" y="5627688"/>
          <p14:tracePt t="65674" x="3173413" y="5627688"/>
          <p14:tracePt t="65942" x="3173413" y="5611813"/>
          <p14:tracePt t="65957" x="3173413" y="5595938"/>
          <p14:tracePt t="66000" x="3165475" y="5580063"/>
          <p14:tracePt t="66029" x="3143250" y="5580063"/>
          <p14:tracePt t="66074" x="3127375" y="5580063"/>
          <p14:tracePt t="66083" x="3111500" y="5580063"/>
          <p14:tracePt t="66092" x="3095625" y="5580063"/>
          <p14:tracePt t="66136" x="3081338" y="5580063"/>
          <p14:tracePt t="66144" x="3057525" y="5580063"/>
          <p14:tracePt t="66151" x="3041650" y="5580063"/>
          <p14:tracePt t="66159" x="3027363" y="5580063"/>
          <p14:tracePt t="66177" x="3011488" y="5580063"/>
          <p14:tracePt t="66213" x="2995613" y="5580063"/>
          <p14:tracePt t="66231" x="2979738" y="5580063"/>
          <p14:tracePt t="66255" x="2957513" y="5580063"/>
          <p14:tracePt t="66355" x="2971800" y="5580063"/>
          <p14:tracePt t="66382" x="2987675" y="5580063"/>
          <p14:tracePt t="66385" x="2987675" y="5588000"/>
          <p14:tracePt t="66398" x="3003550" y="5588000"/>
          <p14:tracePt t="66402" x="3003550" y="5603875"/>
          <p14:tracePt t="66416" x="3019425" y="5603875"/>
          <p14:tracePt t="66423" x="3019425" y="5627688"/>
          <p14:tracePt t="66431" x="3033713" y="5627688"/>
          <p14:tracePt t="66439" x="3057525" y="5641975"/>
          <p14:tracePt t="66448" x="3073400" y="5641975"/>
          <p14:tracePt t="66460" x="3103563" y="5657850"/>
          <p14:tracePt t="66464" x="3119438" y="5657850"/>
          <p14:tracePt t="66473" x="3157538" y="5657850"/>
          <p14:tracePt t="66481" x="3205163" y="5657850"/>
          <p14:tracePt t="66481" x="3219450" y="5673725"/>
          <p14:tracePt t="66489" x="3275013" y="5673725"/>
          <p14:tracePt t="66497" x="3344863" y="5673725"/>
          <p14:tracePt t="66506" x="3429000" y="5673725"/>
          <p14:tracePt t="66523" x="3544888" y="5673725"/>
          <p14:tracePt t="66523" x="3560763" y="5673725"/>
          <p14:tracePt t="66531" x="3598863" y="5673725"/>
          <p14:tracePt t="66539" x="3630613" y="5673725"/>
          <p14:tracePt t="66556" x="3646488" y="5673725"/>
          <p14:tracePt t="66573" x="3646488" y="5665788"/>
          <p14:tracePt t="66581" x="3646488" y="5649913"/>
          <p14:tracePt t="66585" x="3646488" y="5627688"/>
          <p14:tracePt t="66589" x="3638550" y="5611813"/>
          <p14:tracePt t="66606" x="3568700" y="5511800"/>
          <p14:tracePt t="66614" x="3522663" y="5495925"/>
          <p14:tracePt t="66623" x="3482975" y="5495925"/>
          <p14:tracePt t="66631" x="3413125" y="5495925"/>
          <p14:tracePt t="66639" x="3351213" y="5495925"/>
          <p14:tracePt t="66648" x="3282950" y="5495925"/>
          <p14:tracePt t="66648" x="3267075" y="5495925"/>
          <p14:tracePt t="66656" x="3197225" y="5495925"/>
          <p14:tracePt t="66666" x="3095625" y="5503863"/>
          <p14:tracePt t="66666" x="3081338" y="5503863"/>
          <p14:tracePt t="66673" x="3027363" y="5518150"/>
          <p14:tracePt t="66673" x="3011488" y="5518150"/>
          <p14:tracePt t="66681" x="2941638" y="5541963"/>
          <p14:tracePt t="66698" x="2825750" y="5557838"/>
          <p14:tracePt t="66706" x="2809875" y="5573713"/>
          <p14:tracePt t="66714" x="2786063" y="5573713"/>
          <p14:tracePt t="66737" x="2786063" y="5588000"/>
          <p14:tracePt t="66742" x="2801938" y="5588000"/>
          <p14:tracePt t="66747" x="2817813" y="5588000"/>
          <p14:tracePt t="66756" x="2847975" y="5588000"/>
          <p14:tracePt t="66764" x="2887663" y="5588000"/>
          <p14:tracePt t="66773" x="2917825" y="5588000"/>
          <p14:tracePt t="66781" x="2949575" y="5588000"/>
          <p14:tracePt t="66789" x="2987675" y="5588000"/>
          <p14:tracePt t="66797" x="3003550" y="5588000"/>
          <p14:tracePt t="66806" x="3019425" y="5588000"/>
          <p14:tracePt t="66814" x="3033713" y="5588000"/>
          <p14:tracePt t="66823" x="3057525" y="5588000"/>
          <p14:tracePt t="66839" x="3073400" y="5588000"/>
          <p14:tracePt t="66856" x="3073400" y="5580063"/>
          <p14:tracePt t="66864" x="3089275" y="5565775"/>
          <p14:tracePt t="66873" x="3089275" y="5549900"/>
          <p14:tracePt t="66881" x="3089275" y="5526088"/>
          <p14:tracePt t="66889" x="3089275" y="5511800"/>
          <p14:tracePt t="66898" x="3089275" y="5495925"/>
          <p14:tracePt t="66906" x="3089275" y="5480050"/>
          <p14:tracePt t="66932" x="3089275" y="5464175"/>
          <p14:tracePt t="66951" x="3081338" y="5464175"/>
          <p14:tracePt t="66962" x="3057525" y="5464175"/>
          <p14:tracePt t="66970" x="3041650" y="5464175"/>
          <p14:tracePt t="66981" x="3027363" y="5464175"/>
          <p14:tracePt t="66989" x="2995613" y="5464175"/>
          <p14:tracePt t="66998" x="2979738" y="5464175"/>
          <p14:tracePt t="67006" x="2941638" y="5464175"/>
          <p14:tracePt t="67014" x="2925763" y="5464175"/>
          <p14:tracePt t="67023" x="2895600" y="5464175"/>
          <p14:tracePt t="67031" x="2855913" y="5464175"/>
          <p14:tracePt t="67039" x="2841625" y="5464175"/>
          <p14:tracePt t="67048" x="2825750" y="5464175"/>
          <p14:tracePt t="67056" x="2809875" y="5464175"/>
          <p14:tracePt t="67127" x="2817813" y="5464175"/>
          <p14:tracePt t="67134" x="2833688" y="5464175"/>
          <p14:tracePt t="67142" x="2847975" y="5464175"/>
          <p14:tracePt t="67148" x="2863850" y="5464175"/>
          <p14:tracePt t="67156" x="2903538" y="5464175"/>
          <p14:tracePt t="67164" x="2949575" y="5464175"/>
          <p14:tracePt t="67173" x="3019425" y="5464175"/>
          <p14:tracePt t="67181" x="3103563" y="5464175"/>
          <p14:tracePt t="67189" x="3173413" y="5464175"/>
          <p14:tracePt t="67198" x="3289300" y="5464175"/>
          <p14:tracePt t="67214" x="3530600" y="5464175"/>
          <p14:tracePt t="67223" x="3646488" y="5464175"/>
          <p14:tracePt t="67231" x="3784600" y="5472113"/>
          <p14:tracePt t="67239" x="3902075" y="5472113"/>
          <p14:tracePt t="67248" x="4002088" y="5472113"/>
          <p14:tracePt t="67256" x="4117975" y="5472113"/>
          <p14:tracePt t="67257" x="4141788" y="5464175"/>
          <p14:tracePt t="67264" x="4219575" y="5464175"/>
          <p14:tracePt t="67273" x="4303713" y="5441950"/>
          <p14:tracePt t="67273" x="4327525" y="5441950"/>
          <p14:tracePt t="67289" x="4489450" y="5410200"/>
          <p14:tracePt t="67298" x="4559300" y="5394325"/>
          <p14:tracePt t="67306" x="4629150" y="5380038"/>
          <p14:tracePt t="67323" x="4729163" y="5380038"/>
          <p14:tracePt t="67331" x="4783138" y="5356225"/>
          <p14:tracePt t="67340" x="4814888" y="5356225"/>
          <p14:tracePt t="67356" x="4868863" y="5356225"/>
          <p14:tracePt t="67364" x="4884738" y="5340350"/>
          <p14:tracePt t="67373" x="4914900" y="5340350"/>
          <p14:tracePt t="67381" x="4954588" y="5340350"/>
          <p14:tracePt t="67389" x="5000625" y="5340350"/>
          <p14:tracePt t="67398" x="5054600" y="5340350"/>
          <p14:tracePt t="67406" x="5116513" y="5340350"/>
          <p14:tracePt t="67414" x="5170488" y="5326063"/>
          <p14:tracePt t="67423" x="5240338" y="5326063"/>
          <p14:tracePt t="67431" x="5302250" y="5310188"/>
          <p14:tracePt t="67439" x="5387975" y="5310188"/>
          <p14:tracePt t="67448" x="5495925" y="5294313"/>
          <p14:tracePt t="67448" x="5511800" y="5294313"/>
          <p14:tracePt t="67464" x="5767388" y="5294313"/>
          <p14:tracePt t="67473" x="5899150" y="5278438"/>
          <p14:tracePt t="67481" x="6069013" y="5278438"/>
          <p14:tracePt t="67489" x="6238875" y="5278438"/>
          <p14:tracePt t="67498" x="6386513" y="5256213"/>
          <p14:tracePt t="67506" x="6556375" y="5240338"/>
          <p14:tracePt t="67514" x="6711950" y="5224463"/>
          <p14:tracePt t="67523" x="6865938" y="5208588"/>
          <p14:tracePt t="67523" x="6881813" y="5194300"/>
          <p14:tracePt t="67531" x="6981825" y="5170488"/>
          <p14:tracePt t="67531" x="7013575" y="5154613"/>
          <p14:tracePt t="67540" x="7137400" y="5108575"/>
          <p14:tracePt t="67540" x="7153275" y="5108575"/>
          <p14:tracePt t="67547" x="7237413" y="5054600"/>
          <p14:tracePt t="67556" x="7323138" y="5008563"/>
          <p14:tracePt t="67564" x="7392988" y="4954588"/>
          <p14:tracePt t="67573" x="7423150" y="4899025"/>
          <p14:tracePt t="67573" x="7439025" y="4884738"/>
          <p14:tracePt t="67581" x="7470775" y="4814888"/>
          <p14:tracePt t="67589" x="7508875" y="4752975"/>
          <p14:tracePt t="67598" x="7539038" y="4667250"/>
          <p14:tracePt t="67606" x="7578725" y="4583113"/>
          <p14:tracePt t="67614" x="7594600" y="4513263"/>
          <p14:tracePt t="67623" x="7608888" y="4427538"/>
          <p14:tracePt t="67623" x="7608888" y="4411663"/>
          <p14:tracePt t="67631" x="7608888" y="4357688"/>
          <p14:tracePt t="67639" x="7608888" y="4311650"/>
          <p14:tracePt t="67648" x="7608888" y="4257675"/>
          <p14:tracePt t="67648" x="7608888" y="4241800"/>
          <p14:tracePt t="67656" x="7600950" y="4210050"/>
          <p14:tracePt t="67664" x="7586663" y="4171950"/>
          <p14:tracePt t="67673" x="7562850" y="4141788"/>
          <p14:tracePt t="67681" x="7546975" y="4125913"/>
          <p14:tracePt t="67689" x="7532688" y="4110038"/>
          <p14:tracePt t="67698" x="7516813" y="4086225"/>
          <p14:tracePt t="67706" x="7500938" y="4071938"/>
          <p14:tracePt t="67714" x="7477125" y="4056063"/>
          <p14:tracePt t="67723" x="7446963" y="4040188"/>
          <p14:tracePt t="67731" x="7415213" y="4024313"/>
          <p14:tracePt t="67739" x="7377113" y="4002088"/>
          <p14:tracePt t="67748" x="7346950" y="3986213"/>
          <p14:tracePt t="67756" x="7315200" y="3970338"/>
          <p14:tracePt t="67764" x="7291388" y="3970338"/>
          <p14:tracePt t="67773" x="7277100" y="3970338"/>
          <p14:tracePt t="67781" x="7261225" y="3970338"/>
          <p14:tracePt t="67789" x="7245350" y="3970338"/>
          <p14:tracePt t="67797" x="7229475" y="3970338"/>
          <p14:tracePt t="67806" x="7207250" y="3970338"/>
          <p14:tracePt t="67814" x="7191375" y="3970338"/>
          <p14:tracePt t="67823" x="7159625" y="4002088"/>
          <p14:tracePt t="67823" x="7159625" y="4017963"/>
          <p14:tracePt t="67831" x="7145338" y="4048125"/>
          <p14:tracePt t="67839" x="7121525" y="4102100"/>
          <p14:tracePt t="67848" x="7091363" y="4133850"/>
          <p14:tracePt t="67849" x="7091363" y="4148138"/>
          <p14:tracePt t="67856" x="7059613" y="4203700"/>
          <p14:tracePt t="67864" x="7043738" y="4233863"/>
          <p14:tracePt t="67873" x="7043738" y="4271963"/>
          <p14:tracePt t="67881" x="7021513" y="4303713"/>
          <p14:tracePt t="67890" x="7021513" y="4319588"/>
          <p14:tracePt t="67898" x="7035800" y="4319588"/>
          <p14:tracePt t="67906" x="7051675" y="4319588"/>
          <p14:tracePt t="67906" x="7067550" y="4319588"/>
          <p14:tracePt t="67915" x="7097713" y="4319588"/>
          <p14:tracePt t="67923" x="7137400" y="4319588"/>
          <p14:tracePt t="67931" x="7183438" y="4319588"/>
          <p14:tracePt t="67939" x="7237413" y="4319588"/>
          <p14:tracePt t="67948" x="7283450" y="4311650"/>
          <p14:tracePt t="67956" x="7339013" y="4295775"/>
          <p14:tracePt t="67965" x="7369175" y="4257675"/>
          <p14:tracePt t="67973" x="7392988" y="4241800"/>
          <p14:tracePt t="67981" x="7408863" y="4195763"/>
          <p14:tracePt t="67989" x="7408863" y="4156075"/>
          <p14:tracePt t="67998" x="7408863" y="4110038"/>
          <p14:tracePt t="68006" x="7377113" y="4056063"/>
          <p14:tracePt t="68014" x="7331075" y="3986213"/>
          <p14:tracePt t="68023" x="7261225" y="3940175"/>
          <p14:tracePt t="68023" x="7261225" y="3924300"/>
          <p14:tracePt t="68031" x="7175500" y="3886200"/>
          <p14:tracePt t="68039" x="7105650" y="3854450"/>
          <p14:tracePt t="68048" x="7043738" y="3838575"/>
          <p14:tracePt t="68056" x="6973888" y="3838575"/>
          <p14:tracePt t="68065" x="6889750" y="3838575"/>
          <p14:tracePt t="68073" x="6835775" y="3846513"/>
          <p14:tracePt t="68081" x="6788150" y="3862388"/>
          <p14:tracePt t="68090" x="6773863" y="3894138"/>
          <p14:tracePt t="68098" x="6750050" y="3932238"/>
          <p14:tracePt t="68106" x="6750050" y="3962400"/>
          <p14:tracePt t="68115" x="6781800" y="4017963"/>
          <p14:tracePt t="68123" x="6827838" y="4032250"/>
          <p14:tracePt t="68131" x="6897688" y="4064000"/>
          <p14:tracePt t="68139" x="6981825" y="4079875"/>
          <p14:tracePt t="68148" x="7067550" y="4102100"/>
          <p14:tracePt t="68148" x="7083425" y="4102100"/>
          <p14:tracePt t="68156" x="7183438" y="4102100"/>
          <p14:tracePt t="68164" x="7283450" y="4117975"/>
          <p14:tracePt t="68173" x="7392988" y="4117975"/>
          <p14:tracePt t="68181" x="7493000" y="4117975"/>
          <p14:tracePt t="68189" x="7554913" y="4110038"/>
          <p14:tracePt t="68198" x="7608888" y="4086225"/>
          <p14:tracePt t="68214" x="7616825" y="4040188"/>
          <p14:tracePt t="68223" x="7586663" y="4002088"/>
          <p14:tracePt t="68231" x="7516813" y="3970338"/>
          <p14:tracePt t="68239" x="7431088" y="3940175"/>
          <p14:tracePt t="68248" x="7315200" y="3924300"/>
          <p14:tracePt t="68256" x="7191375" y="3924300"/>
          <p14:tracePt t="68264" x="7059613" y="3900488"/>
          <p14:tracePt t="68273" x="6959600" y="3900488"/>
          <p14:tracePt t="68273" x="6935788" y="3900488"/>
          <p14:tracePt t="68281" x="6835775" y="3916363"/>
          <p14:tracePt t="68290" x="6773863" y="3948113"/>
          <p14:tracePt t="68298" x="6719888" y="3978275"/>
          <p14:tracePt t="68306" x="6704013" y="4002088"/>
          <p14:tracePt t="68314" x="6704013" y="4032250"/>
          <p14:tracePt t="68323" x="6704013" y="4064000"/>
          <p14:tracePt t="68339" x="6796088" y="4148138"/>
          <p14:tracePt t="68348" x="6865938" y="4164013"/>
          <p14:tracePt t="68356" x="6981825" y="4203700"/>
          <p14:tracePt t="68364" x="7083425" y="4217988"/>
          <p14:tracePt t="68373" x="7199313" y="4233863"/>
          <p14:tracePt t="68382" x="7307263" y="4233863"/>
          <p14:tracePt t="68389" x="7392988" y="4233863"/>
          <p14:tracePt t="68398" x="7439025" y="4233863"/>
          <p14:tracePt t="68399" x="7454900" y="4225925"/>
          <p14:tracePt t="68406" x="7493000" y="4195763"/>
          <p14:tracePt t="68414" x="7508875" y="4141788"/>
          <p14:tracePt t="68423" x="7508875" y="4086225"/>
          <p14:tracePt t="68423" x="7508875" y="4071938"/>
          <p14:tracePt t="68431" x="7462838" y="4002088"/>
          <p14:tracePt t="68439" x="7392988" y="3940175"/>
          <p14:tracePt t="68448" x="7315200" y="3886200"/>
          <p14:tracePt t="68456" x="7207250" y="3854450"/>
          <p14:tracePt t="68464" x="7075488" y="3816350"/>
          <p14:tracePt t="68481" x="6835775" y="3816350"/>
          <p14:tracePt t="68490" x="6750050" y="3816350"/>
          <p14:tracePt t="68498" x="6688138" y="3846513"/>
          <p14:tracePt t="68506" x="6618288" y="3878263"/>
          <p14:tracePt t="68514" x="6580188" y="3916363"/>
          <p14:tracePt t="68523" x="6580188" y="3948113"/>
          <p14:tracePt t="68523" x="6580188" y="3962400"/>
          <p14:tracePt t="68531" x="6580188" y="3978275"/>
          <p14:tracePt t="68539" x="6596063" y="4017963"/>
          <p14:tracePt t="68548" x="6642100" y="4048125"/>
          <p14:tracePt t="68556" x="6711950" y="4079875"/>
          <p14:tracePt t="68573" x="6850063" y="4117975"/>
          <p14:tracePt t="68581" x="6911975" y="4133850"/>
          <p14:tracePt t="68589" x="6981825" y="4148138"/>
          <p14:tracePt t="68598" x="7051675" y="4148138"/>
          <p14:tracePt t="68606" x="7121525" y="4148138"/>
          <p14:tracePt t="68614" x="7153275" y="4148138"/>
          <p14:tracePt t="68623" x="7167563" y="4148138"/>
          <p14:tracePt t="68631" x="7183438" y="4125913"/>
          <p14:tracePt t="68639" x="7175500" y="4110038"/>
          <p14:tracePt t="68648" x="7145338" y="4071938"/>
          <p14:tracePt t="68656" x="7091363" y="4040188"/>
          <p14:tracePt t="68665" x="7021513" y="4002088"/>
          <p14:tracePt t="68673" x="6935788" y="3970338"/>
          <p14:tracePt t="68673" x="6919913" y="3970338"/>
          <p14:tracePt t="68681" x="6819900" y="3956050"/>
          <p14:tracePt t="68689" x="6734175" y="3956050"/>
          <p14:tracePt t="68698" x="6634163" y="3956050"/>
          <p14:tracePt t="68706" x="6548438" y="3956050"/>
          <p14:tracePt t="68714" x="6502400" y="3978275"/>
          <p14:tracePt t="68723" x="6448425" y="4017963"/>
          <p14:tracePt t="68731" x="6432550" y="4064000"/>
          <p14:tracePt t="68739" x="6416675" y="4133850"/>
          <p14:tracePt t="68748" x="6416675" y="4217988"/>
          <p14:tracePt t="68757" x="6416675" y="4319588"/>
          <p14:tracePt t="68764" x="6424613" y="4419600"/>
          <p14:tracePt t="68773" x="6456363" y="4519613"/>
          <p14:tracePt t="68781" x="6494463" y="4605338"/>
          <p14:tracePt t="68789" x="6526213" y="4691063"/>
          <p14:tracePt t="68798" x="6540500" y="4760913"/>
          <p14:tracePt t="68806" x="6556375" y="4845050"/>
          <p14:tracePt t="68814" x="6556375" y="4930775"/>
          <p14:tracePt t="68823" x="6548438" y="5000625"/>
          <p14:tracePt t="68823" x="6548438" y="5016500"/>
          <p14:tracePt t="68831" x="6518275" y="5100638"/>
          <p14:tracePt t="68839" x="6464300" y="5202238"/>
          <p14:tracePt t="68856" x="6362700" y="5418138"/>
          <p14:tracePt t="68865" x="6292850" y="5518150"/>
          <p14:tracePt t="68873" x="6246813" y="5603875"/>
          <p14:tracePt t="68873" x="6230938" y="5603875"/>
          <p14:tracePt t="68881" x="6176963" y="5689600"/>
          <p14:tracePt t="68889" x="6122988" y="5743575"/>
          <p14:tracePt t="68898" x="6092825" y="5789613"/>
          <p14:tracePt t="68906" x="6061075" y="5813425"/>
          <p14:tracePt t="68914" x="6037263" y="5829300"/>
          <p14:tracePt t="68944" x="6037263" y="5821363"/>
          <p14:tracePt t="68951" x="6037263" y="5797550"/>
          <p14:tracePt t="68957" x="6037263" y="5781675"/>
          <p14:tracePt t="68964" x="6053138" y="5767388"/>
          <p14:tracePt t="68973" x="6069013" y="5751513"/>
          <p14:tracePt t="68981" x="6084888" y="5711825"/>
          <p14:tracePt t="68998" x="6084888" y="5665788"/>
          <p14:tracePt t="69006" x="6084888" y="5611813"/>
          <p14:tracePt t="69014" x="6084888" y="5565775"/>
          <p14:tracePt t="69023" x="6076950" y="5480050"/>
          <p14:tracePt t="69031" x="6037263" y="5394325"/>
          <p14:tracePt t="69040" x="5991225" y="5310188"/>
          <p14:tracePt t="69040" x="5991225" y="5294313"/>
          <p14:tracePt t="69048" x="5961063" y="5208588"/>
          <p14:tracePt t="69048" x="5937250" y="5208588"/>
          <p14:tracePt t="69056" x="5907088" y="5108575"/>
          <p14:tracePt t="69064" x="5851525" y="5022850"/>
          <p14:tracePt t="69073" x="5821363" y="4954588"/>
          <p14:tracePt t="69081" x="5805488" y="4922838"/>
          <p14:tracePt t="69090" x="5789613" y="4884738"/>
          <p14:tracePt t="69102" x="5767388" y="4884738"/>
          <p14:tracePt t="69106" x="5767388" y="4868863"/>
          <p14:tracePt t="69115" x="5767388" y="4852988"/>
          <p14:tracePt t="69123" x="5751513" y="4852988"/>
          <p14:tracePt t="69140" x="5751513" y="4837113"/>
          <p14:tracePt t="69167" x="5751513" y="4814888"/>
          <p14:tracePt t="69172" x="5735638" y="4814888"/>
          <p14:tracePt t="69190" x="5735638" y="4799013"/>
          <p14:tracePt t="69206" x="5735638" y="4783138"/>
          <p14:tracePt t="69216" x="5743575" y="4783138"/>
          <p14:tracePt t="69218" x="5743575" y="4768850"/>
          <p14:tracePt t="69224" x="5767388" y="4768850"/>
          <p14:tracePt t="69231" x="5797550" y="4752975"/>
          <p14:tracePt t="69240" x="5845175" y="4737100"/>
          <p14:tracePt t="69248" x="5913438" y="4713288"/>
          <p14:tracePt t="69256" x="5983288" y="4699000"/>
          <p14:tracePt t="69264" x="6037263" y="4683125"/>
          <p14:tracePt t="69273" x="6115050" y="4667250"/>
          <p14:tracePt t="69281" x="6169025" y="4667250"/>
          <p14:tracePt t="69290" x="6200775" y="4667250"/>
          <p14:tracePt t="69298" x="6223000" y="4667250"/>
          <p14:tracePt t="69309" x="6223000" y="4651375"/>
          <p14:tracePt t="69349" x="6208713" y="4651375"/>
          <p14:tracePt t="69353" x="6192838" y="4651375"/>
          <p14:tracePt t="69358" x="6176963" y="4651375"/>
          <p14:tracePt t="69364" x="6161088" y="4651375"/>
          <p14:tracePt t="69381" x="6092825" y="4651375"/>
          <p14:tracePt t="69389" x="6076950" y="4651375"/>
          <p14:tracePt t="69399" x="6061075" y="4651375"/>
          <p14:tracePt t="69407" x="6022975" y="4629150"/>
          <p14:tracePt t="69415" x="5991225" y="4613275"/>
          <p14:tracePt t="69416" x="5975350" y="4613275"/>
          <p14:tracePt t="69423" x="5961063" y="4613275"/>
          <p14:tracePt t="69431" x="5907088" y="4597400"/>
          <p14:tracePt t="69440" x="5851525" y="4597400"/>
          <p14:tracePt t="69448" x="5805488" y="4597400"/>
          <p14:tracePt t="69457" x="5735638" y="4597400"/>
          <p14:tracePt t="69465" x="5689600" y="4597400"/>
          <p14:tracePt t="69474" x="5603875" y="4597400"/>
          <p14:tracePt t="69482" x="5549900" y="4597400"/>
          <p14:tracePt t="69490" x="5495925" y="4597400"/>
          <p14:tracePt t="69490" x="5480050" y="4597400"/>
          <p14:tracePt t="69498" x="5434013" y="4597400"/>
          <p14:tracePt t="69506" x="5380038" y="4605338"/>
          <p14:tracePt t="69515" x="5310188" y="4621213"/>
          <p14:tracePt t="69523" x="5264150" y="4645025"/>
          <p14:tracePt t="69524" x="5248275" y="4645025"/>
          <p14:tracePt t="69524" x="5224463" y="4645025"/>
          <p14:tracePt t="69531" x="5178425" y="4659313"/>
          <p14:tracePt t="69539" x="5124450" y="4675188"/>
          <p14:tracePt t="69548" x="5062538" y="4691063"/>
          <p14:tracePt t="69557" x="4992688" y="4706938"/>
          <p14:tracePt t="69565" x="4938713" y="4729163"/>
          <p14:tracePt t="69573" x="4908550" y="4745038"/>
          <p14:tracePt t="69573" x="4892675" y="4745038"/>
          <p14:tracePt t="69581" x="4852988" y="4775200"/>
          <p14:tracePt t="69589" x="4822825" y="4775200"/>
          <p14:tracePt t="69606" x="4752975" y="4814888"/>
          <p14:tracePt t="69614" x="4737100" y="4814888"/>
          <p14:tracePt t="69623" x="4721225" y="4814888"/>
          <p14:tracePt t="69640" x="4706938" y="4814888"/>
          <p14:tracePt t="69724" x="4683125" y="4814888"/>
          <p14:tracePt t="69728" x="4667250" y="4830763"/>
          <p14:tracePt t="69731" x="4652963" y="4830763"/>
          <p14:tracePt t="69740" x="4583113" y="4860925"/>
          <p14:tracePt t="69748" x="4535488" y="4876800"/>
          <p14:tracePt t="69756" x="4497388" y="4876800"/>
          <p14:tracePt t="69764" x="4481513" y="4892675"/>
          <p14:tracePt t="69775" x="4467225" y="4892675"/>
          <p14:tracePt t="69823" x="4467225" y="4884738"/>
          <p14:tracePt t="69824" x="4473575" y="4884738"/>
          <p14:tracePt t="69832" x="4489450" y="4868863"/>
          <p14:tracePt t="69840" x="4513263" y="4852988"/>
          <p14:tracePt t="69848" x="4543425" y="4837113"/>
          <p14:tracePt t="69856" x="4575175" y="4799013"/>
          <p14:tracePt t="69864" x="4597400" y="4768850"/>
          <p14:tracePt t="69873" x="4613275" y="4768850"/>
          <p14:tracePt t="72350" x="4629150" y="4768850"/>
          <p14:tracePt t="72356" x="4683125" y="4768850"/>
          <p14:tracePt t="72365" x="4814888" y="4791075"/>
          <p14:tracePt t="72374" x="5032375" y="4845050"/>
          <p14:tracePt t="72382" x="5286375" y="4914900"/>
          <p14:tracePt t="72398" x="5767388" y="5000625"/>
          <p14:tracePt t="72399" x="5797550" y="5016500"/>
          <p14:tracePt t="72406" x="5969000" y="5030788"/>
          <p14:tracePt t="72407" x="5983288" y="5030788"/>
          <p14:tracePt t="72415" x="6084888" y="5030788"/>
          <p14:tracePt t="72423" x="6169025" y="5008563"/>
          <p14:tracePt t="72432" x="6238875" y="4968875"/>
          <p14:tracePt t="72448" x="6456363" y="4768850"/>
          <p14:tracePt t="72456" x="6596063" y="4651375"/>
          <p14:tracePt t="72465" x="6711950" y="4513263"/>
          <p14:tracePt t="72473" x="6827838" y="4411663"/>
          <p14:tracePt t="72481" x="6927850" y="4341813"/>
          <p14:tracePt t="72490" x="7051675" y="4295775"/>
          <p14:tracePt t="72498" x="7183438" y="4257675"/>
          <p14:tracePt t="72507" x="7339013" y="4241800"/>
          <p14:tracePt t="72515" x="7439025" y="4241800"/>
          <p14:tracePt t="72515" x="7454900" y="4241800"/>
          <p14:tracePt t="72523" x="7539038" y="4241800"/>
          <p14:tracePt t="72523" x="7554913" y="4241800"/>
          <p14:tracePt t="72540" x="7740650" y="4241800"/>
          <p14:tracePt t="72548" x="7826375" y="4249738"/>
          <p14:tracePt t="72556" x="7950200" y="4287838"/>
          <p14:tracePt t="72565" x="8034338" y="4287838"/>
          <p14:tracePt t="72577" x="8081963" y="4303713"/>
          <p14:tracePt t="72600" x="8074025" y="4303713"/>
          <p14:tracePt t="72604" x="8058150" y="4303713"/>
          <p14:tracePt t="72608" x="8042275" y="4303713"/>
          <p14:tracePt t="72614" x="8020050" y="4303713"/>
          <p14:tracePt t="72632" x="8004175" y="4295775"/>
          <p14:tracePt t="72683" x="7988300" y="4295775"/>
          <p14:tracePt t="72690" x="7958138" y="4295775"/>
          <p14:tracePt t="72698" x="7872413" y="4271963"/>
          <p14:tracePt t="72698" x="7856538" y="4271963"/>
          <p14:tracePt t="72706" x="7732713" y="4225925"/>
          <p14:tracePt t="72715" x="7600950" y="4171950"/>
          <p14:tracePt t="72723" x="7477125" y="4125913"/>
          <p14:tracePt t="72723" x="7462838" y="4125913"/>
          <p14:tracePt t="72731" x="7346950" y="4071938"/>
          <p14:tracePt t="72740" x="7245350" y="4002088"/>
          <p14:tracePt t="72748" x="7145338" y="3970338"/>
          <p14:tracePt t="72756" x="7075488" y="3956050"/>
          <p14:tracePt t="72773" x="6959600" y="3940175"/>
          <p14:tracePt t="72782" x="6935788" y="3940175"/>
          <p14:tracePt t="72815" x="6935788" y="3924300"/>
          <p14:tracePt t="72823" x="6951663" y="3924300"/>
          <p14:tracePt t="72831" x="6967538" y="3924300"/>
          <p14:tracePt t="72839" x="6981825" y="3924300"/>
          <p14:tracePt t="72853" x="6997700" y="3924300"/>
          <p14:tracePt t="72868" x="7013575" y="3924300"/>
          <p14:tracePt t="72880" x="7035800" y="3924300"/>
          <p14:tracePt t="72887" x="7051675" y="3932238"/>
          <p14:tracePt t="72891" x="7067550" y="3932238"/>
          <p14:tracePt t="72898" x="7083425" y="3948113"/>
          <p14:tracePt t="72915" x="7167563" y="3948113"/>
          <p14:tracePt t="72923" x="7199313" y="3948113"/>
          <p14:tracePt t="72923" x="7221538" y="3948113"/>
          <p14:tracePt t="72931" x="7253288" y="3948113"/>
          <p14:tracePt t="72939" x="7283450" y="3948113"/>
          <p14:tracePt t="72948" x="7323138" y="3948113"/>
          <p14:tracePt t="72965" x="7353300" y="3940175"/>
          <p14:tracePt t="72973" x="7369175" y="3940175"/>
          <p14:tracePt t="72981" x="7369175" y="3924300"/>
          <p14:tracePt t="72989" x="7369175" y="3900488"/>
          <p14:tracePt t="73007" x="7369175" y="3854450"/>
          <p14:tracePt t="73017" x="7369175" y="3838575"/>
          <p14:tracePt t="73036" x="7361238" y="3838575"/>
          <p14:tracePt t="73060" x="7346950" y="3838575"/>
          <p14:tracePt t="73068" x="7346950" y="3846513"/>
          <p14:tracePt t="73070" x="7331075" y="3846513"/>
          <p14:tracePt t="73073" x="7331075" y="3862388"/>
          <p14:tracePt t="73081" x="7315200" y="3894138"/>
          <p14:tracePt t="73090" x="7291388" y="3948113"/>
          <p14:tracePt t="73098" x="7277100" y="4002088"/>
          <p14:tracePt t="73106" x="7277100" y="4064000"/>
          <p14:tracePt t="73115" x="7261225" y="4117975"/>
          <p14:tracePt t="73123" x="7261225" y="4164013"/>
          <p14:tracePt t="73131" x="7261225" y="4217988"/>
          <p14:tracePt t="73148" x="7283450" y="4271963"/>
          <p14:tracePt t="73156" x="7307263" y="4287838"/>
          <p14:tracePt t="73165" x="7323138" y="4287838"/>
          <p14:tracePt t="73173" x="7339013" y="4287838"/>
          <p14:tracePt t="73190" x="7353300" y="4303713"/>
          <p14:tracePt t="73214" x="7353300" y="4295775"/>
          <p14:tracePt t="73221" x="7353300" y="4271963"/>
          <p14:tracePt t="73229" x="7353300" y="4257675"/>
          <p14:tracePt t="73235" x="7353300" y="4241800"/>
          <p14:tracePt t="73243" x="7353300" y="4225925"/>
          <p14:tracePt t="73256" x="7353300" y="4210050"/>
          <p14:tracePt t="73265" x="7353300" y="4195763"/>
          <p14:tracePt t="73273" x="7346950" y="4171950"/>
          <p14:tracePt t="73336" x="7331075" y="4171950"/>
          <p14:tracePt t="73346" x="7331075" y="4187825"/>
          <p14:tracePt t="73358" x="7331075" y="4203700"/>
          <p14:tracePt t="73373" x="7331075" y="4217988"/>
          <p14:tracePt t="73424" x="7339013" y="4217988"/>
          <p14:tracePt t="73442" x="7339013" y="4233863"/>
          <p14:tracePt t="73467" x="7339013" y="4249738"/>
          <p14:tracePt t="73510" x="7353300" y="4249738"/>
          <p14:tracePt t="73512" x="7353300" y="4271963"/>
          <p14:tracePt t="73579" x="7353300" y="4287838"/>
          <p14:tracePt t="73671" x="7353300" y="4271963"/>
          <p14:tracePt t="73681" x="7353300" y="4257675"/>
          <p14:tracePt t="73690" x="7353300" y="4241800"/>
          <p14:tracePt t="73698" x="7353300" y="4225925"/>
          <p14:tracePt t="73706" x="7353300" y="4210050"/>
          <p14:tracePt t="73715" x="7353300" y="4195763"/>
          <p14:tracePt t="73723" x="7353300" y="4171950"/>
          <p14:tracePt t="73731" x="7353300" y="4141788"/>
          <p14:tracePt t="73740" x="7353300" y="4125913"/>
          <p14:tracePt t="73757" x="7353300" y="4086225"/>
          <p14:tracePt t="73765" x="7353300" y="4071938"/>
          <p14:tracePt t="73828" x="7353300" y="4079875"/>
          <p14:tracePt t="73831" x="7353300" y="4102100"/>
          <p14:tracePt t="73836" x="7353300" y="4117975"/>
          <p14:tracePt t="73841" x="7353300" y="4133850"/>
          <p14:tracePt t="73848" x="7353300" y="4148138"/>
          <p14:tracePt t="73856" x="7369175" y="4187825"/>
          <p14:tracePt t="73865" x="7369175" y="4233863"/>
          <p14:tracePt t="73873" x="7392988" y="4271963"/>
          <p14:tracePt t="73881" x="7408863" y="4287838"/>
          <p14:tracePt t="73898" x="7423150" y="4333875"/>
          <p14:tracePt t="73906" x="7439025" y="4333875"/>
          <p14:tracePt t="73915" x="7454900" y="4349750"/>
          <p14:tracePt t="73931" x="7493000" y="4373563"/>
          <p14:tracePt t="73948" x="7524750" y="4373563"/>
          <p14:tracePt t="73956" x="7539038" y="4389438"/>
          <p14:tracePt t="73965" x="7554913" y="4389438"/>
          <p14:tracePt t="73973" x="7578725" y="4389438"/>
          <p14:tracePt t="73991" x="7578725" y="4381500"/>
          <p14:tracePt t="73998" x="7578725" y="4357688"/>
          <p14:tracePt t="74006" x="7578725" y="4327525"/>
          <p14:tracePt t="74015" x="7562850" y="4311650"/>
          <p14:tracePt t="74023" x="7532688" y="4257675"/>
          <p14:tracePt t="74040" x="7477125" y="4195763"/>
          <p14:tracePt t="74048" x="7462838" y="4156075"/>
          <p14:tracePt t="74056" x="7446963" y="4125913"/>
          <p14:tracePt t="74065" x="7415213" y="4125913"/>
          <p14:tracePt t="74073" x="7392988" y="4125913"/>
          <p14:tracePt t="74090" x="7331075" y="4125913"/>
          <p14:tracePt t="74098" x="7291388" y="4148138"/>
          <p14:tracePt t="74106" x="7245350" y="4187825"/>
          <p14:tracePt t="74115" x="7229475" y="4217988"/>
          <p14:tracePt t="74132" x="7191375" y="4271963"/>
          <p14:tracePt t="74148" x="7191375" y="4287838"/>
          <p14:tracePt t="74149" x="7191375" y="4303713"/>
          <p14:tracePt t="74163" x="7199313" y="4303713"/>
          <p14:tracePt t="74169" x="7221538" y="4303713"/>
          <p14:tracePt t="74181" x="7253288" y="4303713"/>
          <p14:tracePt t="74189" x="7269163" y="4303713"/>
          <p14:tracePt t="74198" x="7283450" y="4295775"/>
          <p14:tracePt t="74198" x="7307263" y="4295775"/>
          <p14:tracePt t="74206" x="7307263" y="4257675"/>
          <p14:tracePt t="74215" x="7307263" y="4225925"/>
          <p14:tracePt t="74231" x="7291388" y="4110038"/>
          <p14:tracePt t="74240" x="7277100" y="4056063"/>
          <p14:tracePt t="74248" x="7245350" y="4002088"/>
          <p14:tracePt t="74249" x="7245350" y="3986213"/>
          <p14:tracePt t="74256" x="7207250" y="3956050"/>
          <p14:tracePt t="74265" x="7175500" y="3924300"/>
          <p14:tracePt t="74273" x="7145338" y="3924300"/>
          <p14:tracePt t="74281" x="7105650" y="3900488"/>
          <p14:tracePt t="74290" x="7091363" y="3900488"/>
          <p14:tracePt t="74298" x="7075488" y="3900488"/>
          <p14:tracePt t="74306" x="7059613" y="3916363"/>
          <p14:tracePt t="74323" x="7043738" y="4002088"/>
          <p14:tracePt t="74331" x="7043738" y="4032250"/>
          <p14:tracePt t="74340" x="7043738" y="4064000"/>
          <p14:tracePt t="74348" x="7051675" y="4102100"/>
          <p14:tracePt t="74349" x="7051675" y="4117975"/>
          <p14:tracePt t="74356" x="7067550" y="4133850"/>
          <p14:tracePt t="74365" x="7083425" y="4148138"/>
          <p14:tracePt t="74373" x="7097713" y="4164013"/>
          <p14:tracePt t="74381" x="7121525" y="4164013"/>
          <p14:tracePt t="74390" x="7137400" y="4187825"/>
          <p14:tracePt t="74405" x="7153275" y="4187825"/>
          <p14:tracePt t="74415" x="7153275" y="4203700"/>
          <p14:tracePt t="74423" x="7167563" y="4203700"/>
          <p14:tracePt t="74432" x="7183438" y="4203700"/>
          <p14:tracePt t="74452" x="7183438" y="4217988"/>
          <p14:tracePt t="74497" x="7175500" y="4217988"/>
          <p14:tracePt t="74499" x="7175500" y="4210050"/>
          <p14:tracePt t="74506" x="7159625" y="4210050"/>
          <p14:tracePt t="74523" x="7075488" y="4210050"/>
          <p14:tracePt t="74531" x="7005638" y="4210050"/>
          <p14:tracePt t="74540" x="6935788" y="4210050"/>
          <p14:tracePt t="74548" x="6835775" y="4217988"/>
          <p14:tracePt t="74549" x="6819900" y="4217988"/>
          <p14:tracePt t="74557" x="6704013" y="4249738"/>
          <p14:tracePt t="74565" x="6564313" y="4271963"/>
          <p14:tracePt t="74573" x="6346825" y="4333875"/>
          <p14:tracePt t="74581" x="6161088" y="4389438"/>
          <p14:tracePt t="74590" x="6007100" y="4419600"/>
          <p14:tracePt t="74607" x="5767388" y="4489450"/>
          <p14:tracePt t="74615" x="5705475" y="4543425"/>
          <p14:tracePt t="74623" x="5651500" y="4559300"/>
          <p14:tracePt t="74624" x="5651500" y="4575175"/>
          <p14:tracePt t="74631" x="5635625" y="4589463"/>
          <p14:tracePt t="74639" x="5619750" y="4589463"/>
          <p14:tracePt t="74648" x="5619750" y="4605338"/>
          <p14:tracePt t="74665" x="5643563" y="4605338"/>
          <p14:tracePt t="74673" x="5681663" y="4605338"/>
          <p14:tracePt t="74681" x="5727700" y="4605338"/>
          <p14:tracePt t="74690" x="5767388" y="4597400"/>
          <p14:tracePt t="74698" x="5813425" y="4567238"/>
          <p14:tracePt t="74706" x="5845175" y="4527550"/>
          <p14:tracePt t="74707" x="5867400" y="4527550"/>
          <p14:tracePt t="74715" x="5883275" y="4497388"/>
          <p14:tracePt t="74723" x="5899150" y="4481513"/>
          <p14:tracePt t="74731" x="5899150" y="4443413"/>
          <p14:tracePt t="74740" x="5899150" y="4427538"/>
          <p14:tracePt t="74756" x="5891213" y="4381500"/>
          <p14:tracePt t="74765" x="5851525" y="4357688"/>
          <p14:tracePt t="74773" x="5805488" y="4341813"/>
          <p14:tracePt t="74781" x="5751513" y="4327525"/>
          <p14:tracePt t="74790" x="5689600" y="4327525"/>
          <p14:tracePt t="74807" x="5519738" y="4327525"/>
          <p14:tracePt t="74815" x="5449888" y="4327525"/>
          <p14:tracePt t="74823" x="5364163" y="4333875"/>
          <p14:tracePt t="74831" x="5280025" y="4333875"/>
          <p14:tracePt t="74840" x="5194300" y="4333875"/>
          <p14:tracePt t="74848" x="5108575" y="4333875"/>
          <p14:tracePt t="74856" x="5038725" y="4349750"/>
          <p14:tracePt t="74865" x="4954588" y="4349750"/>
          <p14:tracePt t="74873" x="4908550" y="4349750"/>
          <p14:tracePt t="74881" x="4852988" y="4373563"/>
          <p14:tracePt t="74890" x="4806950" y="4389438"/>
          <p14:tracePt t="74891" x="4791075" y="4403725"/>
          <p14:tracePt t="74898" x="4752975" y="4403725"/>
          <p14:tracePt t="74899" x="4737100" y="4403725"/>
          <p14:tracePt t="74906" x="4706938" y="4419600"/>
          <p14:tracePt t="74915" x="4667250" y="4457700"/>
          <p14:tracePt t="74923" x="4667250" y="4473575"/>
          <p14:tracePt t="74931" x="4667250" y="4519613"/>
          <p14:tracePt t="74948" x="4745038" y="4605338"/>
          <p14:tracePt t="74956" x="4799013" y="4621213"/>
          <p14:tracePt t="75265" x="4768850" y="4621213"/>
          <p14:tracePt t="75273" x="4752975" y="4645025"/>
          <p14:tracePt t="75282" x="4721225" y="4659313"/>
          <p14:tracePt t="75290" x="4683125" y="4659313"/>
          <p14:tracePt t="75298" x="4637088" y="4675188"/>
          <p14:tracePt t="75307" x="4583113" y="4691063"/>
          <p14:tracePt t="75315" x="4535488" y="4706938"/>
          <p14:tracePt t="75323" x="4481513" y="4729163"/>
          <p14:tracePt t="75331" x="4451350" y="4745038"/>
          <p14:tracePt t="75340" x="4435475" y="4745038"/>
          <p14:tracePt t="75348" x="4411663" y="4760913"/>
          <p14:tracePt t="75357" x="4411663" y="4775200"/>
          <p14:tracePt t="75373" x="4411663" y="4791075"/>
          <p14:tracePt t="75389" x="4411663" y="4814888"/>
          <p14:tracePt t="75399" x="4411663" y="4830763"/>
          <p14:tracePt t="75409" x="4411663" y="4845050"/>
          <p14:tracePt t="75417" x="4411663" y="4860925"/>
          <p14:tracePt t="75424" x="4397375" y="4876800"/>
          <p14:tracePt t="75431" x="4397375" y="4892675"/>
          <p14:tracePt t="75440" x="4397375" y="4914900"/>
          <p14:tracePt t="75448" x="4397375" y="4930775"/>
          <p14:tracePt t="75456" x="4397375" y="4946650"/>
          <p14:tracePt t="75465" x="4397375" y="4960938"/>
          <p14:tracePt t="75473" x="4397375" y="4976813"/>
          <p14:tracePt t="75488" x="4397375" y="5000625"/>
          <p14:tracePt t="75498" x="4381500" y="5000625"/>
          <p14:tracePt t="75513" x="4381500" y="5016500"/>
          <p14:tracePt t="75518" x="4365625" y="5016500"/>
          <p14:tracePt t="75532" x="4365625" y="5030788"/>
          <p14:tracePt t="75538" x="4349750" y="5030788"/>
          <p14:tracePt t="75556" x="4335463" y="5046663"/>
          <p14:tracePt t="75565" x="4311650" y="5046663"/>
          <p14:tracePt t="75575" x="4295775" y="5046663"/>
          <p14:tracePt t="75587" x="4295775" y="5062538"/>
          <p14:tracePt t="75590" x="4281488" y="5062538"/>
          <p14:tracePt t="75598" x="4281488" y="5084763"/>
          <p14:tracePt t="75606" x="4265613" y="5116513"/>
          <p14:tracePt t="75615" x="4265613" y="5132388"/>
          <p14:tracePt t="75623" x="4249738" y="5132388"/>
          <p14:tracePt t="75923" x="4225925" y="5132388"/>
          <p14:tracePt t="75935" x="4225925" y="5124450"/>
          <p14:tracePt t="75936" x="4211638" y="5124450"/>
          <p14:tracePt t="75958" x="4195763" y="5124450"/>
          <p14:tracePt t="75970" x="4195763" y="5132388"/>
          <p14:tracePt t="76009" x="4195763" y="5146675"/>
          <p14:tracePt t="76023" x="4195763" y="5162550"/>
          <p14:tracePt t="76024" x="4203700" y="5162550"/>
          <p14:tracePt t="76031" x="4203700" y="5186363"/>
          <p14:tracePt t="76040" x="4219575" y="5216525"/>
          <p14:tracePt t="76048" x="4241800" y="5232400"/>
          <p14:tracePt t="76056" x="4241800" y="5248275"/>
          <p14:tracePt t="76073" x="4241800" y="5286375"/>
          <p14:tracePt t="76081" x="4257675" y="5302250"/>
          <p14:tracePt t="76093" x="4257675" y="5318125"/>
          <p14:tracePt t="76099" x="4257675" y="5332413"/>
          <p14:tracePt t="76108" x="4257675" y="5356225"/>
          <p14:tracePt t="76116" x="4257675" y="5372100"/>
          <p14:tracePt t="76123" x="4257675" y="5387975"/>
          <p14:tracePt t="76131" x="4273550" y="5402263"/>
          <p14:tracePt t="76140" x="4273550" y="5418138"/>
          <p14:tracePt t="76148" x="4273550" y="5456238"/>
          <p14:tracePt t="76165" x="4287838" y="5503863"/>
          <p14:tracePt t="76173" x="4287838" y="5541963"/>
          <p14:tracePt t="76181" x="4303713" y="5557838"/>
          <p14:tracePt t="76193" x="4303713" y="5573713"/>
          <p14:tracePt t="76317" x="4303713" y="5565775"/>
          <p14:tracePt t="76321" x="4303713" y="5549900"/>
          <p14:tracePt t="76324" x="4303713" y="5526088"/>
          <p14:tracePt t="76331" x="4327525" y="5495925"/>
          <p14:tracePt t="76340" x="4343400" y="5441950"/>
          <p14:tracePt t="76357" x="4373563" y="5256213"/>
          <p14:tracePt t="76365" x="4389438" y="5124450"/>
          <p14:tracePt t="76365" x="4389438" y="5108575"/>
          <p14:tracePt t="76373" x="4411663" y="4954588"/>
          <p14:tracePt t="76373" x="4411663" y="4938713"/>
          <p14:tracePt t="76382" x="4411663" y="4768850"/>
          <p14:tracePt t="76390" x="4411663" y="4567238"/>
          <p14:tracePt t="76398" x="4427538" y="4271963"/>
          <p14:tracePt t="76406" x="4427538" y="3986213"/>
          <p14:tracePt t="76415" x="4427538" y="3544888"/>
          <p14:tracePt t="76415" x="4427538" y="3514725"/>
          <p14:tracePt t="76423" x="4397375" y="3057525"/>
          <p14:tracePt t="76431" x="4381500" y="2600325"/>
          <p14:tracePt t="76448" x="4427538" y="1835150"/>
          <p14:tracePt t="76457" x="4529138" y="1547813"/>
          <p14:tracePt t="76465" x="4659313" y="1246188"/>
          <p14:tracePt t="76474" x="4814888" y="960438"/>
          <p14:tracePt t="76474" x="4830763" y="920750"/>
          <p14:tracePt t="76481" x="4954588" y="688975"/>
          <p14:tracePt t="76490" x="5086350" y="433388"/>
          <p14:tracePt t="76507" x="5286375" y="46038"/>
          <p14:tracePt t="85013" x="5651500" y="0"/>
          <p14:tracePt t="85014" x="5651500" y="15875"/>
          <p14:tracePt t="85024" x="5581650" y="123825"/>
          <p14:tracePt t="85032" x="5519738" y="223838"/>
          <p14:tracePt t="85040" x="5465763" y="325438"/>
          <p14:tracePt t="85049" x="5380038" y="457200"/>
          <p14:tracePt t="85057" x="5310188" y="557213"/>
          <p14:tracePt t="85066" x="5248275" y="696913"/>
          <p14:tracePt t="85073" x="5178425" y="812800"/>
          <p14:tracePt t="85082" x="5148263" y="936625"/>
          <p14:tracePt t="85091" x="5094288" y="1098550"/>
          <p14:tracePt t="85091" x="5094288" y="1122363"/>
          <p14:tracePt t="85099" x="5062538" y="1238250"/>
          <p14:tracePt t="85107" x="5038725" y="1354138"/>
          <p14:tracePt t="85115" x="5024438" y="1477963"/>
          <p14:tracePt t="85116" x="5008563" y="1493838"/>
          <p14:tracePt t="85123" x="4992688" y="1593850"/>
          <p14:tracePt t="85132" x="4976813" y="1695450"/>
          <p14:tracePt t="85148" x="4976813" y="1849438"/>
          <p14:tracePt t="85157" x="4976813" y="1935163"/>
          <p14:tracePt t="85165" x="4976813" y="1997075"/>
          <p14:tracePt t="85174" x="4984750" y="2105025"/>
          <p14:tracePt t="85182" x="5000625" y="2206625"/>
          <p14:tracePt t="85199" x="5032375" y="2392363"/>
          <p14:tracePt t="85207" x="5070475" y="2492375"/>
          <p14:tracePt t="85215" x="5086350" y="2608263"/>
          <p14:tracePt t="85216" x="5086350" y="2624138"/>
          <p14:tracePt t="85223" x="5100638" y="2747963"/>
          <p14:tracePt t="85232" x="5116513" y="2863850"/>
          <p14:tracePt t="85233" x="5116513" y="2879725"/>
          <p14:tracePt t="85241" x="5140325" y="3019425"/>
          <p14:tracePt t="85248" x="5156200" y="3165475"/>
          <p14:tracePt t="85257" x="5170488" y="3321050"/>
          <p14:tracePt t="85266" x="5186363" y="3490913"/>
          <p14:tracePt t="85274" x="5202238" y="3622675"/>
          <p14:tracePt t="85290" x="5256213" y="3932238"/>
          <p14:tracePt t="85291" x="5256213" y="3948113"/>
          <p14:tracePt t="85299" x="5272088" y="4117975"/>
          <p14:tracePt t="85307" x="5286375" y="4271963"/>
          <p14:tracePt t="85315" x="5286375" y="4457700"/>
          <p14:tracePt t="85316" x="5286375" y="4473575"/>
          <p14:tracePt t="85324" x="5286375" y="4645025"/>
          <p14:tracePt t="85340" x="5280025" y="4976813"/>
          <p14:tracePt t="85349" x="5264150" y="5132388"/>
          <p14:tracePt t="85357" x="5224463" y="5270500"/>
          <p14:tracePt t="85365" x="5210175" y="5387975"/>
          <p14:tracePt t="85366" x="5210175" y="5402263"/>
          <p14:tracePt t="85382" x="5178425" y="5557838"/>
          <p14:tracePt t="85390" x="5148263" y="5603875"/>
          <p14:tracePt t="85399" x="5108575" y="5657850"/>
          <p14:tracePt t="85407" x="5062538" y="5703888"/>
          <p14:tracePt t="85415" x="4992688" y="5759450"/>
          <p14:tracePt t="85416" x="4992688" y="5773738"/>
          <p14:tracePt t="85432" x="4892675" y="5875338"/>
          <p14:tracePt t="85440" x="4876800" y="5913438"/>
          <p14:tracePt t="85448" x="4852988" y="5945188"/>
          <p14:tracePt t="85457" x="4838700" y="5975350"/>
          <p14:tracePt t="85465" x="4822825" y="6015038"/>
          <p14:tracePt t="85475" x="4791075" y="6045200"/>
          <p14:tracePt t="85482" x="4768850" y="6061075"/>
          <p14:tracePt t="85490" x="4752975" y="6083300"/>
          <p14:tracePt t="85498" x="4737100" y="6099175"/>
          <p14:tracePt t="85507" x="4721225" y="6115050"/>
          <p14:tracePt t="85515" x="4706938" y="6130925"/>
          <p14:tracePt t="85530" x="4683125" y="6130925"/>
          <p14:tracePt t="85541" x="4683125" y="6145213"/>
          <p14:tracePt t="85554" x="4667250" y="6145213"/>
          <p14:tracePt t="85601" x="4667250" y="6138863"/>
          <p14:tracePt t="85605" x="4667250" y="6122988"/>
          <p14:tracePt t="85608" x="4667250" y="6107113"/>
          <p14:tracePt t="85608" x="4667250" y="6091238"/>
          <p14:tracePt t="85615" x="4667250" y="6037263"/>
          <p14:tracePt t="85616" x="4667250" y="6021388"/>
          <p14:tracePt t="85624" x="4652963" y="5921375"/>
          <p14:tracePt t="85632" x="4652963" y="5751513"/>
          <p14:tracePt t="85640" x="4637088" y="5611813"/>
          <p14:tracePt t="85641" x="4637088" y="5580063"/>
          <p14:tracePt t="85648" x="4605338" y="5394325"/>
          <p14:tracePt t="85666" x="4467225" y="5022850"/>
          <p14:tracePt t="85674" x="4381500" y="4868863"/>
          <p14:tracePt t="85682" x="4281488" y="4737100"/>
          <p14:tracePt t="85690" x="4195763" y="4651375"/>
          <p14:tracePt t="85691" x="4179888" y="4651375"/>
          <p14:tracePt t="85699" x="4125913" y="4629150"/>
          <p14:tracePt t="85715" x="4064000" y="4629150"/>
          <p14:tracePt t="85724" x="4025900" y="4645025"/>
          <p14:tracePt t="85732" x="3978275" y="4691063"/>
          <p14:tracePt t="85740" x="3940175" y="4760913"/>
          <p14:tracePt t="85749" x="3908425" y="4860925"/>
          <p14:tracePt t="85749" x="3894138" y="4876800"/>
          <p14:tracePt t="85757" x="3894138" y="4960938"/>
          <p14:tracePt t="85765" x="3870325" y="5084763"/>
          <p14:tracePt t="85766" x="3870325" y="5100638"/>
          <p14:tracePt t="85774" x="3870325" y="5216525"/>
          <p14:tracePt t="85782" x="3886200" y="5332413"/>
          <p14:tracePt t="85790" x="3916363" y="5456238"/>
          <p14:tracePt t="85807" x="4056063" y="5627688"/>
          <p14:tracePt t="85815" x="4141788" y="5673725"/>
          <p14:tracePt t="85816" x="4157663" y="5673725"/>
          <p14:tracePt t="85823" x="4241800" y="5689600"/>
          <p14:tracePt t="85832" x="4357688" y="5689600"/>
          <p14:tracePt t="85840" x="4459288" y="5681663"/>
          <p14:tracePt t="85841" x="4459288" y="5665788"/>
          <p14:tracePt t="85857" x="4729163" y="5511800"/>
          <p14:tracePt t="85865" x="4845050" y="5410200"/>
          <p14:tracePt t="85866" x="4845050" y="5394325"/>
          <p14:tracePt t="85874" x="4970463" y="5240338"/>
          <p14:tracePt t="85882" x="5016500" y="5084763"/>
          <p14:tracePt t="85899" x="5054600" y="4752975"/>
          <p14:tracePt t="85907" x="5024438" y="4613275"/>
          <p14:tracePt t="85915" x="4954588" y="4443413"/>
          <p14:tracePt t="85916" x="4954588" y="4411663"/>
          <p14:tracePt t="85924" x="4838700" y="4241800"/>
          <p14:tracePt t="85932" x="4706938" y="4071938"/>
          <p14:tracePt t="85949" x="4349750" y="3886200"/>
          <p14:tracePt t="85957" x="4195763" y="3870325"/>
          <p14:tracePt t="85965" x="4079875" y="3870325"/>
          <p14:tracePt t="85966" x="4064000" y="3870325"/>
          <p14:tracePt t="85974" x="3956050" y="3894138"/>
          <p14:tracePt t="85982" x="3854450" y="3962400"/>
          <p14:tracePt t="85991" x="3754438" y="4064000"/>
          <p14:tracePt t="86000" x="3668713" y="4217988"/>
          <p14:tracePt t="86001" x="3668713" y="4233863"/>
          <p14:tracePt t="86007" x="3638550" y="4319588"/>
          <p14:tracePt t="86015" x="3638550" y="4435475"/>
          <p14:tracePt t="86024" x="3660775" y="4575175"/>
          <p14:tracePt t="86040" x="3886200" y="4775200"/>
          <p14:tracePt t="86049" x="4032250" y="4860925"/>
          <p14:tracePt t="86057" x="4203700" y="4914900"/>
          <p14:tracePt t="86065" x="4373563" y="4946650"/>
          <p14:tracePt t="86066" x="4389438" y="4946650"/>
          <p14:tracePt t="86073" x="4597400" y="4946650"/>
          <p14:tracePt t="86090" x="5016500" y="4837113"/>
          <p14:tracePt t="86091" x="5032375" y="4814888"/>
          <p14:tracePt t="86099" x="5256213" y="4683125"/>
          <p14:tracePt t="86107" x="5426075" y="4527550"/>
          <p14:tracePt t="86115" x="5541963" y="4381500"/>
          <p14:tracePt t="86123" x="5595938" y="4195763"/>
          <p14:tracePt t="86132" x="5581650" y="4040188"/>
          <p14:tracePt t="86149" x="5395913" y="3668713"/>
          <p14:tracePt t="86157" x="5264150" y="3498850"/>
          <p14:tracePt t="86165" x="5094288" y="3359150"/>
          <p14:tracePt t="86166" x="5062538" y="3359150"/>
          <p14:tracePt t="86182" x="4721225" y="3227388"/>
          <p14:tracePt t="86190" x="4605338" y="3211513"/>
          <p14:tracePt t="86191" x="4583113" y="3211513"/>
          <p14:tracePt t="86199" x="4467225" y="3219450"/>
          <p14:tracePt t="86207" x="4349750" y="3267075"/>
          <p14:tracePt t="86216" x="4249738" y="3351213"/>
          <p14:tracePt t="86224" x="4141788" y="3460750"/>
          <p14:tracePt t="86232" x="4079875" y="3590925"/>
          <p14:tracePt t="86240" x="4025900" y="3730625"/>
          <p14:tracePt t="86241" x="4010025" y="3746500"/>
          <p14:tracePt t="86248" x="3994150" y="3916363"/>
          <p14:tracePt t="86257" x="3994150" y="4064000"/>
          <p14:tracePt t="86274" x="4056063" y="4319588"/>
          <p14:tracePt t="86282" x="4102100" y="4389438"/>
          <p14:tracePt t="86290" x="4187825" y="4473575"/>
          <p14:tracePt t="86298" x="4287838" y="4519613"/>
          <p14:tracePt t="86307" x="4389438" y="4575175"/>
          <p14:tracePt t="86324" x="4575175" y="4621213"/>
          <p14:tracePt t="86333" x="4683125" y="4621213"/>
          <p14:tracePt t="86340" x="4729163" y="4645025"/>
          <p14:tracePt t="86349" x="4783138" y="4645025"/>
          <p14:tracePt t="86357" x="4814888" y="4645025"/>
          <p14:tracePt t="86365" x="4845050" y="4645025"/>
          <p14:tracePt t="86374" x="4868863" y="4645025"/>
          <p14:tracePt t="86402" x="4884738" y="4645025"/>
          <p14:tracePt t="86427" x="4884738" y="4629150"/>
          <p14:tracePt t="86444" x="4884738" y="4613275"/>
          <p14:tracePt t="86455" x="4884738" y="4597400"/>
          <p14:tracePt t="86465" x="4884738" y="4583113"/>
          <p14:tracePt t="86479" x="4884738" y="4567238"/>
          <p14:tracePt t="86497" x="4900613" y="4567238"/>
          <p14:tracePt t="86636" x="4900613" y="4575175"/>
          <p14:tracePt t="86639" x="4914900" y="4575175"/>
          <p14:tracePt t="86674" x="4914900" y="4589463"/>
          <p14:tracePt t="86676" x="4930775" y="4589463"/>
          <p14:tracePt t="86786" x="4930775" y="4583113"/>
          <p14:tracePt t="86791" x="4930775" y="4567238"/>
          <p14:tracePt t="86796" x="4930775" y="4543425"/>
          <p14:tracePt t="86800" x="4930775" y="4527550"/>
          <p14:tracePt t="86807" x="4954588" y="4513263"/>
          <p14:tracePt t="86815" x="4954588" y="4481513"/>
          <p14:tracePt t="86823" x="4984750" y="4481513"/>
          <p14:tracePt t="86832" x="5032375" y="4481513"/>
          <p14:tracePt t="86840" x="5070475" y="4465638"/>
          <p14:tracePt t="86849" x="5140325" y="444341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161F40-FC29-1361-B67E-0F0DB5653BBE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OBJECTIVES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A06F263-7712-0E1D-5F27-2438EA5BB527}"/>
              </a:ext>
            </a:extLst>
          </p:cNvPr>
          <p:cNvSpPr txBox="1"/>
          <p:nvPr/>
        </p:nvSpPr>
        <p:spPr>
          <a:xfrm>
            <a:off x="309244" y="1539200"/>
            <a:ext cx="10856060" cy="2834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800" b="1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Characterize relevant cancer cell subpopulations appearing in response to 5-FU. *</a:t>
            </a:r>
            <a:endParaRPr lang="ca-ES" sz="1800" dirty="0">
              <a:effectLst/>
              <a:latin typeface="Lato" panose="020F0502020204030203" pitchFamily="34" charset="0"/>
              <a:ea typeface="Times New Roman" panose="02020603050405020304" pitchFamily="18" charset="0"/>
              <a:cs typeface="Lato" panose="020F0502020204030203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800" b="1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Establish CCC networks between cell subpopulations. *</a:t>
            </a:r>
            <a:endParaRPr lang="ca-ES" sz="1800" dirty="0">
              <a:effectLst/>
              <a:latin typeface="Lato" panose="020F0502020204030203" pitchFamily="34" charset="0"/>
              <a:ea typeface="Times New Roman" panose="02020603050405020304" pitchFamily="18" charset="0"/>
              <a:cs typeface="Lato" panose="020F0502020204030203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Demonstrate that translational control is one of the molecular mechanisms responsible for cellular reprogramming in response to 5-FU.</a:t>
            </a:r>
            <a:endParaRPr lang="ca-ES" sz="1800" dirty="0">
              <a:effectLst/>
              <a:latin typeface="Lato" panose="020F0502020204030203" pitchFamily="34" charset="0"/>
              <a:ea typeface="Times New Roman" panose="02020603050405020304" pitchFamily="18" charset="0"/>
              <a:cs typeface="Lato" panose="020F0502020204030203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Determine the exact role of these subpopulations in treatment tolerance and tumor recurrence.</a:t>
            </a:r>
            <a:endParaRPr lang="ca-ES" sz="1800" dirty="0">
              <a:effectLst/>
              <a:latin typeface="Lato" panose="020F0502020204030203" pitchFamily="34" charset="0"/>
              <a:ea typeface="Times New Roman" panose="02020603050405020304" pitchFamily="18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1800" b="1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* </a:t>
            </a:r>
            <a:r>
              <a:rPr lang="en-US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Specifically, this study will focus on achieving objectives 1 and 2.</a:t>
            </a:r>
            <a:endParaRPr lang="ca-ES" sz="1800" dirty="0">
              <a:effectLst/>
              <a:latin typeface="Lato" panose="020F0502020204030203" pitchFamily="34" charset="0"/>
              <a:ea typeface="Times New Roman" panose="02020603050405020304" pitchFamily="18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1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62"/>
    </mc:Choice>
    <mc:Fallback xmlns="">
      <p:transition spd="slow" advTm="51162"/>
    </mc:Fallback>
  </mc:AlternateContent>
  <p:extLst>
    <p:ext uri="{3A86A75C-4F4B-4683-9AE1-C65F6400EC91}">
      <p14:laserTraceLst xmlns:p14="http://schemas.microsoft.com/office/powerpoint/2010/main">
        <p14:tracePtLst>
          <p14:tracePt t="118" x="5156200" y="4443413"/>
          <p14:tracePt t="135" x="5170488" y="4443413"/>
          <p14:tracePt t="159" x="5162550" y="4443413"/>
          <p14:tracePt t="169" x="5148263" y="4443413"/>
          <p14:tracePt t="187" x="5148263" y="4427538"/>
          <p14:tracePt t="196" x="5148263" y="4411663"/>
          <p14:tracePt t="204" x="5124450" y="4411663"/>
          <p14:tracePt t="219" x="5124450" y="4395788"/>
          <p14:tracePt t="334" x="5108575" y="4395788"/>
          <p14:tracePt t="342" x="5108575" y="4381500"/>
          <p14:tracePt t="348" x="5094288" y="4357688"/>
          <p14:tracePt t="354" x="5094288" y="4341813"/>
          <p14:tracePt t="362" x="5078413" y="4327525"/>
          <p14:tracePt t="379" x="5062538" y="4295775"/>
          <p14:tracePt t="387" x="5038725" y="4271963"/>
          <p14:tracePt t="396" x="5024438" y="4241800"/>
          <p14:tracePt t="404" x="4992688" y="4195763"/>
          <p14:tracePt t="412" x="4954588" y="4156075"/>
          <p14:tracePt t="421" x="4922838" y="4125913"/>
          <p14:tracePt t="429" x="4892675" y="4086225"/>
          <p14:tracePt t="437" x="4838700" y="4040188"/>
          <p14:tracePt t="445" x="4768850" y="3986213"/>
          <p14:tracePt t="463" x="4667250" y="3900488"/>
          <p14:tracePt t="471" x="4637088" y="3854450"/>
          <p14:tracePt t="479" x="4583113" y="3816350"/>
          <p14:tracePt t="487" x="4551363" y="3784600"/>
          <p14:tracePt t="495" x="4521200" y="3730625"/>
          <p14:tracePt t="496" x="4497388" y="3730625"/>
          <p14:tracePt t="505" x="4451350" y="3668713"/>
          <p14:tracePt t="512" x="4397375" y="3598863"/>
          <p14:tracePt t="520" x="4349750" y="3529013"/>
          <p14:tracePt t="521" x="4335463" y="3514725"/>
          <p14:tracePt t="529" x="4281488" y="3429000"/>
          <p14:tracePt t="537" x="4225925" y="3343275"/>
          <p14:tracePt t="546" x="4164013" y="3273425"/>
          <p14:tracePt t="546" x="4164013" y="3259138"/>
          <p14:tracePt t="554" x="4095750" y="3189288"/>
          <p14:tracePt t="562" x="4025900" y="3111500"/>
          <p14:tracePt t="571" x="3940175" y="3041650"/>
          <p14:tracePt t="571" x="3940175" y="3025775"/>
          <p14:tracePt t="579" x="3854450" y="2941638"/>
          <p14:tracePt t="587" x="3792538" y="2871788"/>
          <p14:tracePt t="596" x="3722688" y="2801938"/>
          <p14:tracePt t="604" x="3668713" y="2755900"/>
          <p14:tracePt t="612" x="3622675" y="2701925"/>
          <p14:tracePt t="620" x="3584575" y="2670175"/>
          <p14:tracePt t="629" x="3552825" y="2616200"/>
          <p14:tracePt t="637" x="3522663" y="2546350"/>
          <p14:tracePt t="646" x="3482975" y="2500313"/>
          <p14:tracePt t="662" x="3413125" y="2344738"/>
          <p14:tracePt t="670" x="3382963" y="2298700"/>
          <p14:tracePt t="671" x="3367088" y="2274888"/>
          <p14:tracePt t="679" x="3313113" y="2190750"/>
          <p14:tracePt t="687" x="3282950" y="2128838"/>
          <p14:tracePt t="696" x="3267075" y="2058988"/>
          <p14:tracePt t="704" x="3251200" y="1989138"/>
          <p14:tracePt t="712" x="3251200" y="1943100"/>
          <p14:tracePt t="721" x="3259138" y="1857375"/>
          <p14:tracePt t="729" x="3305175" y="1733550"/>
          <p14:tracePt t="737" x="3359150" y="1617663"/>
          <p14:tracePt t="746" x="3429000" y="1485900"/>
          <p14:tracePt t="746" x="3444875" y="1463675"/>
          <p14:tracePt t="754" x="3530600" y="1331913"/>
          <p14:tracePt t="762" x="3614738" y="1192213"/>
          <p14:tracePt t="770" x="3716338" y="1076325"/>
          <p14:tracePt t="771" x="3716338" y="1060450"/>
          <p14:tracePt t="779" x="3816350" y="944563"/>
          <p14:tracePt t="787" x="3932238" y="820738"/>
          <p14:tracePt t="795" x="4032250" y="704850"/>
          <p14:tracePt t="796" x="4056063" y="704850"/>
          <p14:tracePt t="804" x="4157663" y="603250"/>
          <p14:tracePt t="813" x="4257675" y="533400"/>
          <p14:tracePt t="821" x="4327525" y="479425"/>
          <p14:tracePt t="822" x="4343400" y="479425"/>
          <p14:tracePt t="829" x="4389438" y="449263"/>
          <p14:tracePt t="837" x="4427538" y="449263"/>
          <p14:tracePt t="845" x="4459288" y="433388"/>
          <p14:tracePt t="854" x="4473575" y="433388"/>
          <p14:tracePt t="862" x="4489450" y="433388"/>
          <p14:tracePt t="871" x="4513263" y="433388"/>
          <p14:tracePt t="880" x="4529138" y="433388"/>
          <p14:tracePt t="887" x="4543425" y="433388"/>
          <p14:tracePt t="896" x="4559300" y="433388"/>
          <p14:tracePt t="904" x="4597400" y="433388"/>
          <p14:tracePt t="912" x="4629150" y="433388"/>
          <p14:tracePt t="920" x="4683125" y="433388"/>
          <p14:tracePt t="929" x="4745038" y="433388"/>
          <p14:tracePt t="937" x="4799013" y="441325"/>
          <p14:tracePt t="946" x="4884738" y="441325"/>
          <p14:tracePt t="954" x="4954588" y="457200"/>
          <p14:tracePt t="962" x="5054600" y="457200"/>
          <p14:tracePt t="971" x="5140325" y="457200"/>
          <p14:tracePt t="971" x="5156200" y="457200"/>
          <p14:tracePt t="979" x="5272088" y="479425"/>
          <p14:tracePt t="987" x="5441950" y="479425"/>
          <p14:tracePt t="995" x="5611813" y="479425"/>
          <p14:tracePt t="996" x="5627688" y="479425"/>
          <p14:tracePt t="1004" x="5813425" y="479425"/>
          <p14:tracePt t="1013" x="6053138" y="465138"/>
          <p14:tracePt t="1021" x="6238875" y="449263"/>
          <p14:tracePt t="1029" x="6408738" y="417513"/>
          <p14:tracePt t="1037" x="6556375" y="363538"/>
          <p14:tracePt t="1045" x="6696075" y="317500"/>
          <p14:tracePt t="1046" x="6696075" y="293688"/>
          <p14:tracePt t="1054" x="6827838" y="231775"/>
          <p14:tracePt t="1062" x="6927850" y="147638"/>
          <p14:tracePt t="1071" x="7013575" y="77788"/>
          <p14:tracePt t="1071" x="7035800" y="77788"/>
          <p14:tracePt t="1537" x="8647113" y="69850"/>
          <p14:tracePt t="1539" x="8615363" y="155575"/>
          <p14:tracePt t="1547" x="8515350" y="495300"/>
          <p14:tracePt t="1554" x="8399463" y="766763"/>
          <p14:tracePt t="1562" x="8275638" y="1052513"/>
          <p14:tracePt t="1570" x="8159750" y="1270000"/>
          <p14:tracePt t="1571" x="8143875" y="1308100"/>
          <p14:tracePt t="1579" x="7988300" y="1539875"/>
          <p14:tracePt t="1588" x="7856538" y="1765300"/>
          <p14:tracePt t="1588" x="7834313" y="1779588"/>
          <p14:tracePt t="1596" x="7718425" y="1965325"/>
          <p14:tracePt t="1596" x="7702550" y="1981200"/>
          <p14:tracePt t="1604" x="7532688" y="2182813"/>
          <p14:tracePt t="1613" x="7392988" y="2376488"/>
          <p14:tracePt t="1620" x="7207250" y="2592388"/>
          <p14:tracePt t="1629" x="7005638" y="2863850"/>
          <p14:tracePt t="1646" x="6650038" y="3335338"/>
          <p14:tracePt t="1646" x="6634163" y="3375025"/>
          <p14:tracePt t="1654" x="6478588" y="3576638"/>
          <p14:tracePt t="1662" x="6292850" y="3792538"/>
          <p14:tracePt t="1670" x="6161088" y="3978275"/>
          <p14:tracePt t="1671" x="6146800" y="3978275"/>
          <p14:tracePt t="1680" x="6007100" y="4164013"/>
          <p14:tracePt t="1680" x="5991225" y="4187825"/>
          <p14:tracePt t="1687" x="5891213" y="4303713"/>
          <p14:tracePt t="1696" x="5805488" y="4419600"/>
          <p14:tracePt t="1696" x="5789613" y="4457700"/>
          <p14:tracePt t="1704" x="5689600" y="4575175"/>
          <p14:tracePt t="1712" x="5565775" y="4706938"/>
          <p14:tracePt t="1721" x="5449888" y="4860925"/>
          <p14:tracePt t="1721" x="5434013" y="4876800"/>
          <p14:tracePt t="1737" x="5194300" y="5202238"/>
          <p14:tracePt t="1746" x="5062538" y="5402263"/>
          <p14:tracePt t="1754" x="4954588" y="5588000"/>
          <p14:tracePt t="1762" x="4852988" y="5759450"/>
          <p14:tracePt t="1771" x="4768850" y="5897563"/>
          <p14:tracePt t="1771" x="4752975" y="5897563"/>
          <p14:tracePt t="1787" x="4621213" y="6083300"/>
          <p14:tracePt t="1796" x="4551363" y="6169025"/>
          <p14:tracePt t="1804" x="4521200" y="6230938"/>
          <p14:tracePt t="1813" x="4481513" y="6284913"/>
          <p14:tracePt t="1821" x="4467225" y="6354763"/>
          <p14:tracePt t="1821" x="4451350" y="6354763"/>
          <p14:tracePt t="1829" x="4451350" y="6400800"/>
          <p14:tracePt t="1837" x="4435475" y="6470650"/>
          <p14:tracePt t="1846" x="4435475" y="6516688"/>
          <p14:tracePt t="1854" x="4435475" y="6572250"/>
          <p14:tracePt t="1862" x="4443413" y="6626225"/>
          <p14:tracePt t="1879" x="4459288" y="6688138"/>
          <p14:tracePt t="1887" x="4459288" y="6710363"/>
          <p14:tracePt t="1896" x="4459288" y="6726238"/>
          <p14:tracePt t="1904" x="4459288" y="6757988"/>
          <p14:tracePt t="1912" x="4459288" y="6788150"/>
          <p14:tracePt t="2552" x="0" y="0"/>
        </p14:tracePtLst>
        <p14:tracePtLst>
          <p14:tracePt t="6927" x="4349750" y="6834188"/>
          <p14:tracePt t="6928" x="4349750" y="6819900"/>
          <p14:tracePt t="6930" x="4349750" y="6796088"/>
          <p14:tracePt t="6930" x="4349750" y="6780213"/>
          <p14:tracePt t="6937" x="4335463" y="6634163"/>
          <p14:tracePt t="6946" x="4295775" y="6392863"/>
          <p14:tracePt t="6947" x="4281488" y="6338888"/>
          <p14:tracePt t="6954" x="4225925" y="6138863"/>
          <p14:tracePt t="6963" x="4164013" y="5883275"/>
          <p14:tracePt t="6963" x="4141788" y="5797550"/>
          <p14:tracePt t="6971" x="4040188" y="5526088"/>
          <p14:tracePt t="6971" x="4040188" y="5511800"/>
          <p14:tracePt t="6979" x="3924300" y="5154613"/>
          <p14:tracePt t="6989" x="3754438" y="4629150"/>
          <p14:tracePt t="6989" x="3722688" y="4583113"/>
          <p14:tracePt t="6996" x="3622675" y="4295775"/>
          <p14:tracePt t="6996" x="3584575" y="4210050"/>
          <p14:tracePt t="7005" x="3452813" y="3924300"/>
          <p14:tracePt t="7013" x="3282950" y="3529013"/>
          <p14:tracePt t="7013" x="3267075" y="3498850"/>
          <p14:tracePt t="7021" x="3143250" y="3297238"/>
          <p14:tracePt t="7029" x="3011488" y="3111500"/>
          <p14:tracePt t="7038" x="2871788" y="2957513"/>
          <p14:tracePt t="7055" x="2624138" y="2716213"/>
          <p14:tracePt t="7056" x="2600325" y="2701925"/>
          <p14:tracePt t="7062" x="2554288" y="2647950"/>
          <p14:tracePt t="7071" x="2470150" y="2586038"/>
          <p14:tracePt t="7080" x="2438400" y="2546350"/>
          <p14:tracePt t="7088" x="2414588" y="2546350"/>
          <p14:tracePt t="7174" x="2414588" y="2530475"/>
          <p14:tracePt t="7250" x="2414588" y="2516188"/>
          <p14:tracePt t="7260" x="2414588" y="2500313"/>
          <p14:tracePt t="7262" x="2430463" y="2500313"/>
          <p14:tracePt t="7271" x="2462213" y="2484438"/>
          <p14:tracePt t="7279" x="2492375" y="2446338"/>
          <p14:tracePt t="7288" x="2532063" y="2430463"/>
          <p14:tracePt t="7288" x="2546350" y="2430463"/>
          <p14:tracePt t="7296" x="2616200" y="2414588"/>
          <p14:tracePt t="7304" x="2717800" y="2400300"/>
          <p14:tracePt t="7313" x="2817813" y="2376488"/>
          <p14:tracePt t="7313" x="2833688" y="2376488"/>
          <p14:tracePt t="7321" x="2949575" y="2344738"/>
          <p14:tracePt t="7329" x="3103563" y="2330450"/>
          <p14:tracePt t="7346" x="3406775" y="2260600"/>
          <p14:tracePt t="7354" x="3530600" y="2228850"/>
          <p14:tracePt t="7363" x="3646488" y="2190750"/>
          <p14:tracePt t="7363" x="3660775" y="2174875"/>
          <p14:tracePt t="7371" x="3746500" y="2144713"/>
          <p14:tracePt t="7371" x="3762375" y="2144713"/>
          <p14:tracePt t="7379" x="3846513" y="2089150"/>
          <p14:tracePt t="7388" x="3932238" y="2043113"/>
          <p14:tracePt t="7396" x="4002088" y="1989138"/>
          <p14:tracePt t="7404" x="4056063" y="1958975"/>
          <p14:tracePt t="7413" x="4087813" y="1919288"/>
          <p14:tracePt t="7421" x="4102100" y="1903413"/>
          <p14:tracePt t="7458" x="4102100" y="1889125"/>
          <p14:tracePt t="7469" x="4095750" y="1889125"/>
          <p14:tracePt t="7479" x="4079875" y="1889125"/>
          <p14:tracePt t="7487" x="4040188" y="1889125"/>
          <p14:tracePt t="7496" x="4025900" y="1889125"/>
          <p14:tracePt t="7504" x="3994150" y="1889125"/>
          <p14:tracePt t="7512" x="3956050" y="1911350"/>
          <p14:tracePt t="7522" x="3924300" y="1935163"/>
          <p14:tracePt t="7529" x="3908425" y="1951038"/>
          <p14:tracePt t="7538" x="3894138" y="1981200"/>
          <p14:tracePt t="7547" x="3870325" y="2020888"/>
          <p14:tracePt t="7554" x="3854450" y="2066925"/>
          <p14:tracePt t="7563" x="3854450" y="2136775"/>
          <p14:tracePt t="7563" x="3854450" y="2151063"/>
          <p14:tracePt t="7571" x="3854450" y="2206625"/>
          <p14:tracePt t="7571" x="3854450" y="2220913"/>
          <p14:tracePt t="7579" x="3886200" y="2290763"/>
          <p14:tracePt t="7588" x="3932238" y="2352675"/>
          <p14:tracePt t="7596" x="4002088" y="2406650"/>
          <p14:tracePt t="7604" x="4087813" y="2438400"/>
          <p14:tracePt t="7613" x="4203700" y="2454275"/>
          <p14:tracePt t="7621" x="4343400" y="2476500"/>
          <p14:tracePt t="7629" x="4473575" y="2492375"/>
          <p14:tracePt t="7637" x="4629150" y="2492375"/>
          <p14:tracePt t="7646" x="4783138" y="2462213"/>
          <p14:tracePt t="7655" x="4914900" y="2430463"/>
          <p14:tracePt t="7655" x="4930775" y="2430463"/>
          <p14:tracePt t="7663" x="5070475" y="2400300"/>
          <p14:tracePt t="7663" x="5086350" y="2376488"/>
          <p14:tracePt t="7671" x="5202238" y="2330450"/>
          <p14:tracePt t="7679" x="5302250" y="2260600"/>
          <p14:tracePt t="7687" x="5410200" y="2190750"/>
          <p14:tracePt t="7696" x="5495925" y="2105025"/>
          <p14:tracePt t="7704" x="5541963" y="2027238"/>
          <p14:tracePt t="7713" x="5573713" y="1943100"/>
          <p14:tracePt t="7721" x="5573713" y="1873250"/>
          <p14:tracePt t="7729" x="5573713" y="1819275"/>
          <p14:tracePt t="7738" x="5549900" y="1757363"/>
          <p14:tracePt t="7746" x="5495925" y="1703388"/>
          <p14:tracePt t="7755" x="5418138" y="1649413"/>
          <p14:tracePt t="7771" x="5210175" y="1587500"/>
          <p14:tracePt t="7779" x="5108575" y="1587500"/>
          <p14:tracePt t="7788" x="4992688" y="1587500"/>
          <p14:tracePt t="7796" x="4892675" y="1587500"/>
          <p14:tracePt t="7796" x="4876800" y="1587500"/>
          <p14:tracePt t="7804" x="4752975" y="1609725"/>
          <p14:tracePt t="7813" x="4637088" y="1641475"/>
          <p14:tracePt t="7829" x="4381500" y="1749425"/>
          <p14:tracePt t="7837" x="4295775" y="1811338"/>
          <p14:tracePt t="7846" x="4225925" y="1881188"/>
          <p14:tracePt t="7855" x="4179888" y="1935163"/>
          <p14:tracePt t="7862" x="4164013" y="1997075"/>
          <p14:tracePt t="7871" x="4164013" y="2051050"/>
          <p14:tracePt t="7879" x="4164013" y="2082800"/>
          <p14:tracePt t="7887" x="4203700" y="2120900"/>
          <p14:tracePt t="7896" x="4303713" y="2151063"/>
          <p14:tracePt t="7897" x="4327525" y="2151063"/>
          <p14:tracePt t="7904" x="4411663" y="2166938"/>
          <p14:tracePt t="7912" x="4543425" y="2206625"/>
          <p14:tracePt t="7921" x="4714875" y="2206625"/>
          <p14:tracePt t="7929" x="4884738" y="2206625"/>
          <p14:tracePt t="7938" x="5032375" y="2206625"/>
          <p14:tracePt t="7938" x="5054600" y="2206625"/>
          <p14:tracePt t="7946" x="5186363" y="2206625"/>
          <p14:tracePt t="7946" x="5202238" y="2206625"/>
          <p14:tracePt t="7954" x="5326063" y="2190750"/>
          <p14:tracePt t="7963" x="5457825" y="2144713"/>
          <p14:tracePt t="7971" x="5527675" y="2074863"/>
          <p14:tracePt t="7979" x="5573713" y="2027238"/>
          <p14:tracePt t="7988" x="5595938" y="1958975"/>
          <p14:tracePt t="7996" x="5595938" y="1919288"/>
          <p14:tracePt t="7996" x="5595938" y="1903413"/>
          <p14:tracePt t="8004" x="5565775" y="1857375"/>
          <p14:tracePt t="8012" x="5519738" y="1787525"/>
          <p14:tracePt t="8021" x="5418138" y="1717675"/>
          <p14:tracePt t="8029" x="5310188" y="1687513"/>
          <p14:tracePt t="8038" x="5178425" y="1671638"/>
          <p14:tracePt t="8038" x="5162550" y="1671638"/>
          <p14:tracePt t="8046" x="5038725" y="1671638"/>
          <p14:tracePt t="8055" x="4908550" y="1671638"/>
          <p14:tracePt t="8071" x="4583113" y="1695450"/>
          <p14:tracePt t="8072" x="4567238" y="1711325"/>
          <p14:tracePt t="8080" x="4411663" y="1749425"/>
          <p14:tracePt t="8087" x="4295775" y="1779588"/>
          <p14:tracePt t="8096" x="4164013" y="1849438"/>
          <p14:tracePt t="8104" x="4079875" y="1897063"/>
          <p14:tracePt t="8113" x="3994150" y="1951038"/>
          <p14:tracePt t="8121" x="3940175" y="1997075"/>
          <p14:tracePt t="8130" x="3908425" y="2035175"/>
          <p14:tracePt t="8138" x="3894138" y="2066925"/>
          <p14:tracePt t="8146" x="3870325" y="2105025"/>
          <p14:tracePt t="8154" x="3870325" y="2136775"/>
          <p14:tracePt t="8164" x="3902075" y="2151063"/>
          <p14:tracePt t="8171" x="3948113" y="2182813"/>
          <p14:tracePt t="8179" x="4002088" y="2182813"/>
          <p14:tracePt t="8188" x="4056063" y="2206625"/>
          <p14:tracePt t="8196" x="4102100" y="2206625"/>
          <p14:tracePt t="8204" x="4157663" y="2206625"/>
          <p14:tracePt t="8213" x="4171950" y="2206625"/>
          <p14:tracePt t="8221" x="4187825" y="2206625"/>
          <p14:tracePt t="8252" x="4187825" y="2190750"/>
          <p14:tracePt t="8255" x="4179888" y="2190750"/>
          <p14:tracePt t="8262" x="4141788" y="2174875"/>
          <p14:tracePt t="8271" x="4079875" y="2144713"/>
          <p14:tracePt t="8279" x="4010025" y="2128838"/>
          <p14:tracePt t="8288" x="3940175" y="2089150"/>
          <p14:tracePt t="8296" x="3854450" y="2058988"/>
          <p14:tracePt t="8304" x="3754438" y="2043113"/>
          <p14:tracePt t="8321" x="3552825" y="2005013"/>
          <p14:tracePt t="8329" x="3468688" y="1989138"/>
          <p14:tracePt t="8338" x="3382963" y="1989138"/>
          <p14:tracePt t="8346" x="3282950" y="1973263"/>
          <p14:tracePt t="8354" x="3197225" y="1973263"/>
          <p14:tracePt t="8363" x="3111500" y="1973263"/>
          <p14:tracePt t="8371" x="3041650" y="1973263"/>
          <p14:tracePt t="8371" x="3027363" y="1973263"/>
          <p14:tracePt t="8379" x="2957513" y="1973263"/>
          <p14:tracePt t="8388" x="2895600" y="1973263"/>
          <p14:tracePt t="8396" x="2841625" y="1973263"/>
          <p14:tracePt t="8404" x="2809875" y="1973263"/>
          <p14:tracePt t="8413" x="2786063" y="1973263"/>
          <p14:tracePt t="8429" x="2771775" y="1973263"/>
          <p14:tracePt t="8547" x="2786063" y="1973263"/>
          <p14:tracePt t="8554" x="2801938" y="1973263"/>
          <p14:tracePt t="8571" x="2847975" y="1981200"/>
          <p14:tracePt t="8579" x="2887663" y="1981200"/>
          <p14:tracePt t="8587" x="2917825" y="1981200"/>
          <p14:tracePt t="8596" x="2971800" y="1981200"/>
          <p14:tracePt t="8604" x="3003550" y="1997075"/>
          <p14:tracePt t="8613" x="3057525" y="1997075"/>
          <p14:tracePt t="8621" x="3089275" y="1997075"/>
          <p14:tracePt t="8629" x="3119438" y="1997075"/>
          <p14:tracePt t="8638" x="3173413" y="1997075"/>
          <p14:tracePt t="8646" x="3219450" y="1997075"/>
          <p14:tracePt t="8655" x="3259138" y="1997075"/>
          <p14:tracePt t="8663" x="3289300" y="1997075"/>
          <p14:tracePt t="8671" x="3328988" y="1997075"/>
          <p14:tracePt t="8679" x="3359150" y="1997075"/>
          <p14:tracePt t="8696" x="3429000" y="1997075"/>
          <p14:tracePt t="8704" x="3460750" y="1997075"/>
          <p14:tracePt t="8712" x="3475038" y="1997075"/>
          <p14:tracePt t="8721" x="3514725" y="1997075"/>
          <p14:tracePt t="8729" x="3544888" y="1997075"/>
          <p14:tracePt t="8738" x="3576638" y="1989138"/>
          <p14:tracePt t="8746" x="3614738" y="1973263"/>
          <p14:tracePt t="8754" x="3660775" y="1958975"/>
          <p14:tracePt t="8762" x="3700463" y="1943100"/>
          <p14:tracePt t="8771" x="3746500" y="1919288"/>
          <p14:tracePt t="8779" x="3784600" y="1919288"/>
          <p14:tracePt t="8788" x="3832225" y="1903413"/>
          <p14:tracePt t="8796" x="3886200" y="1903413"/>
          <p14:tracePt t="8804" x="3932238" y="1889125"/>
          <p14:tracePt t="8813" x="4002088" y="1873250"/>
          <p14:tracePt t="8821" x="4056063" y="1873250"/>
          <p14:tracePt t="8821" x="4056063" y="1857375"/>
          <p14:tracePt t="8829" x="4087813" y="1857375"/>
          <p14:tracePt t="8838" x="4102100" y="1835150"/>
          <p14:tracePt t="8848" x="4117975" y="1835150"/>
          <p14:tracePt t="8859" x="4117975" y="1819275"/>
          <p14:tracePt t="8871" x="4117975" y="1803400"/>
          <p14:tracePt t="8888" x="4117975" y="1787525"/>
          <p14:tracePt t="8896" x="4117975" y="1773238"/>
          <p14:tracePt t="8904" x="4117975" y="1757363"/>
          <p14:tracePt t="8914" x="4117975" y="1733550"/>
          <p14:tracePt t="8922" x="4110038" y="1733550"/>
          <p14:tracePt t="8938" x="4095750" y="1733550"/>
          <p14:tracePt t="8946" x="4079875" y="1733550"/>
          <p14:tracePt t="8954" x="4040188" y="1733550"/>
          <p14:tracePt t="8963" x="3994150" y="1733550"/>
          <p14:tracePt t="8971" x="3940175" y="1733550"/>
          <p14:tracePt t="8979" x="3894138" y="1733550"/>
          <p14:tracePt t="8988" x="3840163" y="1749425"/>
          <p14:tracePt t="8996" x="3808413" y="1765300"/>
          <p14:tracePt t="9004" x="3792538" y="1779588"/>
          <p14:tracePt t="9012" x="3770313" y="1795463"/>
          <p14:tracePt t="9021" x="3754438" y="1811338"/>
          <p14:tracePt t="9029" x="3738563" y="1849438"/>
          <p14:tracePt t="9038" x="3722688" y="1897063"/>
          <p14:tracePt t="9046" x="3722688" y="1935163"/>
          <p14:tracePt t="9054" x="3722688" y="1997075"/>
          <p14:tracePt t="9063" x="3722688" y="2051050"/>
          <p14:tracePt t="9071" x="3746500" y="2105025"/>
          <p14:tracePt t="9079" x="3784600" y="2151063"/>
          <p14:tracePt t="9087" x="3816350" y="2182813"/>
          <p14:tracePt t="9096" x="3870325" y="2220913"/>
          <p14:tracePt t="9104" x="3916363" y="2236788"/>
          <p14:tracePt t="9113" x="3970338" y="2252663"/>
          <p14:tracePt t="9114" x="3986213" y="2252663"/>
          <p14:tracePt t="9121" x="4032250" y="2252663"/>
          <p14:tracePt t="9129" x="4102100" y="2268538"/>
          <p14:tracePt t="9138" x="4157663" y="2268538"/>
          <p14:tracePt t="9146" x="4203700" y="2268538"/>
          <p14:tracePt t="9154" x="4257675" y="2268538"/>
          <p14:tracePt t="9163" x="4303713" y="2260600"/>
          <p14:tracePt t="9163" x="4303713" y="2244725"/>
          <p14:tracePt t="9171" x="4357688" y="2228850"/>
          <p14:tracePt t="9179" x="4373563" y="2212975"/>
          <p14:tracePt t="9196" x="4411663" y="2174875"/>
          <p14:tracePt t="9204" x="4411663" y="2144713"/>
          <p14:tracePt t="9213" x="4411663" y="2128838"/>
          <p14:tracePt t="9221" x="4397375" y="2074863"/>
          <p14:tracePt t="9229" x="4365625" y="2043113"/>
          <p14:tracePt t="9238" x="4335463" y="1989138"/>
          <p14:tracePt t="9246" x="4281488" y="1958975"/>
          <p14:tracePt t="9255" x="4249738" y="1919288"/>
          <p14:tracePt t="9255" x="4225925" y="1919288"/>
          <p14:tracePt t="9262" x="4195763" y="1903413"/>
          <p14:tracePt t="9271" x="4125913" y="1889125"/>
          <p14:tracePt t="9279" x="4079875" y="1873250"/>
          <p14:tracePt t="9288" x="4010025" y="1857375"/>
          <p14:tracePt t="9296" x="3924300" y="1857375"/>
          <p14:tracePt t="9304" x="3854450" y="1857375"/>
          <p14:tracePt t="9312" x="3808413" y="1857375"/>
          <p14:tracePt t="9321" x="3754438" y="1857375"/>
          <p14:tracePt t="9329" x="3722688" y="1857375"/>
          <p14:tracePt t="9338" x="3684588" y="1857375"/>
          <p14:tracePt t="9346" x="3654425" y="1857375"/>
          <p14:tracePt t="9354" x="3638550" y="1857375"/>
          <p14:tracePt t="9363" x="3622675" y="1865313"/>
          <p14:tracePt t="9391" x="3622675" y="1881188"/>
          <p14:tracePt t="9490" x="3630613" y="1881188"/>
          <p14:tracePt t="9496" x="3630613" y="1897063"/>
          <p14:tracePt t="9504" x="3660775" y="1897063"/>
          <p14:tracePt t="9513" x="3676650" y="1897063"/>
          <p14:tracePt t="9522" x="3716338" y="1897063"/>
          <p14:tracePt t="9530" x="3730625" y="1897063"/>
          <p14:tracePt t="9538" x="3762375" y="1897063"/>
          <p14:tracePt t="9546" x="3816350" y="1897063"/>
          <p14:tracePt t="9554" x="3846513" y="1897063"/>
          <p14:tracePt t="9563" x="3886200" y="1889125"/>
          <p14:tracePt t="9571" x="3916363" y="1873250"/>
          <p14:tracePt t="9579" x="3932238" y="1857375"/>
          <p14:tracePt t="9596" x="3970338" y="1819275"/>
          <p14:tracePt t="9604" x="3986213" y="1803400"/>
          <p14:tracePt t="9613" x="3986213" y="1787525"/>
          <p14:tracePt t="9621" x="3986213" y="1773238"/>
          <p14:tracePt t="9629" x="3978275" y="1757363"/>
          <p14:tracePt t="9638" x="3956050" y="1733550"/>
          <p14:tracePt t="9646" x="3924300" y="1703388"/>
          <p14:tracePt t="9654" x="3870325" y="1687513"/>
          <p14:tracePt t="9663" x="3840163" y="1671638"/>
          <p14:tracePt t="9663" x="3824288" y="1671638"/>
          <p14:tracePt t="9671" x="3770313" y="1671638"/>
          <p14:tracePt t="9680" x="3722688" y="1649413"/>
          <p14:tracePt t="9688" x="3654425" y="1649413"/>
          <p14:tracePt t="9696" x="3568700" y="1649413"/>
          <p14:tracePt t="9704" x="3498850" y="1649413"/>
          <p14:tracePt t="9713" x="3436938" y="1649413"/>
          <p14:tracePt t="9721" x="3382963" y="1649413"/>
          <p14:tracePt t="9738" x="3297238" y="1695450"/>
          <p14:tracePt t="9738" x="3282950" y="1695450"/>
          <p14:tracePt t="9746" x="3267075" y="1711325"/>
          <p14:tracePt t="9746" x="3251200" y="1711325"/>
          <p14:tracePt t="9755" x="3227388" y="1725613"/>
          <p14:tracePt t="9763" x="3213100" y="1765300"/>
          <p14:tracePt t="9771" x="3197225" y="1779588"/>
          <p14:tracePt t="9779" x="3197225" y="1795463"/>
          <p14:tracePt t="9788" x="3197225" y="1811338"/>
          <p14:tracePt t="9799" x="3197225" y="1835150"/>
          <p14:tracePt t="9806" x="3205163" y="1835150"/>
          <p14:tracePt t="9812" x="3205163" y="1849438"/>
          <p14:tracePt t="9821" x="3219450" y="1865313"/>
          <p14:tracePt t="9830" x="3259138" y="1865313"/>
          <p14:tracePt t="9838" x="3275013" y="1881188"/>
          <p14:tracePt t="9846" x="3305175" y="1897063"/>
          <p14:tracePt t="9854" x="3344863" y="1897063"/>
          <p14:tracePt t="9863" x="3390900" y="1911350"/>
          <p14:tracePt t="9879" x="3475038" y="1935163"/>
          <p14:tracePt t="9887" x="3544888" y="1935163"/>
          <p14:tracePt t="9896" x="3598863" y="1935163"/>
          <p14:tracePt t="9904" x="3630613" y="1935163"/>
          <p14:tracePt t="9913" x="3660775" y="1935163"/>
          <p14:tracePt t="9913" x="3676650" y="1935163"/>
          <p14:tracePt t="9921" x="3716338" y="1935163"/>
          <p14:tracePt t="9929" x="3746500" y="1935163"/>
          <p14:tracePt t="9938" x="3784600" y="1919288"/>
          <p14:tracePt t="9946" x="3800475" y="1903413"/>
          <p14:tracePt t="9954" x="3816350" y="1889125"/>
          <p14:tracePt t="9963" x="3832225" y="1873250"/>
          <p14:tracePt t="9971" x="3832225" y="1857375"/>
          <p14:tracePt t="9979" x="3832225" y="1835150"/>
          <p14:tracePt t="9988" x="3824288" y="1819275"/>
          <p14:tracePt t="9996" x="3808413" y="1787525"/>
          <p14:tracePt t="10004" x="3770313" y="1787525"/>
          <p14:tracePt t="10021" x="3684588" y="1757363"/>
          <p14:tracePt t="10029" x="3638550" y="1733550"/>
          <p14:tracePt t="10038" x="3584575" y="1733550"/>
          <p14:tracePt t="10046" x="3536950" y="1733550"/>
          <p14:tracePt t="10055" x="3498850" y="1733550"/>
          <p14:tracePt t="10063" x="3468688" y="1733550"/>
          <p14:tracePt t="10071" x="3413125" y="1749425"/>
          <p14:tracePt t="10079" x="3382963" y="1765300"/>
          <p14:tracePt t="10088" x="3351213" y="1779588"/>
          <p14:tracePt t="10096" x="3313113" y="1811338"/>
          <p14:tracePt t="10113" x="3297238" y="1881188"/>
          <p14:tracePt t="10121" x="3297238" y="1911350"/>
          <p14:tracePt t="10129" x="3305175" y="1951038"/>
          <p14:tracePt t="10138" x="3344863" y="1981200"/>
          <p14:tracePt t="10146" x="3390900" y="2020888"/>
          <p14:tracePt t="10154" x="3444875" y="2035175"/>
          <p14:tracePt t="10164" x="3530600" y="2066925"/>
          <p14:tracePt t="10165" x="3544888" y="2066925"/>
          <p14:tracePt t="10171" x="3614738" y="2082800"/>
          <p14:tracePt t="10179" x="3700463" y="2105025"/>
          <p14:tracePt t="10188" x="3800475" y="2105025"/>
          <p14:tracePt t="10196" x="3886200" y="2105025"/>
          <p14:tracePt t="10204" x="3932238" y="2105025"/>
          <p14:tracePt t="10213" x="4002088" y="2089150"/>
          <p14:tracePt t="10221" x="4032250" y="2058988"/>
          <p14:tracePt t="10229" x="4032250" y="2027238"/>
          <p14:tracePt t="10238" x="4032250" y="1989138"/>
          <p14:tracePt t="10254" x="3924300" y="1903413"/>
          <p14:tracePt t="10263" x="3854450" y="1873250"/>
          <p14:tracePt t="10271" x="3754438" y="1835150"/>
          <p14:tracePt t="10279" x="3668713" y="1835150"/>
          <p14:tracePt t="10288" x="3584575" y="1819275"/>
          <p14:tracePt t="10305" x="3398838" y="1835150"/>
          <p14:tracePt t="10313" x="3297238" y="1849438"/>
          <p14:tracePt t="10313" x="3282950" y="1849438"/>
          <p14:tracePt t="10321" x="3197225" y="1865313"/>
          <p14:tracePt t="10329" x="3127375" y="1897063"/>
          <p14:tracePt t="10338" x="3057525" y="1911350"/>
          <p14:tracePt t="10346" x="3027363" y="1951038"/>
          <p14:tracePt t="10354" x="3011488" y="1965325"/>
          <p14:tracePt t="10363" x="3011488" y="1981200"/>
          <p14:tracePt t="10371" x="3011488" y="1997075"/>
          <p14:tracePt t="10371" x="3011488" y="2020888"/>
          <p14:tracePt t="10379" x="3019425" y="2035175"/>
          <p14:tracePt t="10396" x="3119438" y="2066925"/>
          <p14:tracePt t="10397" x="3119438" y="2082800"/>
          <p14:tracePt t="10404" x="3189288" y="2082800"/>
          <p14:tracePt t="10413" x="3259138" y="2082800"/>
          <p14:tracePt t="10421" x="3344863" y="2105025"/>
          <p14:tracePt t="10429" x="3406775" y="2105025"/>
          <p14:tracePt t="10438" x="3444875" y="2105025"/>
          <p14:tracePt t="10446" x="3475038" y="2089150"/>
          <p14:tracePt t="10454" x="3475038" y="2074863"/>
          <p14:tracePt t="10463" x="3468688" y="2058988"/>
          <p14:tracePt t="10471" x="3413125" y="2005013"/>
          <p14:tracePt t="10488" x="3297238" y="1973263"/>
          <p14:tracePt t="10496" x="3227388" y="1958975"/>
          <p14:tracePt t="10504" x="3143250" y="1958975"/>
          <p14:tracePt t="10513" x="3057525" y="1958975"/>
          <p14:tracePt t="10513" x="3041650" y="1958975"/>
          <p14:tracePt t="10521" x="2979738" y="1958975"/>
          <p14:tracePt t="10538" x="2825750" y="1958975"/>
          <p14:tracePt t="10546" x="2771775" y="1965325"/>
          <p14:tracePt t="10554" x="2724150" y="1981200"/>
          <p14:tracePt t="10563" x="2670175" y="1997075"/>
          <p14:tracePt t="10571" x="2640013" y="2020888"/>
          <p14:tracePt t="10579" x="2624138" y="2051050"/>
          <p14:tracePt t="10588" x="2600325" y="2066925"/>
          <p14:tracePt t="10596" x="2586038" y="2082800"/>
          <p14:tracePt t="10604" x="2570163" y="2120900"/>
          <p14:tracePt t="10613" x="2554288" y="2136775"/>
          <p14:tracePt t="10613" x="2538413" y="2136775"/>
          <p14:tracePt t="10621" x="2516188" y="2151063"/>
          <p14:tracePt t="10638" x="2500313" y="2166938"/>
          <p14:tracePt t="10646" x="2484438" y="2166938"/>
          <p14:tracePt t="10655" x="2470150" y="2166938"/>
          <p14:tracePt t="10663" x="2438400" y="2182813"/>
          <p14:tracePt t="10679" x="2352675" y="2182813"/>
          <p14:tracePt t="10688" x="2298700" y="2182813"/>
          <p14:tracePt t="10696" x="2228850" y="2182813"/>
          <p14:tracePt t="10704" x="2182813" y="2182813"/>
          <p14:tracePt t="10713" x="2128838" y="2182813"/>
          <p14:tracePt t="10721" x="2082800" y="2182813"/>
          <p14:tracePt t="10729" x="2043113" y="2182813"/>
          <p14:tracePt t="10771" x="2074863" y="2182813"/>
          <p14:tracePt t="10779" x="2120900" y="2182813"/>
          <p14:tracePt t="10788" x="2190750" y="2174875"/>
          <p14:tracePt t="10796" x="2276475" y="2174875"/>
          <p14:tracePt t="10804" x="2376488" y="2174875"/>
          <p14:tracePt t="10814" x="2532063" y="2159000"/>
          <p14:tracePt t="10821" x="2647950" y="2144713"/>
          <p14:tracePt t="10829" x="2763838" y="2144713"/>
          <p14:tracePt t="10838" x="2887663" y="2128838"/>
          <p14:tracePt t="10846" x="3003550" y="2105025"/>
          <p14:tracePt t="10854" x="3089275" y="2089150"/>
          <p14:tracePt t="10863" x="3135313" y="2089150"/>
          <p14:tracePt t="10864" x="3157538" y="2089150"/>
          <p14:tracePt t="10871" x="3173413" y="2074863"/>
          <p14:tracePt t="10879" x="3173413" y="2058988"/>
          <p14:tracePt t="10892" x="3173413" y="2043113"/>
          <p14:tracePt t="10900" x="3173413" y="2027238"/>
          <p14:tracePt t="10904" x="3165475" y="2027238"/>
          <p14:tracePt t="10913" x="3111500" y="1989138"/>
          <p14:tracePt t="10921" x="3057525" y="1958975"/>
          <p14:tracePt t="10922" x="3041650" y="1958975"/>
          <p14:tracePt t="10929" x="2979738" y="1919288"/>
          <p14:tracePt t="10938" x="2871788" y="1889125"/>
          <p14:tracePt t="10938" x="2855913" y="1873250"/>
          <p14:tracePt t="10946" x="2740025" y="1857375"/>
          <p14:tracePt t="10954" x="2624138" y="1835150"/>
          <p14:tracePt t="10963" x="2484438" y="1819275"/>
          <p14:tracePt t="10963" x="2470150" y="1819275"/>
          <p14:tracePt t="10971" x="2368550" y="1819275"/>
          <p14:tracePt t="10979" x="2268538" y="1819275"/>
          <p14:tracePt t="10988" x="2182813" y="1835150"/>
          <p14:tracePt t="10996" x="2128838" y="1865313"/>
          <p14:tracePt t="11004" x="2097088" y="1897063"/>
          <p14:tracePt t="11013" x="2082800" y="1935163"/>
          <p14:tracePt t="11021" x="2082800" y="1981200"/>
          <p14:tracePt t="11029" x="2082800" y="2020888"/>
          <p14:tracePt t="11038" x="2105025" y="2066925"/>
          <p14:tracePt t="11046" x="2136775" y="2105025"/>
          <p14:tracePt t="11047" x="2159000" y="2105025"/>
          <p14:tracePt t="11055" x="2220913" y="2151063"/>
          <p14:tracePt t="11063" x="2290763" y="2166938"/>
          <p14:tracePt t="11071" x="2392363" y="2182813"/>
          <p14:tracePt t="11079" x="2476500" y="2206625"/>
          <p14:tracePt t="11088" x="2578100" y="2206625"/>
          <p14:tracePt t="11096" x="2662238" y="2206625"/>
          <p14:tracePt t="11104" x="2732088" y="2206625"/>
          <p14:tracePt t="11113" x="2763838" y="2174875"/>
          <p14:tracePt t="11121" x="2817813" y="2128838"/>
          <p14:tracePt t="11129" x="2817813" y="2074863"/>
          <p14:tracePt t="11138" x="2817813" y="2005013"/>
          <p14:tracePt t="11146" x="2809875" y="1958975"/>
          <p14:tracePt t="11154" x="2755900" y="1889125"/>
          <p14:tracePt t="11163" x="2709863" y="1857375"/>
          <p14:tracePt t="11171" x="2655888" y="1819275"/>
          <p14:tracePt t="11179" x="2624138" y="1819275"/>
          <p14:tracePt t="11188" x="2554288" y="1819275"/>
          <p14:tracePt t="11205" x="2470150" y="1819275"/>
          <p14:tracePt t="11213" x="2438400" y="1835150"/>
          <p14:tracePt t="11221" x="2400300" y="1865313"/>
          <p14:tracePt t="11229" x="2400300" y="1881188"/>
          <p14:tracePt t="11238" x="2400300" y="1911350"/>
          <p14:tracePt t="11246" x="2400300" y="1951038"/>
          <p14:tracePt t="11254" x="2430463" y="1965325"/>
          <p14:tracePt t="11263" x="2462213" y="1981200"/>
          <p14:tracePt t="11271" x="2546350" y="2020888"/>
          <p14:tracePt t="11279" x="2616200" y="2035175"/>
          <p14:tracePt t="11288" x="2732088" y="2051050"/>
          <p14:tracePt t="11288" x="2747963" y="2051050"/>
          <p14:tracePt t="11296" x="2863850" y="2082800"/>
          <p14:tracePt t="11297" x="2887663" y="2082800"/>
          <p14:tracePt t="11304" x="2987675" y="2105025"/>
          <p14:tracePt t="11313" x="3157538" y="2120900"/>
          <p14:tracePt t="11321" x="3344863" y="2136775"/>
          <p14:tracePt t="11329" x="3490913" y="2136775"/>
          <p14:tracePt t="11346" x="3846513" y="2136775"/>
          <p14:tracePt t="11354" x="4017963" y="2136775"/>
          <p14:tracePt t="11363" x="4187825" y="2136775"/>
          <p14:tracePt t="11363" x="4203700" y="2136775"/>
          <p14:tracePt t="11371" x="4343400" y="2136775"/>
          <p14:tracePt t="11372" x="4357688" y="2136775"/>
          <p14:tracePt t="11380" x="4489450" y="2136775"/>
          <p14:tracePt t="11388" x="4629150" y="2136775"/>
          <p14:tracePt t="11396" x="4760913" y="2128838"/>
          <p14:tracePt t="11404" x="4868863" y="2105025"/>
          <p14:tracePt t="11413" x="4954588" y="2089150"/>
          <p14:tracePt t="11421" x="5016500" y="2074863"/>
          <p14:tracePt t="11430" x="5086350" y="2074863"/>
          <p14:tracePt t="11438" x="5140325" y="2058988"/>
          <p14:tracePt t="11446" x="5202238" y="2043113"/>
          <p14:tracePt t="11454" x="5256213" y="2043113"/>
          <p14:tracePt t="11463" x="5302250" y="2043113"/>
          <p14:tracePt t="11471" x="5341938" y="2027238"/>
          <p14:tracePt t="11479" x="5372100" y="2027238"/>
          <p14:tracePt t="11488" x="5410200" y="2027238"/>
          <p14:tracePt t="11496" x="5426075" y="2027238"/>
          <p14:tracePt t="11504" x="5457825" y="2027238"/>
          <p14:tracePt t="11513" x="5472113" y="2027238"/>
          <p14:tracePt t="11521" x="5511800" y="2027238"/>
          <p14:tracePt t="11529" x="5541963" y="2027238"/>
          <p14:tracePt t="11538" x="5557838" y="2027238"/>
          <p14:tracePt t="11571" x="5557838" y="2005013"/>
          <p14:tracePt t="11575" x="5573713" y="2005013"/>
          <p14:tracePt t="11816" x="5595938" y="2005013"/>
          <p14:tracePt t="11826" x="5611813" y="2005013"/>
          <p14:tracePt t="11836" x="5627688" y="2005013"/>
          <p14:tracePt t="11839" x="5627688" y="1989138"/>
          <p14:tracePt t="11847" x="5643563" y="1989138"/>
          <p14:tracePt t="11863" x="5657850" y="1989138"/>
          <p14:tracePt t="11895" x="5657850" y="1973263"/>
          <p14:tracePt t="11897" x="5651500" y="1973263"/>
          <p14:tracePt t="11904" x="5635625" y="1958975"/>
          <p14:tracePt t="11913" x="5581650" y="1919288"/>
          <p14:tracePt t="11921" x="5519738" y="1889125"/>
          <p14:tracePt t="11929" x="5418138" y="1857375"/>
          <p14:tracePt t="11938" x="5280025" y="1803400"/>
          <p14:tracePt t="11946" x="5078413" y="1733550"/>
          <p14:tracePt t="11947" x="5062538" y="1733550"/>
          <p14:tracePt t="11955" x="4876800" y="1687513"/>
          <p14:tracePt t="11963" x="4583113" y="1633538"/>
          <p14:tracePt t="11979" x="4040188" y="1563688"/>
          <p14:tracePt t="11988" x="3792538" y="1563688"/>
          <p14:tracePt t="11988" x="3770313" y="1563688"/>
          <p14:tracePt t="11996" x="3552825" y="1563688"/>
          <p14:tracePt t="12004" x="3367088" y="1609725"/>
          <p14:tracePt t="12013" x="3197225" y="1663700"/>
          <p14:tracePt t="12021" x="3041650" y="1725613"/>
          <p14:tracePt t="12029" x="2925763" y="1779588"/>
          <p14:tracePt t="12038" x="2855913" y="1835150"/>
          <p14:tracePt t="12039" x="2841625" y="1849438"/>
          <p14:tracePt t="12046" x="2825750" y="1881188"/>
          <p14:tracePt t="12054" x="2825750" y="1911350"/>
          <p14:tracePt t="12063" x="2847975" y="1951038"/>
          <p14:tracePt t="12071" x="2903538" y="1981200"/>
          <p14:tracePt t="12079" x="2987675" y="2020888"/>
          <p14:tracePt t="12096" x="3219450" y="2051050"/>
          <p14:tracePt t="12104" x="3344863" y="2051050"/>
          <p14:tracePt t="12113" x="3444875" y="2051050"/>
          <p14:tracePt t="12121" x="3544888" y="2051050"/>
          <p14:tracePt t="12122" x="3560763" y="2051050"/>
          <p14:tracePt t="12129" x="3630613" y="2051050"/>
          <p14:tracePt t="12138" x="3716338" y="2043113"/>
          <p14:tracePt t="12154" x="3800475" y="1989138"/>
          <p14:tracePt t="12163" x="3816350" y="1973263"/>
          <p14:tracePt t="12171" x="3832225" y="1943100"/>
          <p14:tracePt t="12196" x="3832225" y="1919288"/>
          <p14:tracePt t="12214" x="3846513" y="1919288"/>
          <p14:tracePt t="12221" x="3870325" y="1919288"/>
          <p14:tracePt t="12229" x="3916363" y="1919288"/>
          <p14:tracePt t="12238" x="3986213" y="1935163"/>
          <p14:tracePt t="12246" x="4087813" y="1951038"/>
          <p14:tracePt t="12255" x="4203700" y="1965325"/>
          <p14:tracePt t="12263" x="4327525" y="1965325"/>
          <p14:tracePt t="12271" x="4459288" y="1981200"/>
          <p14:tracePt t="12279" x="4613275" y="1997075"/>
          <p14:tracePt t="12288" x="4745038" y="2020888"/>
          <p14:tracePt t="12288" x="4760913" y="2020888"/>
          <p14:tracePt t="12296" x="4900613" y="2035175"/>
          <p14:tracePt t="12296" x="4914900" y="2035175"/>
          <p14:tracePt t="12304" x="5070475" y="2035175"/>
          <p14:tracePt t="12313" x="5224463" y="2051050"/>
          <p14:tracePt t="12321" x="5387975" y="2066925"/>
          <p14:tracePt t="12330" x="5527675" y="2066925"/>
          <p14:tracePt t="12331" x="5541963" y="2066925"/>
          <p14:tracePt t="12338" x="5643563" y="2082800"/>
          <p14:tracePt t="12346" x="5797550" y="2082800"/>
          <p14:tracePt t="12354" x="5899150" y="2105025"/>
          <p14:tracePt t="12363" x="6015038" y="2105025"/>
          <p14:tracePt t="12380" x="6200775" y="2120900"/>
          <p14:tracePt t="12388" x="6254750" y="2120900"/>
          <p14:tracePt t="12396" x="6324600" y="2120900"/>
          <p14:tracePt t="12404" x="6354763" y="2120900"/>
          <p14:tracePt t="12413" x="6370638" y="2120900"/>
          <p14:tracePt t="12421" x="6386513" y="2120900"/>
          <p14:tracePt t="12430" x="6408738" y="2136775"/>
          <p14:tracePt t="12447" x="6408738" y="2151063"/>
          <p14:tracePt t="12686" x="6408738" y="2144713"/>
          <p14:tracePt t="12697" x="6408738" y="2128838"/>
          <p14:tracePt t="12705" x="6408738" y="2105025"/>
          <p14:tracePt t="12717" x="6408738" y="2089150"/>
          <p14:tracePt t="12740" x="6408738" y="2074863"/>
          <p14:tracePt t="12745" x="6424613" y="2074863"/>
          <p14:tracePt t="12768" x="6424613" y="2058988"/>
          <p14:tracePt t="12813" x="6440488" y="2058988"/>
          <p14:tracePt t="12828" x="6456363" y="2058988"/>
          <p14:tracePt t="12831" x="6456363" y="2043113"/>
          <p14:tracePt t="12846" x="6470650" y="2043113"/>
          <p14:tracePt t="12854" x="6510338" y="2043113"/>
          <p14:tracePt t="12863" x="6526213" y="2043113"/>
          <p14:tracePt t="12871" x="6540500" y="2043113"/>
          <p14:tracePt t="12879" x="6556375" y="2043113"/>
          <p14:tracePt t="12896" x="6610350" y="2043113"/>
          <p14:tracePt t="12904" x="6642100" y="2043113"/>
          <p14:tracePt t="12913" x="6657975" y="2027238"/>
          <p14:tracePt t="12930" x="6696075" y="2027238"/>
          <p14:tracePt t="12938" x="6711950" y="2027238"/>
          <p14:tracePt t="12938" x="6726238" y="2027238"/>
          <p14:tracePt t="12946" x="6742113" y="2027238"/>
          <p14:tracePt t="12954" x="6781800" y="2027238"/>
          <p14:tracePt t="12963" x="6811963" y="2027238"/>
          <p14:tracePt t="12980" x="6850063" y="2027238"/>
          <p14:tracePt t="12988" x="6865938" y="2027238"/>
          <p14:tracePt t="13094" x="6865938" y="2005013"/>
          <p14:tracePt t="13104" x="6865938" y="1989138"/>
          <p14:tracePt t="13115" x="6865938" y="1973263"/>
          <p14:tracePt t="13132" x="6865938" y="1958975"/>
          <p14:tracePt t="13147" x="6865938" y="1943100"/>
          <p14:tracePt t="13151" x="6850063" y="1943100"/>
          <p14:tracePt t="13160" x="6835775" y="1919288"/>
          <p14:tracePt t="13171" x="6819900" y="1919288"/>
          <p14:tracePt t="13180" x="6804025" y="1903413"/>
          <p14:tracePt t="13188" x="6788150" y="1903413"/>
          <p14:tracePt t="13196" x="6773863" y="1903413"/>
          <p14:tracePt t="13204" x="6734175" y="1903413"/>
          <p14:tracePt t="13222" x="6688138" y="1889125"/>
          <p14:tracePt t="13230" x="6664325" y="1889125"/>
          <p14:tracePt t="13231" x="6650038" y="1889125"/>
          <p14:tracePt t="13238" x="6618288" y="1889125"/>
          <p14:tracePt t="13246" x="6580188" y="1889125"/>
          <p14:tracePt t="13254" x="6534150" y="1889125"/>
          <p14:tracePt t="13271" x="6448425" y="1889125"/>
          <p14:tracePt t="13279" x="6416675" y="1897063"/>
          <p14:tracePt t="13288" x="6362700" y="1911350"/>
          <p14:tracePt t="13297" x="6332538" y="1951038"/>
          <p14:tracePt t="13313" x="6278563" y="2020888"/>
          <p14:tracePt t="13321" x="6278563" y="2066925"/>
          <p14:tracePt t="13329" x="6284913" y="2105025"/>
          <p14:tracePt t="13338" x="6340475" y="2136775"/>
          <p14:tracePt t="13346" x="6424613" y="2166938"/>
          <p14:tracePt t="13363" x="6657975" y="2206625"/>
          <p14:tracePt t="13371" x="6781800" y="2206625"/>
          <p14:tracePt t="13379" x="6911975" y="2206625"/>
          <p14:tracePt t="13388" x="7035800" y="2190750"/>
          <p14:tracePt t="13396" x="7153275" y="2159000"/>
          <p14:tracePt t="13405" x="7237413" y="2105025"/>
          <p14:tracePt t="13413" x="7283450" y="2043113"/>
          <p14:tracePt t="13421" x="7307263" y="1989138"/>
          <p14:tracePt t="13430" x="7307263" y="1943100"/>
          <p14:tracePt t="13430" x="7291388" y="1943100"/>
          <p14:tracePt t="13438" x="7261225" y="1889125"/>
          <p14:tracePt t="13447" x="7175500" y="1835150"/>
          <p14:tracePt t="13455" x="7091363" y="1803400"/>
          <p14:tracePt t="13463" x="6973888" y="1773238"/>
          <p14:tracePt t="13471" x="6804025" y="1757363"/>
          <p14:tracePt t="13480" x="6664325" y="1757363"/>
          <p14:tracePt t="13488" x="6564313" y="1757363"/>
          <p14:tracePt t="13488" x="6548438" y="1757363"/>
          <p14:tracePt t="13504" x="6394450" y="1835150"/>
          <p14:tracePt t="13513" x="6332538" y="1865313"/>
          <p14:tracePt t="13514" x="6332538" y="1881188"/>
          <p14:tracePt t="13522" x="6292850" y="1911350"/>
          <p14:tracePt t="13529" x="6292850" y="1951038"/>
          <p14:tracePt t="13538" x="6292850" y="1997075"/>
          <p14:tracePt t="13546" x="6324600" y="2035175"/>
          <p14:tracePt t="13555" x="6386513" y="2082800"/>
          <p14:tracePt t="13563" x="6494463" y="2120900"/>
          <p14:tracePt t="13571" x="6596063" y="2151063"/>
          <p14:tracePt t="13580" x="6711950" y="2166938"/>
          <p14:tracePt t="13588" x="6850063" y="2182813"/>
          <p14:tracePt t="13588" x="6865938" y="2182813"/>
          <p14:tracePt t="13596" x="6981825" y="2206625"/>
          <p14:tracePt t="13604" x="7097713" y="2206625"/>
          <p14:tracePt t="13613" x="7221538" y="2206625"/>
          <p14:tracePt t="13621" x="7307263" y="2206625"/>
          <p14:tracePt t="13630" x="7369175" y="2206625"/>
          <p14:tracePt t="13646" x="7408863" y="2190750"/>
          <p14:tracePt t="13654" x="7408863" y="2174875"/>
          <p14:tracePt t="13663" x="7408863" y="2159000"/>
          <p14:tracePt t="13671" x="7408863" y="2144713"/>
          <p14:tracePt t="13679" x="7377113" y="2128838"/>
          <p14:tracePt t="13688" x="7346950" y="2128838"/>
          <p14:tracePt t="13697" x="7291388" y="2105025"/>
          <p14:tracePt t="13705" x="7261225" y="2105025"/>
          <p14:tracePt t="13713" x="7229475" y="2089150"/>
          <p14:tracePt t="13721" x="7191375" y="2089150"/>
          <p14:tracePt t="13738" x="7121525" y="2074863"/>
          <p14:tracePt t="13738" x="7105650" y="2074863"/>
          <p14:tracePt t="13746" x="7075488" y="2074863"/>
          <p14:tracePt t="13754" x="7059613" y="2074863"/>
          <p14:tracePt t="13763" x="7021513" y="2058988"/>
          <p14:tracePt t="13771" x="6989763" y="2058988"/>
          <p14:tracePt t="13788" x="6935788" y="2058988"/>
          <p14:tracePt t="13796" x="6919913" y="2058988"/>
          <p14:tracePt t="13805" x="6919913" y="2043113"/>
          <p14:tracePt t="13813" x="6905625" y="2043113"/>
          <p14:tracePt t="13823" x="6889750" y="2043113"/>
          <p14:tracePt t="13840" x="6889750" y="2027238"/>
          <p14:tracePt t="13868" x="6889750" y="2005013"/>
          <p14:tracePt t="13888" x="6897688" y="2005013"/>
          <p14:tracePt t="13907" x="6911975" y="2005013"/>
          <p14:tracePt t="13917" x="6927850" y="2005013"/>
          <p14:tracePt t="13923" x="6951663" y="2005013"/>
          <p14:tracePt t="13930" x="6967538" y="2005013"/>
          <p14:tracePt t="13938" x="6981825" y="2005013"/>
          <p14:tracePt t="13946" x="7013575" y="2005013"/>
          <p14:tracePt t="13955" x="7051675" y="2005013"/>
          <p14:tracePt t="13963" x="7097713" y="2020888"/>
          <p14:tracePt t="13971" x="7167563" y="2020888"/>
          <p14:tracePt t="13980" x="7253288" y="2035175"/>
          <p14:tracePt t="13988" x="7323138" y="2051050"/>
          <p14:tracePt t="13989" x="7339013" y="2051050"/>
          <p14:tracePt t="13996" x="7423150" y="2051050"/>
          <p14:tracePt t="14004" x="7508875" y="2066925"/>
          <p14:tracePt t="14022" x="7724775" y="2066925"/>
          <p14:tracePt t="14030" x="7848600" y="2082800"/>
          <p14:tracePt t="14030" x="7864475" y="2082800"/>
          <p14:tracePt t="14038" x="7950200" y="2082800"/>
          <p14:tracePt t="14046" x="8066088" y="2082800"/>
          <p14:tracePt t="14054" x="8166100" y="2082800"/>
          <p14:tracePt t="14071" x="8305800" y="2058988"/>
          <p14:tracePt t="14079" x="8337550" y="2043113"/>
          <p14:tracePt t="14088" x="8351838" y="2043113"/>
          <p14:tracePt t="14097" x="8351838" y="2027238"/>
          <p14:tracePt t="14113" x="8351838" y="1989138"/>
          <p14:tracePt t="14114" x="8351838" y="1973263"/>
          <p14:tracePt t="14121" x="8329613" y="1958975"/>
          <p14:tracePt t="14129" x="8289925" y="1919288"/>
          <p14:tracePt t="14138" x="8228013" y="1903413"/>
          <p14:tracePt t="14146" x="8143875" y="1889125"/>
          <p14:tracePt t="14163" x="7988300" y="1873250"/>
          <p14:tracePt t="14171" x="7904163" y="1873250"/>
          <p14:tracePt t="14180" x="7834313" y="1881188"/>
          <p14:tracePt t="14188" x="7772400" y="1935163"/>
          <p14:tracePt t="14196" x="7718425" y="1965325"/>
          <p14:tracePt t="14205" x="7662863" y="2035175"/>
          <p14:tracePt t="14213" x="7648575" y="2066925"/>
          <p14:tracePt t="14221" x="7632700" y="2120900"/>
          <p14:tracePt t="14230" x="7632700" y="2151063"/>
          <p14:tracePt t="14238" x="7640638" y="2206625"/>
          <p14:tracePt t="14238" x="7662863" y="2206625"/>
          <p14:tracePt t="14255" x="7764463" y="2268538"/>
          <p14:tracePt t="14263" x="7826375" y="2306638"/>
          <p14:tracePt t="14271" x="7950200" y="2322513"/>
          <p14:tracePt t="14279" x="8050213" y="2338388"/>
          <p14:tracePt t="14288" x="8166100" y="2338388"/>
          <p14:tracePt t="14289" x="8181975" y="2338388"/>
          <p14:tracePt t="14305" x="8437563" y="2338388"/>
          <p14:tracePt t="14313" x="8577263" y="2338388"/>
          <p14:tracePt t="14321" x="8709025" y="2314575"/>
          <p14:tracePt t="14330" x="8793163" y="2274888"/>
          <p14:tracePt t="14338" x="8863013" y="2244725"/>
          <p14:tracePt t="14339" x="8878888" y="2244725"/>
          <p14:tracePt t="14346" x="8909050" y="2190750"/>
          <p14:tracePt t="14355" x="8932863" y="2159000"/>
          <p14:tracePt t="14363" x="8948738" y="2105025"/>
          <p14:tracePt t="14371" x="8948738" y="2058988"/>
          <p14:tracePt t="14380" x="8916988" y="2027238"/>
          <p14:tracePt t="14396" x="8832850" y="1943100"/>
          <p14:tracePt t="14404" x="8770938" y="1903413"/>
          <p14:tracePt t="14421" x="8647113" y="1857375"/>
          <p14:tracePt t="14430" x="8585200" y="1857375"/>
          <p14:tracePt t="14430" x="8561388" y="1857375"/>
          <p14:tracePt t="14438" x="8515350" y="1835150"/>
          <p14:tracePt t="14455" x="8375650" y="1835150"/>
          <p14:tracePt t="14463" x="8313738" y="1835150"/>
          <p14:tracePt t="14471" x="8243888" y="1849438"/>
          <p14:tracePt t="14480" x="8189913" y="1849438"/>
          <p14:tracePt t="14488" x="8174038" y="1865313"/>
          <p14:tracePt t="14489" x="8159750" y="1865313"/>
          <p14:tracePt t="14497" x="8159750" y="1881188"/>
          <p14:tracePt t="14504" x="8143875" y="1881188"/>
          <p14:tracePt t="14527" x="8143875" y="1897063"/>
          <p14:tracePt t="14543" x="8143875" y="1911350"/>
          <p14:tracePt t="14554" x="8143875" y="1935163"/>
          <p14:tracePt t="14562" x="8151813" y="1935163"/>
          <p14:tracePt t="14569" x="8151813" y="1951038"/>
          <p14:tracePt t="14593" x="8151813" y="1965325"/>
          <p14:tracePt t="14604" x="8143875" y="1965325"/>
          <p14:tracePt t="14608" x="8128000" y="1965325"/>
          <p14:tracePt t="14613" x="8104188" y="1965325"/>
          <p14:tracePt t="14621" x="8058150" y="1965325"/>
          <p14:tracePt t="14630" x="7988300" y="1965325"/>
          <p14:tracePt t="14630" x="7972425" y="1965325"/>
          <p14:tracePt t="14647" x="7686675" y="1965325"/>
          <p14:tracePt t="14654" x="7477125" y="1965325"/>
          <p14:tracePt t="14663" x="7207250" y="1965325"/>
          <p14:tracePt t="14680" x="6534150" y="1965325"/>
          <p14:tracePt t="14688" x="6161088" y="1965325"/>
          <p14:tracePt t="14688" x="6107113" y="1965325"/>
          <p14:tracePt t="14696" x="5721350" y="1965325"/>
          <p14:tracePt t="14705" x="5334000" y="1965325"/>
          <p14:tracePt t="14713" x="4938713" y="1965325"/>
          <p14:tracePt t="14722" x="4467225" y="1981200"/>
          <p14:tracePt t="14730" x="4079875" y="1981200"/>
          <p14:tracePt t="14738" x="3654425" y="1997075"/>
          <p14:tracePt t="14739" x="3598863" y="1997075"/>
          <p14:tracePt t="14746" x="3197225" y="1997075"/>
          <p14:tracePt t="14754" x="2809875" y="2020888"/>
          <p14:tracePt t="14763" x="2400300" y="2020888"/>
          <p14:tracePt t="14764" x="2384425" y="2020888"/>
          <p14:tracePt t="14771" x="2097088" y="2020888"/>
          <p14:tracePt t="14779" x="1787525" y="2020888"/>
          <p14:tracePt t="14788" x="1539875" y="2035175"/>
          <p14:tracePt t="14796" x="1331913" y="2066925"/>
          <p14:tracePt t="14804" x="1184275" y="2082800"/>
          <p14:tracePt t="14813" x="1030288" y="2120900"/>
          <p14:tracePt t="14821" x="960438" y="2136775"/>
          <p14:tracePt t="14830" x="890588" y="2151063"/>
          <p14:tracePt t="14838" x="874713" y="2151063"/>
          <p14:tracePt t="14846" x="858838" y="2166938"/>
          <p14:tracePt t="14863" x="858838" y="2182813"/>
          <p14:tracePt t="14871" x="866775" y="2182813"/>
          <p14:tracePt t="14880" x="890588" y="2206625"/>
          <p14:tracePt t="14888" x="920750" y="2220913"/>
          <p14:tracePt t="14896" x="936625" y="2236788"/>
          <p14:tracePt t="14913" x="936625" y="2252663"/>
          <p14:tracePt t="14914" x="936625" y="2268538"/>
          <p14:tracePt t="14921" x="936625" y="2290763"/>
          <p14:tracePt t="14930" x="928688" y="2306638"/>
          <p14:tracePt t="14942" x="928688" y="2322513"/>
          <p14:tracePt t="14957" x="928688" y="2338388"/>
          <p14:tracePt t="14970" x="936625" y="2338388"/>
          <p14:tracePt t="14978" x="952500" y="2338388"/>
          <p14:tracePt t="14987" x="968375" y="2338388"/>
          <p14:tracePt t="14991" x="990600" y="2338388"/>
          <p14:tracePt t="14997" x="1006475" y="2338388"/>
          <p14:tracePt t="15032" x="1006475" y="2352675"/>
          <p14:tracePt t="15047" x="1006475" y="2376488"/>
          <p14:tracePt t="15065" x="1006475" y="2392363"/>
          <p14:tracePt t="15067" x="998538" y="2392363"/>
          <p14:tracePt t="15084" x="998538" y="2406650"/>
          <p14:tracePt t="15116" x="974725" y="2406650"/>
          <p14:tracePt t="15117" x="974725" y="2422525"/>
          <p14:tracePt t="15145" x="974725" y="2438400"/>
          <p14:tracePt t="15153" x="960438" y="2438400"/>
          <p14:tracePt t="15164" x="960438" y="2454275"/>
          <p14:tracePt t="15196" x="960438" y="2476500"/>
          <p14:tracePt t="15218" x="968375" y="2476500"/>
          <p14:tracePt t="15222" x="990600" y="2492375"/>
          <p14:tracePt t="15225" x="1006475" y="2492375"/>
          <p14:tracePt t="15231" x="1036638" y="2492375"/>
          <p14:tracePt t="15238" x="1092200" y="2492375"/>
          <p14:tracePt t="15246" x="1160463" y="2492375"/>
          <p14:tracePt t="15255" x="1238250" y="2492375"/>
          <p14:tracePt t="15263" x="1346200" y="2492375"/>
          <p14:tracePt t="15280" x="1579563" y="2492375"/>
          <p14:tracePt t="15288" x="1703388" y="2492375"/>
          <p14:tracePt t="15289" x="1719263" y="2492375"/>
          <p14:tracePt t="15298" x="1865313" y="2492375"/>
          <p14:tracePt t="15304" x="1989138" y="2492375"/>
          <p14:tracePt t="15305" x="2005013" y="2492375"/>
          <p14:tracePt t="15313" x="2120900" y="2508250"/>
          <p14:tracePt t="15321" x="2290763" y="2508250"/>
          <p14:tracePt t="15330" x="2462213" y="2508250"/>
          <p14:tracePt t="15338" x="2632075" y="2508250"/>
          <p14:tracePt t="15338" x="2647950" y="2508250"/>
          <p14:tracePt t="15346" x="2817813" y="2508250"/>
          <p14:tracePt t="15355" x="2987675" y="2508250"/>
          <p14:tracePt t="15364" x="3219450" y="2508250"/>
          <p14:tracePt t="15371" x="3406775" y="2508250"/>
          <p14:tracePt t="15380" x="3576638" y="2508250"/>
          <p14:tracePt t="15388" x="3762375" y="2508250"/>
          <p14:tracePt t="15389" x="3784600" y="2508250"/>
          <p14:tracePt t="15396" x="3932238" y="2500313"/>
          <p14:tracePt t="15405" x="4087813" y="2500313"/>
          <p14:tracePt t="15413" x="4241800" y="2500313"/>
          <p14:tracePt t="15413" x="4273550" y="2500313"/>
          <p14:tracePt t="15421" x="4411663" y="2500313"/>
          <p14:tracePt t="15422" x="4427538" y="2500313"/>
          <p14:tracePt t="15430" x="4543425" y="2500313"/>
          <p14:tracePt t="15446" x="4814888" y="2500313"/>
          <p14:tracePt t="15455" x="4930775" y="2500313"/>
          <p14:tracePt t="15463" x="5032375" y="2500313"/>
          <p14:tracePt t="15472" x="5140325" y="2500313"/>
          <p14:tracePt t="15480" x="5224463" y="2500313"/>
          <p14:tracePt t="15488" x="5272088" y="2500313"/>
          <p14:tracePt t="15496" x="5302250" y="2500313"/>
          <p14:tracePt t="15519" x="5302250" y="2484438"/>
          <p14:tracePt t="15530" x="5302250" y="2462213"/>
          <p14:tracePt t="15535" x="5294313" y="2462213"/>
          <p14:tracePt t="15539" x="5280025" y="2446338"/>
          <p14:tracePt t="15546" x="5248275" y="2430463"/>
          <p14:tracePt t="15554" x="5178425" y="2430463"/>
          <p14:tracePt t="15572" x="5062538" y="2414588"/>
          <p14:tracePt t="15580" x="5024438" y="2414588"/>
          <p14:tracePt t="15588" x="4992688" y="2414588"/>
          <p14:tracePt t="15596" x="4954588" y="2414588"/>
          <p14:tracePt t="15605" x="4908550" y="2422525"/>
          <p14:tracePt t="15613" x="4852988" y="2422525"/>
          <p14:tracePt t="15614" x="4852988" y="2438400"/>
          <p14:tracePt t="15621" x="4822825" y="2438400"/>
          <p14:tracePt t="15630" x="4806950" y="2454275"/>
          <p14:tracePt t="15654" x="4806950" y="2476500"/>
          <p14:tracePt t="15667" x="4814888" y="2476500"/>
          <p14:tracePt t="15671" x="4814888" y="2492375"/>
          <p14:tracePt t="15680" x="4868863" y="2492375"/>
          <p14:tracePt t="15688" x="4914900" y="2508250"/>
          <p14:tracePt t="15696" x="5000625" y="2508250"/>
          <p14:tracePt t="15705" x="5100638" y="2508250"/>
          <p14:tracePt t="15721" x="5341938" y="2508250"/>
          <p14:tracePt t="15730" x="5472113" y="2508250"/>
          <p14:tracePt t="15738" x="5611813" y="2508250"/>
          <p14:tracePt t="15739" x="5627688" y="2508250"/>
          <p14:tracePt t="15746" x="5767388" y="2508250"/>
          <p14:tracePt t="15755" x="5899150" y="2500313"/>
          <p14:tracePt t="15771" x="6099175" y="2446338"/>
          <p14:tracePt t="15780" x="6154738" y="2414588"/>
          <p14:tracePt t="15788" x="6169025" y="2400300"/>
          <p14:tracePt t="15805" x="6146800" y="2376488"/>
          <p14:tracePt t="15813" x="6076950" y="2376488"/>
          <p14:tracePt t="15814" x="6061075" y="2376488"/>
          <p14:tracePt t="15821" x="5961063" y="2376488"/>
          <p14:tracePt t="15830" x="5821363" y="2376488"/>
          <p14:tracePt t="15838" x="5635625" y="2376488"/>
          <p14:tracePt t="15846" x="5449888" y="2376488"/>
          <p14:tracePt t="15855" x="5264150" y="2392363"/>
          <p14:tracePt t="15863" x="5108575" y="2422525"/>
          <p14:tracePt t="15864" x="5094288" y="2422525"/>
          <p14:tracePt t="15871" x="4938713" y="2454275"/>
          <p14:tracePt t="15880" x="4791075" y="2476500"/>
          <p14:tracePt t="15888" x="4706938" y="2492375"/>
          <p14:tracePt t="15889" x="4683125" y="2492375"/>
          <p14:tracePt t="15896" x="4621213" y="2508250"/>
          <p14:tracePt t="15913" x="4605338" y="2508250"/>
          <p14:tracePt t="15921" x="4613275" y="2524125"/>
          <p14:tracePt t="15930" x="4659313" y="2524125"/>
          <p14:tracePt t="15938" x="4745038" y="2538413"/>
          <p14:tracePt t="15947" x="4884738" y="2538413"/>
          <p14:tracePt t="15955" x="5016500" y="2538413"/>
          <p14:tracePt t="15963" x="5170488" y="2538413"/>
          <p14:tracePt t="15964" x="5186363" y="2538413"/>
          <p14:tracePt t="15971" x="5356225" y="2538413"/>
          <p14:tracePt t="15979" x="5527675" y="2538413"/>
          <p14:tracePt t="15988" x="5643563" y="2530475"/>
          <p14:tracePt t="15989" x="5657850" y="2530475"/>
          <p14:tracePt t="15996" x="5783263" y="2530475"/>
          <p14:tracePt t="16005" x="5845175" y="2500313"/>
          <p14:tracePt t="16013" x="5899150" y="2484438"/>
          <p14:tracePt t="16021" x="5899150" y="2462213"/>
          <p14:tracePt t="16029" x="5899150" y="2446338"/>
          <p14:tracePt t="16038" x="5837238" y="2414588"/>
          <p14:tracePt t="16055" x="5619750" y="2376488"/>
          <p14:tracePt t="16063" x="5465763" y="2360613"/>
          <p14:tracePt t="16072" x="5280025" y="2360613"/>
          <p14:tracePt t="16080" x="5078413" y="2344738"/>
          <p14:tracePt t="16097" x="4683125" y="2344738"/>
          <p14:tracePt t="16105" x="4551363" y="2352675"/>
          <p14:tracePt t="16113" x="4411663" y="2392363"/>
          <p14:tracePt t="16121" x="4335463" y="2422525"/>
          <p14:tracePt t="16130" x="4265613" y="2454275"/>
          <p14:tracePt t="16138" x="4225925" y="2476500"/>
          <p14:tracePt t="16139" x="4225925" y="2492375"/>
          <p14:tracePt t="16146" x="4211638" y="2492375"/>
          <p14:tracePt t="16154" x="4211638" y="2508250"/>
          <p14:tracePt t="16163" x="4241800" y="2538413"/>
          <p14:tracePt t="16171" x="4287838" y="2562225"/>
          <p14:tracePt t="16180" x="4373563" y="2578100"/>
          <p14:tracePt t="16188" x="4459288" y="2578100"/>
          <p14:tracePt t="16189" x="4473575" y="2578100"/>
          <p14:tracePt t="16205" x="4699000" y="2578100"/>
          <p14:tracePt t="16213" x="4814888" y="2578100"/>
          <p14:tracePt t="16221" x="4930775" y="2578100"/>
          <p14:tracePt t="16238" x="5116513" y="2578100"/>
          <p14:tracePt t="16246" x="5202238" y="2578100"/>
          <p14:tracePt t="16255" x="5256213" y="2570163"/>
          <p14:tracePt t="16263" x="5286375" y="2546350"/>
          <p14:tracePt t="16271" x="5302250" y="2530475"/>
          <p14:tracePt t="16280" x="5326063" y="2500313"/>
          <p14:tracePt t="16288" x="5326063" y="2462213"/>
          <p14:tracePt t="16289" x="5326063" y="2446338"/>
          <p14:tracePt t="16296" x="5326063" y="2414588"/>
          <p14:tracePt t="16305" x="5294313" y="2376488"/>
          <p14:tracePt t="16313" x="5264150" y="2344738"/>
          <p14:tracePt t="16314" x="5248275" y="2344738"/>
          <p14:tracePt t="16330" x="5108575" y="2298700"/>
          <p14:tracePt t="16338" x="5024438" y="2274888"/>
          <p14:tracePt t="16346" x="4922838" y="2260600"/>
          <p14:tracePt t="16355" x="4822825" y="2260600"/>
          <p14:tracePt t="16363" x="4721225" y="2260600"/>
          <p14:tracePt t="16364" x="4706938" y="2260600"/>
          <p14:tracePt t="16380" x="4551363" y="2290763"/>
          <p14:tracePt t="16381" x="4535488" y="2290763"/>
          <p14:tracePt t="16388" x="4467225" y="2322513"/>
          <p14:tracePt t="16396" x="4397375" y="2352675"/>
          <p14:tracePt t="16405" x="4349750" y="2392363"/>
          <p14:tracePt t="16413" x="4295775" y="2422525"/>
          <p14:tracePt t="16421" x="4265613" y="2438400"/>
          <p14:tracePt t="16430" x="4249738" y="2454275"/>
          <p14:tracePt t="16438" x="4225925" y="2476500"/>
          <p14:tracePt t="16462" x="4225925" y="2492375"/>
          <p14:tracePt t="16523" x="4225925" y="2508250"/>
          <p14:tracePt t="16527" x="4211638" y="2508250"/>
          <p14:tracePt t="16532" x="4195763" y="2508250"/>
          <p14:tracePt t="16538" x="4179888" y="2524125"/>
          <p14:tracePt t="16546" x="4125913" y="2524125"/>
          <p14:tracePt t="16555" x="4095750" y="2538413"/>
          <p14:tracePt t="16571" x="3940175" y="2562225"/>
          <p14:tracePt t="16580" x="3840163" y="2562225"/>
          <p14:tracePt t="16588" x="3738563" y="2578100"/>
          <p14:tracePt t="16596" x="3584575" y="2578100"/>
          <p14:tracePt t="16613" x="3282950" y="2578100"/>
          <p14:tracePt t="16614" x="3267075" y="2578100"/>
          <p14:tracePt t="16621" x="3095625" y="2578100"/>
          <p14:tracePt t="16630" x="2957513" y="2578100"/>
          <p14:tracePt t="16638" x="2786063" y="2570163"/>
          <p14:tracePt t="16639" x="2771775" y="2570163"/>
          <p14:tracePt t="16646" x="2624138" y="2570163"/>
          <p14:tracePt t="16663" x="2330450" y="2570163"/>
          <p14:tracePt t="16664" x="2314575" y="2570163"/>
          <p14:tracePt t="16671" x="2214563" y="2570163"/>
          <p14:tracePt t="16680" x="2097088" y="2570163"/>
          <p14:tracePt t="16688" x="2012950" y="2570163"/>
          <p14:tracePt t="16688" x="1997075" y="2570163"/>
          <p14:tracePt t="16696" x="1911350" y="2570163"/>
          <p14:tracePt t="16705" x="1843088" y="2570163"/>
          <p14:tracePt t="16713" x="1773238" y="2570163"/>
          <p14:tracePt t="16714" x="1757363" y="2570163"/>
          <p14:tracePt t="16721" x="1687513" y="2570163"/>
          <p14:tracePt t="16730" x="1625600" y="2570163"/>
          <p14:tracePt t="16738" x="1555750" y="2570163"/>
          <p14:tracePt t="16747" x="1501775" y="2570163"/>
          <p14:tracePt t="16755" x="1470025" y="2570163"/>
          <p14:tracePt t="16763" x="1431925" y="2570163"/>
          <p14:tracePt t="16771" x="1401763" y="2570163"/>
          <p14:tracePt t="16780" x="1385888" y="2570163"/>
          <p14:tracePt t="16791" x="1370013" y="2570163"/>
          <p14:tracePt t="16814" x="1354138" y="2570163"/>
          <p14:tracePt t="16821" x="1331913" y="2546350"/>
          <p14:tracePt t="16830" x="1316038" y="2546350"/>
          <p14:tracePt t="16838" x="1300163" y="2546350"/>
          <p14:tracePt t="16847" x="1246188" y="2546350"/>
          <p14:tracePt t="16855" x="1230313" y="2530475"/>
          <p14:tracePt t="16863" x="1200150" y="2530475"/>
          <p14:tracePt t="16872" x="1160463" y="2530475"/>
          <p14:tracePt t="16883" x="1146175" y="2530475"/>
          <p14:tracePt t="16926" x="1146175" y="2516188"/>
          <p14:tracePt t="16928" x="1160463" y="2516188"/>
          <p14:tracePt t="16933" x="1176338" y="2516188"/>
          <p14:tracePt t="16947" x="1222375" y="2516188"/>
          <p14:tracePt t="16955" x="1277938" y="2500313"/>
          <p14:tracePt t="16963" x="1323975" y="2500313"/>
          <p14:tracePt t="16963" x="1346200" y="2500313"/>
          <p14:tracePt t="16971" x="1393825" y="2500313"/>
          <p14:tracePt t="16980" x="1447800" y="2484438"/>
          <p14:tracePt t="16988" x="1493838" y="2484438"/>
          <p14:tracePt t="16989" x="1509713" y="2484438"/>
          <p14:tracePt t="16996" x="1547813" y="2484438"/>
          <p14:tracePt t="17005" x="1593850" y="2462213"/>
          <p14:tracePt t="17013" x="1617663" y="2462213"/>
          <p14:tracePt t="17021" x="1633538" y="2462213"/>
          <p14:tracePt t="17042" x="1633538" y="2446338"/>
          <p14:tracePt t="17065" x="1625600" y="2430463"/>
          <p14:tracePt t="17072" x="1601788" y="2430463"/>
          <p14:tracePt t="17080" x="1587500" y="2430463"/>
          <p14:tracePt t="17096" x="1517650" y="2414588"/>
          <p14:tracePt t="17105" x="1485900" y="2400300"/>
          <p14:tracePt t="17113" x="1431925" y="2400300"/>
          <p14:tracePt t="17114" x="1416050" y="2400300"/>
          <p14:tracePt t="17121" x="1370013" y="2400300"/>
          <p14:tracePt t="17130" x="1316038" y="2400300"/>
          <p14:tracePt t="17138" x="1270000" y="2400300"/>
          <p14:tracePt t="17147" x="1216025" y="2400300"/>
          <p14:tracePt t="17155" x="1184275" y="2400300"/>
          <p14:tracePt t="17163" x="1130300" y="2406650"/>
          <p14:tracePt t="17172" x="1098550" y="2406650"/>
          <p14:tracePt t="17180" x="1060450" y="2422525"/>
          <p14:tracePt t="17188" x="1044575" y="2422525"/>
          <p14:tracePt t="17196" x="1044575" y="2438400"/>
          <p14:tracePt t="17208" x="1030288" y="2438400"/>
          <p14:tracePt t="17213" x="1030288" y="2454275"/>
          <p14:tracePt t="17241" x="1030288" y="2476500"/>
          <p14:tracePt t="17248" x="1036638" y="2476500"/>
          <p14:tracePt t="17258" x="1052513" y="2476500"/>
          <p14:tracePt t="17263" x="1076325" y="2476500"/>
          <p14:tracePt t="17271" x="1092200" y="2492375"/>
          <p14:tracePt t="17280" x="1138238" y="2492375"/>
          <p14:tracePt t="17288" x="1176338" y="2492375"/>
          <p14:tracePt t="17289" x="1192213" y="2492375"/>
          <p14:tracePt t="17297" x="1262063" y="2492375"/>
          <p14:tracePt t="17304" x="1308100" y="2492375"/>
          <p14:tracePt t="17321" x="1463675" y="2492375"/>
          <p14:tracePt t="17330" x="1547813" y="2492375"/>
          <p14:tracePt t="17338" x="1617663" y="2492375"/>
          <p14:tracePt t="17339" x="1633538" y="2492375"/>
          <p14:tracePt t="17346" x="1703388" y="2492375"/>
          <p14:tracePt t="17355" x="1749425" y="2492375"/>
          <p14:tracePt t="17363" x="1803400" y="2492375"/>
          <p14:tracePt t="17371" x="1835150" y="2484438"/>
          <p14:tracePt t="17380" x="1865313" y="2484438"/>
          <p14:tracePt t="17388" x="1889125" y="2462213"/>
          <p14:tracePt t="17396" x="1889125" y="2446338"/>
          <p14:tracePt t="17405" x="1889125" y="2414588"/>
          <p14:tracePt t="17413" x="1889125" y="2376488"/>
          <p14:tracePt t="17421" x="1873250" y="2344738"/>
          <p14:tracePt t="17430" x="1827213" y="2314575"/>
          <p14:tracePt t="17438" x="1787525" y="2260600"/>
          <p14:tracePt t="17446" x="1725613" y="2212975"/>
          <p14:tracePt t="17455" x="1657350" y="2190750"/>
          <p14:tracePt t="17463" x="1571625" y="2159000"/>
          <p14:tracePt t="17471" x="1485900" y="2144713"/>
          <p14:tracePt t="17480" x="1401763" y="2144713"/>
          <p14:tracePt t="17488" x="1331913" y="2144713"/>
          <p14:tracePt t="17496" x="1300163" y="2144713"/>
          <p14:tracePt t="17505" x="1270000" y="2151063"/>
          <p14:tracePt t="17513" x="1230313" y="2182813"/>
          <p14:tracePt t="17522" x="1200150" y="2206625"/>
          <p14:tracePt t="17530" x="1184275" y="2236788"/>
          <p14:tracePt t="17538" x="1160463" y="2268538"/>
          <p14:tracePt t="17546" x="1160463" y="2306638"/>
          <p14:tracePt t="17555" x="1160463" y="2338388"/>
          <p14:tracePt t="17571" x="1176338" y="2392363"/>
          <p14:tracePt t="17580" x="1192213" y="2406650"/>
          <p14:tracePt t="17588" x="1208088" y="2422525"/>
          <p14:tracePt t="17597" x="1238250" y="2438400"/>
          <p14:tracePt t="17605" x="1277938" y="2454275"/>
          <p14:tracePt t="17613" x="1323975" y="2476500"/>
          <p14:tracePt t="17621" x="1393825" y="2476500"/>
          <p14:tracePt t="17630" x="1463675" y="2476500"/>
          <p14:tracePt t="17638" x="1531938" y="2476500"/>
          <p14:tracePt t="17647" x="1633538" y="2476500"/>
          <p14:tracePt t="17655" x="1719263" y="2476500"/>
          <p14:tracePt t="17663" x="1803400" y="2476500"/>
          <p14:tracePt t="17664" x="1819275" y="2476500"/>
          <p14:tracePt t="17671" x="1889125" y="2476500"/>
          <p14:tracePt t="17680" x="1951038" y="2462213"/>
          <p14:tracePt t="17688" x="2005013" y="2446338"/>
          <p14:tracePt t="17689" x="2020888" y="2446338"/>
          <p14:tracePt t="17698" x="2051050" y="2414588"/>
          <p14:tracePt t="17705" x="2074863" y="2414588"/>
          <p14:tracePt t="17713" x="2090738" y="2400300"/>
          <p14:tracePt t="17721" x="2090738" y="2376488"/>
          <p14:tracePt t="17730" x="2090738" y="2360613"/>
          <p14:tracePt t="17738" x="2082800" y="2330450"/>
          <p14:tracePt t="17755" x="2012950" y="2274888"/>
          <p14:tracePt t="17763" x="1973263" y="2244725"/>
          <p14:tracePt t="17771" x="1927225" y="2228850"/>
          <p14:tracePt t="17780" x="1873250" y="2228850"/>
          <p14:tracePt t="17788" x="1827213" y="2228850"/>
          <p14:tracePt t="17789" x="1811338" y="2228850"/>
          <p14:tracePt t="17796" x="1773238" y="2228850"/>
          <p14:tracePt t="17805" x="1741488" y="2228850"/>
          <p14:tracePt t="17813" x="1703388" y="2228850"/>
          <p14:tracePt t="17821" x="1687513" y="2236788"/>
          <p14:tracePt t="17830" x="1671638" y="2252663"/>
          <p14:tracePt t="17847" x="1657350" y="2322513"/>
          <p14:tracePt t="17855" x="1657350" y="2338388"/>
          <p14:tracePt t="17863" x="1663700" y="2376488"/>
          <p14:tracePt t="17864" x="1679575" y="2376488"/>
          <p14:tracePt t="17871" x="1703388" y="2406650"/>
          <p14:tracePt t="17880" x="1733550" y="2422525"/>
          <p14:tracePt t="17897" x="1835150" y="2438400"/>
          <p14:tracePt t="17905" x="1905000" y="2454275"/>
          <p14:tracePt t="17913" x="1951038" y="2454275"/>
          <p14:tracePt t="17914" x="1973263" y="2454275"/>
          <p14:tracePt t="17921" x="2035175" y="2476500"/>
          <p14:tracePt t="17930" x="2120900" y="2476500"/>
          <p14:tracePt t="17938" x="2190750" y="2476500"/>
          <p14:tracePt t="17947" x="2260600" y="2476500"/>
          <p14:tracePt t="17955" x="2306638" y="2476500"/>
          <p14:tracePt t="17963" x="2344738" y="2476500"/>
          <p14:tracePt t="17972" x="2376488" y="2462213"/>
          <p14:tracePt t="17981" x="2392363" y="2462213"/>
          <p14:tracePt t="17988" x="2392363" y="2446338"/>
          <p14:tracePt t="17996" x="2392363" y="2430463"/>
          <p14:tracePt t="18005" x="2368550" y="2400300"/>
          <p14:tracePt t="18013" x="2352675" y="2360613"/>
          <p14:tracePt t="18022" x="2282825" y="2344738"/>
          <p14:tracePt t="18038" x="2166938" y="2314575"/>
          <p14:tracePt t="18039" x="2144713" y="2314575"/>
          <p14:tracePt t="18046" x="2043113" y="2314575"/>
          <p14:tracePt t="18055" x="1973263" y="2314575"/>
          <p14:tracePt t="18063" x="1897063" y="2314575"/>
          <p14:tracePt t="18072" x="1827213" y="2314575"/>
          <p14:tracePt t="18080" x="1773238" y="2314575"/>
          <p14:tracePt t="18088" x="1757363" y="2314575"/>
          <p14:tracePt t="18089" x="1757363" y="2322513"/>
          <p14:tracePt t="18096" x="1741488" y="2322513"/>
          <p14:tracePt t="18105" x="1741488" y="2338388"/>
          <p14:tracePt t="18113" x="1741488" y="2376488"/>
          <p14:tracePt t="18121" x="1749425" y="2406650"/>
          <p14:tracePt t="18130" x="1765300" y="2422525"/>
          <p14:tracePt t="18138" x="1819275" y="2454275"/>
          <p14:tracePt t="18147" x="1889125" y="2492375"/>
          <p14:tracePt t="18155" x="1951038" y="2524125"/>
          <p14:tracePt t="18163" x="2020888" y="2524125"/>
          <p14:tracePt t="18164" x="2035175" y="2538413"/>
          <p14:tracePt t="18171" x="2105025" y="2562225"/>
          <p14:tracePt t="18180" x="2159000" y="2562225"/>
          <p14:tracePt t="18188" x="2206625" y="2578100"/>
          <p14:tracePt t="18189" x="2220913" y="2578100"/>
          <p14:tracePt t="18196" x="2276475" y="2592388"/>
          <p14:tracePt t="18206" x="2344738" y="2592388"/>
          <p14:tracePt t="18221" x="2406650" y="2592388"/>
          <p14:tracePt t="18230" x="2430463" y="2592388"/>
          <p14:tracePt t="18238" x="2446338" y="2592388"/>
          <p14:tracePt t="18263" x="2446338" y="2586038"/>
          <p14:tracePt t="18272" x="2446338" y="2570163"/>
          <p14:tracePt t="18280" x="2438400" y="2546350"/>
          <p14:tracePt t="18288" x="2414588" y="2530475"/>
          <p14:tracePt t="18296" x="2400300" y="2516188"/>
          <p14:tracePt t="18305" x="2384425" y="2500313"/>
          <p14:tracePt t="18313" x="2368550" y="2500313"/>
          <p14:tracePt t="18321" x="2368550" y="2484438"/>
          <p14:tracePt t="18330" x="2352675" y="2484438"/>
          <p14:tracePt t="18454" x="2360613" y="2484438"/>
          <p14:tracePt t="18460" x="2376488" y="2484438"/>
          <p14:tracePt t="18465" x="2392363" y="2484438"/>
          <p14:tracePt t="18473" x="2430463" y="2484438"/>
          <p14:tracePt t="18480" x="2462213" y="2484438"/>
          <p14:tracePt t="18488" x="2532063" y="2484438"/>
          <p14:tracePt t="18505" x="2662238" y="2484438"/>
          <p14:tracePt t="18513" x="2732088" y="2484438"/>
          <p14:tracePt t="18514" x="2747963" y="2484438"/>
          <p14:tracePt t="18521" x="2817813" y="2492375"/>
          <p14:tracePt t="18530" x="2887663" y="2492375"/>
          <p14:tracePt t="18538" x="2933700" y="2492375"/>
          <p14:tracePt t="18546" x="2987675" y="2492375"/>
          <p14:tracePt t="18555" x="3019425" y="2492375"/>
          <p14:tracePt t="18563" x="3057525" y="2492375"/>
          <p14:tracePt t="18564" x="3057525" y="2484438"/>
          <p14:tracePt t="18573" x="3073400" y="2484438"/>
          <p14:tracePt t="18580" x="3073400" y="2462213"/>
          <p14:tracePt t="18597" x="3057525" y="2376488"/>
          <p14:tracePt t="18605" x="3027363" y="2330450"/>
          <p14:tracePt t="18613" x="2995613" y="2274888"/>
          <p14:tracePt t="18614" x="2979738" y="2260600"/>
          <p14:tracePt t="18621" x="2909888" y="2212975"/>
          <p14:tracePt t="18630" x="2825750" y="2174875"/>
          <p14:tracePt t="18647" x="2624138" y="2144713"/>
          <p14:tracePt t="18655" x="2554288" y="2144713"/>
          <p14:tracePt t="18663" x="2484438" y="2151063"/>
          <p14:tracePt t="18664" x="2470150" y="2151063"/>
          <p14:tracePt t="18672" x="2414588" y="2182813"/>
          <p14:tracePt t="18680" x="2352675" y="2236788"/>
          <p14:tracePt t="18688" x="2298700" y="2290763"/>
          <p14:tracePt t="18696" x="2244725" y="2338388"/>
          <p14:tracePt t="18705" x="2228850" y="2392363"/>
          <p14:tracePt t="18713" x="2228850" y="2438400"/>
          <p14:tracePt t="18721" x="2228850" y="2476500"/>
          <p14:tracePt t="18738" x="2276475" y="2538413"/>
          <p14:tracePt t="18746" x="2322513" y="2562225"/>
          <p14:tracePt t="18755" x="2376488" y="2578100"/>
          <p14:tracePt t="18763" x="2446338" y="2592388"/>
          <p14:tracePt t="18776" x="2546350" y="2592388"/>
          <p14:tracePt t="18780" x="2593975" y="2592388"/>
          <p14:tracePt t="18788" x="2662238" y="2592388"/>
          <p14:tracePt t="18796" x="2732088" y="2592388"/>
          <p14:tracePt t="18805" x="2786063" y="2586038"/>
          <p14:tracePt t="18813" x="2833688" y="2570163"/>
          <p14:tracePt t="18822" x="2847975" y="2530475"/>
          <p14:tracePt t="18830" x="2847975" y="2500313"/>
          <p14:tracePt t="18838" x="2847975" y="2484438"/>
          <p14:tracePt t="18846" x="2825750" y="2446338"/>
          <p14:tracePt t="18855" x="2755900" y="2414588"/>
          <p14:tracePt t="18863" x="2670175" y="2400300"/>
          <p14:tracePt t="18880" x="2454275" y="2360613"/>
          <p14:tracePt t="18888" x="2330450" y="2360613"/>
          <p14:tracePt t="18889" x="2314575" y="2360613"/>
          <p14:tracePt t="18897" x="2198688" y="2360613"/>
          <p14:tracePt t="18905" x="2082800" y="2360613"/>
          <p14:tracePt t="18913" x="1958975" y="2360613"/>
          <p14:tracePt t="18921" x="1873250" y="2360613"/>
          <p14:tracePt t="18930" x="1827213" y="2376488"/>
          <p14:tracePt t="18938" x="1787525" y="2392363"/>
          <p14:tracePt t="18946" x="1773238" y="2392363"/>
          <p14:tracePt t="18955" x="1773238" y="2406650"/>
          <p14:tracePt t="18971" x="1781175" y="2438400"/>
          <p14:tracePt t="18980" x="1819275" y="2454275"/>
          <p14:tracePt t="18988" x="1865313" y="2476500"/>
          <p14:tracePt t="18996" x="1919288" y="2492375"/>
          <p14:tracePt t="19005" x="1973263" y="2508250"/>
          <p14:tracePt t="19013" x="2005013" y="2508250"/>
          <p14:tracePt t="19021" x="2035175" y="2524125"/>
          <p14:tracePt t="19030" x="2051050" y="2524125"/>
          <p14:tracePt t="19129" x="2043113" y="2524125"/>
          <p14:tracePt t="19130" x="2043113" y="2516188"/>
          <p14:tracePt t="19138" x="2028825" y="2516188"/>
          <p14:tracePt t="19147" x="2012950" y="2484438"/>
          <p14:tracePt t="19163" x="1927225" y="2446338"/>
          <p14:tracePt t="19172" x="1897063" y="2430463"/>
          <p14:tracePt t="19180" x="1857375" y="2430463"/>
          <p14:tracePt t="19188" x="1827213" y="2414588"/>
          <p14:tracePt t="19197" x="1787525" y="2414588"/>
          <p14:tracePt t="19205" x="1773238" y="2400300"/>
          <p14:tracePt t="19316" x="1773238" y="2376488"/>
          <p14:tracePt t="19317" x="1781175" y="2376488"/>
          <p14:tracePt t="19333" x="1803400" y="2376488"/>
          <p14:tracePt t="19346" x="1803400" y="2360613"/>
          <p14:tracePt t="19347" x="1819275" y="2360613"/>
          <p14:tracePt t="19356" x="1835150" y="2360613"/>
          <p14:tracePt t="19364" x="1849438" y="2360613"/>
          <p14:tracePt t="19371" x="1865313" y="2360613"/>
          <p14:tracePt t="19380" x="1889125" y="2344738"/>
          <p14:tracePt t="19397" x="1919288" y="2344738"/>
          <p14:tracePt t="19405" x="1935163" y="2344738"/>
          <p14:tracePt t="19413" x="1951038" y="2344738"/>
          <p14:tracePt t="19504" x="1951038" y="2330450"/>
          <p14:tracePt t="19519" x="1951038" y="2314575"/>
          <p14:tracePt t="19662" x="1951038" y="2322513"/>
          <p14:tracePt t="19682" x="1951038" y="2338388"/>
          <p14:tracePt t="19696" x="1951038" y="2352675"/>
          <p14:tracePt t="19713" x="1951038" y="2376488"/>
          <p14:tracePt t="19984" x="1973263" y="2376488"/>
          <p14:tracePt t="20192" x="1989138" y="2376488"/>
          <p14:tracePt t="20201" x="1989138" y="2360613"/>
          <p14:tracePt t="20206" x="2005013" y="2360613"/>
          <p14:tracePt t="20213" x="2005013" y="2344738"/>
          <p14:tracePt t="20221" x="2005013" y="2330450"/>
          <p14:tracePt t="20230" x="2020888" y="2314575"/>
          <p14:tracePt t="20247" x="2020888" y="2298700"/>
          <p14:tracePt t="20255" x="2020888" y="2274888"/>
          <p14:tracePt t="20263" x="2020888" y="2260600"/>
          <p14:tracePt t="20278" x="2020888" y="2244725"/>
          <p14:tracePt t="20280" x="2012950" y="2244725"/>
          <p14:tracePt t="20290" x="1997075" y="2244725"/>
          <p14:tracePt t="20299" x="1973263" y="2244725"/>
          <p14:tracePt t="20305" x="1958975" y="2244725"/>
          <p14:tracePt t="20314" x="1943100" y="2244725"/>
          <p14:tracePt t="20330" x="1943100" y="2252663"/>
          <p14:tracePt t="20338" x="1927225" y="2268538"/>
          <p14:tracePt t="20347" x="1927225" y="2290763"/>
          <p14:tracePt t="20355" x="1911350" y="2306638"/>
          <p14:tracePt t="20366" x="1911350" y="2322513"/>
          <p14:tracePt t="20375" x="1919288" y="2322513"/>
          <p14:tracePt t="20380" x="1919288" y="2338388"/>
          <p14:tracePt t="20397" x="1935163" y="2376488"/>
          <p14:tracePt t="20405" x="1951038" y="2376488"/>
          <p14:tracePt t="20413" x="1973263" y="2392363"/>
          <p14:tracePt t="20430" x="2005013" y="2392363"/>
          <p14:tracePt t="20449" x="2020888" y="2392363"/>
          <p14:tracePt t="20465" x="2035175" y="2392363"/>
          <p14:tracePt t="20477" x="2051050" y="2392363"/>
          <p14:tracePt t="20482" x="2051050" y="2376488"/>
          <p14:tracePt t="20488" x="2074863" y="2360613"/>
          <p14:tracePt t="20496" x="2074863" y="2344738"/>
          <p14:tracePt t="20505" x="2074863" y="2330450"/>
          <p14:tracePt t="20513" x="2074863" y="2314575"/>
          <p14:tracePt t="20522" x="2074863" y="2298700"/>
          <p14:tracePt t="20539" x="2074863" y="2274888"/>
          <p14:tracePt t="20549" x="2058988" y="2274888"/>
          <p14:tracePt t="20557" x="2043113" y="2274888"/>
          <p14:tracePt t="20564" x="2028825" y="2274888"/>
          <p14:tracePt t="20574" x="2012950" y="2274888"/>
          <p14:tracePt t="20584" x="1997075" y="2274888"/>
          <p14:tracePt t="20592" x="1973263" y="2274888"/>
          <p14:tracePt t="20599" x="1958975" y="2274888"/>
          <p14:tracePt t="20610" x="1943100" y="2274888"/>
          <p14:tracePt t="20614" x="1943100" y="2290763"/>
          <p14:tracePt t="20621" x="1927225" y="2290763"/>
          <p14:tracePt t="20635" x="1927225" y="2306638"/>
          <p14:tracePt t="20638" x="1911350" y="2306638"/>
          <p14:tracePt t="20658" x="1911350" y="2322513"/>
          <p14:tracePt t="20674" x="1911350" y="2338388"/>
          <p14:tracePt t="20692" x="1911350" y="2352675"/>
          <p14:tracePt t="20713" x="1919288" y="2352675"/>
          <p14:tracePt t="20717" x="1919288" y="2376488"/>
          <p14:tracePt t="20725" x="1935163" y="2376488"/>
          <p14:tracePt t="20735" x="1951038" y="2376488"/>
          <p14:tracePt t="20744" x="1973263" y="2376488"/>
          <p14:tracePt t="20755" x="1989138" y="2376488"/>
          <p14:tracePt t="20763" x="1989138" y="2360613"/>
          <p14:tracePt t="20772" x="2005013" y="2344738"/>
          <p14:tracePt t="20780" x="2020888" y="2344738"/>
          <p14:tracePt t="20788" x="2020888" y="2330450"/>
          <p14:tracePt t="20796" x="2020888" y="2314575"/>
          <p14:tracePt t="20805" x="2020888" y="2298700"/>
          <p14:tracePt t="20813" x="2020888" y="2274888"/>
          <p14:tracePt t="20822" x="2020888" y="2260600"/>
          <p14:tracePt t="20831" x="2012950" y="2260600"/>
          <p14:tracePt t="20838" x="1997075" y="2244725"/>
          <p14:tracePt t="20847" x="1973263" y="2244725"/>
          <p14:tracePt t="20855" x="1943100" y="2244725"/>
          <p14:tracePt t="20863" x="1927225" y="2244725"/>
          <p14:tracePt t="20872" x="1897063" y="2244725"/>
          <p14:tracePt t="20880" x="1873250" y="2244725"/>
          <p14:tracePt t="20888" x="1843088" y="2244725"/>
          <p14:tracePt t="20897" x="1827213" y="2252663"/>
          <p14:tracePt t="20906" x="1827213" y="2268538"/>
          <p14:tracePt t="20922" x="1827213" y="2290763"/>
          <p14:tracePt t="20930" x="1827213" y="2306638"/>
          <p14:tracePt t="20938" x="1827213" y="2322513"/>
          <p14:tracePt t="20947" x="1827213" y="2338388"/>
          <p14:tracePt t="20955" x="1835150" y="2352675"/>
          <p14:tracePt t="20963" x="1849438" y="2376488"/>
          <p14:tracePt t="20971" x="1865313" y="2376488"/>
          <p14:tracePt t="20980" x="1905000" y="2376488"/>
          <p14:tracePt t="20988" x="1919288" y="2376488"/>
          <p14:tracePt t="21005" x="1973263" y="2392363"/>
          <p14:tracePt t="21013" x="1989138" y="2392363"/>
          <p14:tracePt t="21022" x="2005013" y="2392363"/>
          <p14:tracePt t="21030" x="2020888" y="2376488"/>
          <p14:tracePt t="21038" x="2035175" y="2376488"/>
          <p14:tracePt t="21047" x="2051050" y="2360613"/>
          <p14:tracePt t="21055" x="2051050" y="2344738"/>
          <p14:tracePt t="21063" x="2074863" y="2330450"/>
          <p14:tracePt t="21072" x="2074863" y="2314575"/>
          <p14:tracePt t="21088" x="2058988" y="2298700"/>
          <p14:tracePt t="21098" x="2043113" y="2298700"/>
          <p14:tracePt t="21105" x="2043113" y="2274888"/>
          <p14:tracePt t="21113" x="2012950" y="2274888"/>
          <p14:tracePt t="21121" x="1997075" y="2274888"/>
          <p14:tracePt t="21130" x="1973263" y="2274888"/>
          <p14:tracePt t="21147" x="1927225" y="2290763"/>
          <p14:tracePt t="21155" x="1911350" y="2306638"/>
          <p14:tracePt t="21163" x="1873250" y="2322513"/>
          <p14:tracePt t="21171" x="1857375" y="2338388"/>
          <p14:tracePt t="21180" x="1843088" y="2338388"/>
          <p14:tracePt t="21188" x="1843088" y="2352675"/>
          <p14:tracePt t="21196" x="1827213" y="2376488"/>
          <p14:tracePt t="21205" x="1827213" y="2392363"/>
          <p14:tracePt t="21218" x="1827213" y="2406650"/>
          <p14:tracePt t="21241" x="1827213" y="2422525"/>
          <p14:tracePt t="21252" x="1835150" y="2422525"/>
          <p14:tracePt t="21259" x="1849438" y="2422525"/>
          <p14:tracePt t="21264" x="1865313" y="2422525"/>
          <p14:tracePt t="21271" x="1889125" y="2422525"/>
          <p14:tracePt t="21274" x="1905000" y="2422525"/>
          <p14:tracePt t="21288" x="1951038" y="2422525"/>
          <p14:tracePt t="21296" x="1989138" y="2422525"/>
          <p14:tracePt t="21305" x="2005013" y="2422525"/>
          <p14:tracePt t="21313" x="2035175" y="2414588"/>
          <p14:tracePt t="21330" x="2074863" y="2376488"/>
          <p14:tracePt t="21338" x="2074863" y="2360613"/>
          <p14:tracePt t="21346" x="2074863" y="2344738"/>
          <p14:tracePt t="21355" x="2074863" y="2330450"/>
          <p14:tracePt t="21363" x="2074863" y="2314575"/>
          <p14:tracePt t="21364" x="2074863" y="2298700"/>
          <p14:tracePt t="21380" x="2058988" y="2260600"/>
          <p14:tracePt t="21388" x="2043113" y="2244725"/>
          <p14:tracePt t="21404" x="2028825" y="2244725"/>
          <p14:tracePt t="21416" x="2012950" y="2244725"/>
          <p14:tracePt t="21426" x="1997075" y="2244725"/>
          <p14:tracePt t="21430" x="1997075" y="2252663"/>
          <p14:tracePt t="21438" x="1973263" y="2268538"/>
          <p14:tracePt t="21447" x="1973263" y="2306638"/>
          <p14:tracePt t="21455" x="1973263" y="2338388"/>
          <p14:tracePt t="21472" x="1958975" y="2406650"/>
          <p14:tracePt t="21480" x="1958975" y="2438400"/>
          <p14:tracePt t="21488" x="1958975" y="2476500"/>
          <p14:tracePt t="21496" x="1958975" y="2492375"/>
          <p14:tracePt t="21505" x="1958975" y="2508250"/>
          <p14:tracePt t="21516" x="1958975" y="2524125"/>
          <p14:tracePt t="21522" x="1973263" y="2524125"/>
          <p14:tracePt t="21530" x="1989138" y="2524125"/>
          <p14:tracePt t="21538" x="2020888" y="2538413"/>
          <p14:tracePt t="21546" x="2051050" y="2538413"/>
          <p14:tracePt t="21555" x="2105025" y="2538413"/>
          <p14:tracePt t="21563" x="2136775" y="2538413"/>
          <p14:tracePt t="21572" x="2174875" y="2538413"/>
          <p14:tracePt t="21580" x="2206625" y="2530475"/>
          <p14:tracePt t="21588" x="2244725" y="2516188"/>
          <p14:tracePt t="21597" x="2260600" y="2500313"/>
          <p14:tracePt t="21613" x="2276475" y="2446338"/>
          <p14:tracePt t="21622" x="2276475" y="2430463"/>
          <p14:tracePt t="21631" x="2276475" y="2400300"/>
          <p14:tracePt t="21638" x="2268538" y="2376488"/>
          <p14:tracePt t="21647" x="2244725" y="2360613"/>
          <p14:tracePt t="21655" x="2228850" y="2360613"/>
          <p14:tracePt t="21663" x="2198688" y="2360613"/>
          <p14:tracePt t="21671" x="2166938" y="2360613"/>
          <p14:tracePt t="21680" x="2112963" y="2360613"/>
          <p14:tracePt t="21688" x="2082800" y="2360613"/>
          <p14:tracePt t="21697" x="2058988" y="2376488"/>
          <p14:tracePt t="21705" x="2043113" y="2376488"/>
          <p14:tracePt t="21713" x="2043113" y="2392363"/>
          <p14:tracePt t="21722" x="2028825" y="2392363"/>
          <p14:tracePt t="21730" x="2012950" y="2406650"/>
          <p14:tracePt t="21755" x="2012950" y="2422525"/>
          <p14:tracePt t="21765" x="2012950" y="2438400"/>
          <p14:tracePt t="21771" x="2020888" y="2438400"/>
          <p14:tracePt t="21783" x="2020888" y="2454275"/>
          <p14:tracePt t="21788" x="2035175" y="2454275"/>
          <p14:tracePt t="21805" x="2051050" y="2476500"/>
          <p14:tracePt t="21819" x="2074863" y="2476500"/>
          <p14:tracePt t="21838" x="2074863" y="2492375"/>
          <p14:tracePt t="21854" x="2090738" y="2492375"/>
          <p14:tracePt t="21888" x="2105025" y="2492375"/>
          <p14:tracePt t="21975" x="2105025" y="2508250"/>
          <p14:tracePt t="21985" x="2097088" y="2508250"/>
          <p14:tracePt t="21988" x="2097088" y="2524125"/>
          <p14:tracePt t="21996" x="2082800" y="2524125"/>
          <p14:tracePt t="22005" x="2058988" y="2538413"/>
          <p14:tracePt t="22013" x="2012950" y="2562225"/>
          <p14:tracePt t="22022" x="1958975" y="2578100"/>
          <p14:tracePt t="22038" x="1857375" y="2608263"/>
          <p14:tracePt t="22047" x="1811338" y="2624138"/>
          <p14:tracePt t="22055" x="1787525" y="2647950"/>
          <p14:tracePt t="22063" x="1757363" y="2662238"/>
          <p14:tracePt t="22064" x="1741488" y="2678113"/>
          <p14:tracePt t="22072" x="1725613" y="2693988"/>
          <p14:tracePt t="22080" x="1687513" y="2693988"/>
          <p14:tracePt t="22081" x="1687513" y="2709863"/>
          <p14:tracePt t="22088" x="1671638" y="2709863"/>
          <p14:tracePt t="22089" x="1671638" y="2724150"/>
          <p14:tracePt t="22096" x="1657350" y="2724150"/>
          <p14:tracePt t="22105" x="1657350" y="2747963"/>
          <p14:tracePt t="22114" x="1657350" y="2763838"/>
          <p14:tracePt t="22121" x="1657350" y="2778125"/>
          <p14:tracePt t="22130" x="1657350" y="2794000"/>
          <p14:tracePt t="22144" x="1663700" y="2794000"/>
          <p14:tracePt t="22149" x="1679575" y="2794000"/>
          <p14:tracePt t="22155" x="1703388" y="2794000"/>
          <p14:tracePt t="22163" x="1765300" y="2794000"/>
          <p14:tracePt t="22171" x="1835150" y="2794000"/>
          <p14:tracePt t="22180" x="1905000" y="2809875"/>
          <p14:tracePt t="22188" x="1973263" y="2833688"/>
          <p14:tracePt t="22189" x="1989138" y="2833688"/>
          <p14:tracePt t="22196" x="2051050" y="2833688"/>
          <p14:tracePt t="22205" x="2159000" y="2847975"/>
          <p14:tracePt t="22213" x="2220913" y="2863850"/>
          <p14:tracePt t="22222" x="2260600" y="2879725"/>
          <p14:tracePt t="22461" x="2244725" y="2879725"/>
          <p14:tracePt t="22465" x="2244725" y="2871788"/>
          <p14:tracePt t="22473" x="2214563" y="2871788"/>
          <p14:tracePt t="22480" x="2182813" y="2855913"/>
          <p14:tracePt t="22488" x="2128838" y="2840038"/>
          <p14:tracePt t="22496" x="2097088" y="2817813"/>
          <p14:tracePt t="22505" x="2082800" y="2817813"/>
          <p14:tracePt t="22513" x="2043113" y="2801938"/>
          <p14:tracePt t="22522" x="2012950" y="2786063"/>
          <p14:tracePt t="22530" x="1958975" y="2786063"/>
          <p14:tracePt t="22538" x="1897063" y="2755900"/>
          <p14:tracePt t="22555" x="1725613" y="2670175"/>
          <p14:tracePt t="22563" x="1625600" y="2616200"/>
          <p14:tracePt t="22564" x="1601788" y="2600325"/>
          <p14:tracePt t="22572" x="1501775" y="2546350"/>
          <p14:tracePt t="22580" x="1401763" y="2516188"/>
          <p14:tracePt t="22597" x="1270000" y="2446338"/>
          <p14:tracePt t="22605" x="1200150" y="2430463"/>
          <p14:tracePt t="22613" x="1130300" y="2414588"/>
          <p14:tracePt t="22622" x="1084263" y="2400300"/>
          <p14:tracePt t="22630" x="1044575" y="2400300"/>
          <p14:tracePt t="22638" x="1014413" y="2400300"/>
          <p14:tracePt t="22647" x="998538" y="2406650"/>
          <p14:tracePt t="22655" x="974725" y="2406650"/>
          <p14:tracePt t="22663" x="960438" y="2422525"/>
          <p14:tracePt t="22671" x="960438" y="2438400"/>
          <p14:tracePt t="22680" x="960438" y="2454275"/>
          <p14:tracePt t="22697" x="960438" y="2492375"/>
          <p14:tracePt t="22705" x="968375" y="2492375"/>
          <p14:tracePt t="22713" x="1022350" y="2492375"/>
          <p14:tracePt t="22722" x="1076325" y="2508250"/>
          <p14:tracePt t="22730" x="1160463" y="2508250"/>
          <p14:tracePt t="22738" x="1277938" y="2508250"/>
          <p14:tracePt t="22739" x="1292225" y="2508250"/>
          <p14:tracePt t="22746" x="1431925" y="2508250"/>
          <p14:tracePt t="22755" x="1579563" y="2508250"/>
          <p14:tracePt t="22763" x="1719263" y="2508250"/>
          <p14:tracePt t="22764" x="1733550" y="2508250"/>
          <p14:tracePt t="22772" x="1849438" y="2508250"/>
          <p14:tracePt t="22780" x="1951038" y="2508250"/>
          <p14:tracePt t="22788" x="2051050" y="2500313"/>
          <p14:tracePt t="22797" x="2120900" y="2500313"/>
          <p14:tracePt t="22805" x="2159000" y="2500313"/>
          <p14:tracePt t="22813" x="2174875" y="2500313"/>
          <p14:tracePt t="22832" x="2166938" y="2500313"/>
          <p14:tracePt t="22834" x="2166938" y="2484438"/>
          <p14:tracePt t="22838" x="2128838" y="2484438"/>
          <p14:tracePt t="22847" x="2028825" y="2484438"/>
          <p14:tracePt t="22855" x="1927225" y="2484438"/>
          <p14:tracePt t="22864" x="1787525" y="2484438"/>
          <p14:tracePt t="22865" x="1773238" y="2484438"/>
          <p14:tracePt t="22872" x="1687513" y="2484438"/>
          <p14:tracePt t="22880" x="1601788" y="2484438"/>
          <p14:tracePt t="22897" x="1401763" y="2492375"/>
          <p14:tracePt t="22905" x="1331913" y="2492375"/>
          <p14:tracePt t="22914" x="1300163" y="2508250"/>
          <p14:tracePt t="22922" x="1284288" y="2508250"/>
          <p14:tracePt t="22944" x="1292225" y="2524125"/>
          <p14:tracePt t="22949" x="1308100" y="2524125"/>
          <p14:tracePt t="22955" x="1323975" y="2524125"/>
          <p14:tracePt t="22963" x="1393825" y="2524125"/>
          <p14:tracePt t="22972" x="1477963" y="2524125"/>
          <p14:tracePt t="22980" x="1547813" y="2524125"/>
          <p14:tracePt t="22988" x="1633538" y="2524125"/>
          <p14:tracePt t="22997" x="1703388" y="2524125"/>
          <p14:tracePt t="23005" x="1749425" y="2524125"/>
          <p14:tracePt t="23006" x="1765300" y="2524125"/>
          <p14:tracePt t="23013" x="1803400" y="2524125"/>
          <p14:tracePt t="23022" x="1835150" y="2524125"/>
          <p14:tracePt t="23030" x="1865313" y="2524125"/>
          <p14:tracePt t="23038" x="1865313" y="2516188"/>
          <p14:tracePt t="23051" x="1865313" y="2500313"/>
          <p14:tracePt t="23063" x="1843088" y="2484438"/>
          <p14:tracePt t="23072" x="1787525" y="2446338"/>
          <p14:tracePt t="23080" x="1741488" y="2430463"/>
          <p14:tracePt t="23088" x="1657350" y="2400300"/>
          <p14:tracePt t="23097" x="1571625" y="2376488"/>
          <p14:tracePt t="23113" x="1385888" y="2360613"/>
          <p14:tracePt t="23114" x="1370013" y="2360613"/>
          <p14:tracePt t="23115" x="1354138" y="2360613"/>
          <p14:tracePt t="23122" x="1270000" y="2360613"/>
          <p14:tracePt t="23130" x="1160463" y="2360613"/>
          <p14:tracePt t="23138" x="1060450" y="2360613"/>
          <p14:tracePt t="23147" x="998538" y="2360613"/>
          <p14:tracePt t="23155" x="960438" y="2360613"/>
          <p14:tracePt t="23163" x="944563" y="2376488"/>
          <p14:tracePt t="23171" x="944563" y="2392363"/>
          <p14:tracePt t="23182" x="944563" y="2406650"/>
          <p14:tracePt t="23188" x="968375" y="2406650"/>
          <p14:tracePt t="23197" x="1036638" y="2406650"/>
          <p14:tracePt t="23205" x="1122363" y="2422525"/>
          <p14:tracePt t="23213" x="1238250" y="2422525"/>
          <p14:tracePt t="23214" x="1262063" y="2422525"/>
          <p14:tracePt t="23222" x="1377950" y="2422525"/>
          <p14:tracePt t="23230" x="1531938" y="2422525"/>
          <p14:tracePt t="23238" x="1679575" y="2422525"/>
          <p14:tracePt t="23247" x="1803400" y="2422525"/>
          <p14:tracePt t="23257" x="1935163" y="2422525"/>
          <p14:tracePt t="23264" x="2035175" y="2414588"/>
          <p14:tracePt t="23272" x="2120900" y="2400300"/>
          <p14:tracePt t="23280" x="2190750" y="2376488"/>
          <p14:tracePt t="23289" x="2220913" y="2360613"/>
          <p14:tracePt t="23305" x="2244725" y="2330450"/>
          <p14:tracePt t="23314" x="2214563" y="2330450"/>
          <p14:tracePt t="23322" x="2166938" y="2314575"/>
          <p14:tracePt t="23330" x="2097088" y="2314575"/>
          <p14:tracePt t="23338" x="2012950" y="2314575"/>
          <p14:tracePt t="23339" x="1997075" y="2314575"/>
          <p14:tracePt t="23347" x="1897063" y="2314575"/>
          <p14:tracePt t="23355" x="1787525" y="2314575"/>
          <p14:tracePt t="23363" x="1657350" y="2314575"/>
          <p14:tracePt t="23372" x="1555750" y="2314575"/>
          <p14:tracePt t="23380" x="1455738" y="2314575"/>
          <p14:tracePt t="23388" x="1401763" y="2322513"/>
          <p14:tracePt t="23397" x="1354138" y="2322513"/>
          <p14:tracePt t="23405" x="1316038" y="2322513"/>
          <p14:tracePt t="23429" x="1323975" y="2322513"/>
          <p14:tracePt t="23433" x="1346200" y="2322513"/>
          <p14:tracePt t="23438" x="1377950" y="2322513"/>
          <p14:tracePt t="23447" x="1463675" y="2322513"/>
          <p14:tracePt t="23448" x="1477963" y="2322513"/>
          <p14:tracePt t="23455" x="1563688" y="2322513"/>
          <p14:tracePt t="23463" x="1719263" y="2322513"/>
          <p14:tracePt t="23464" x="1733550" y="2322513"/>
          <p14:tracePt t="23472" x="1865313" y="2322513"/>
          <p14:tracePt t="23480" x="2020888" y="2322513"/>
          <p14:tracePt t="23488" x="2190750" y="2322513"/>
          <p14:tracePt t="23497" x="2306638" y="2322513"/>
          <p14:tracePt t="23505" x="2430463" y="2322513"/>
          <p14:tracePt t="23513" x="2516188" y="2322513"/>
          <p14:tracePt t="23522" x="2562225" y="2322513"/>
          <p14:tracePt t="23541" x="2554288" y="2322513"/>
          <p14:tracePt t="23545" x="2538413" y="2322513"/>
          <p14:tracePt t="23548" x="2516188" y="2322513"/>
          <p14:tracePt t="23555" x="2438400" y="2322513"/>
          <p14:tracePt t="23563" x="2352675" y="2322513"/>
          <p14:tracePt t="23564" x="2330450" y="2322513"/>
          <p14:tracePt t="23572" x="2214563" y="2322513"/>
          <p14:tracePt t="23580" x="2082800" y="2322513"/>
          <p14:tracePt t="23588" x="1943100" y="2322513"/>
          <p14:tracePt t="23589" x="1911350" y="2322513"/>
          <p14:tracePt t="23597" x="1811338" y="2338388"/>
          <p14:tracePt t="23605" x="1703388" y="2338388"/>
          <p14:tracePt t="23614" x="1601788" y="2338388"/>
          <p14:tracePt t="23622" x="1555750" y="2338388"/>
          <p14:tracePt t="23630" x="1517650" y="2338388"/>
          <p14:tracePt t="23638" x="1501775" y="2338388"/>
          <p14:tracePt t="23650" x="1509713" y="2338388"/>
          <p14:tracePt t="23655" x="1531938" y="2338388"/>
          <p14:tracePt t="23664" x="1579563" y="2338388"/>
          <p14:tracePt t="23665" x="1593850" y="2338388"/>
          <p14:tracePt t="23672" x="1649413" y="2352675"/>
          <p14:tracePt t="23680" x="1719263" y="2352675"/>
          <p14:tracePt t="23688" x="1781175" y="2376488"/>
          <p14:tracePt t="23697" x="1835150" y="2392363"/>
          <p14:tracePt t="23705" x="1865313" y="2406650"/>
          <p14:tracePt t="23714" x="1905000" y="2422525"/>
          <p14:tracePt t="23721" x="1905000" y="2438400"/>
          <p14:tracePt t="23730" x="1905000" y="2454275"/>
          <p14:tracePt t="23738" x="1897063" y="2476500"/>
          <p14:tracePt t="23739" x="1897063" y="2492375"/>
          <p14:tracePt t="23747" x="1843088" y="2508250"/>
          <p14:tracePt t="23755" x="1787525" y="2538413"/>
          <p14:tracePt t="23763" x="1741488" y="2578100"/>
          <p14:tracePt t="23764" x="1741488" y="2592388"/>
          <p14:tracePt t="23772" x="1671638" y="2624138"/>
          <p14:tracePt t="23781" x="1625600" y="2678113"/>
          <p14:tracePt t="23788" x="1555750" y="2709863"/>
          <p14:tracePt t="23797" x="1501775" y="2747963"/>
          <p14:tracePt t="23805" x="1470025" y="2763838"/>
          <p14:tracePt t="23806" x="1455738" y="2778125"/>
          <p14:tracePt t="23814" x="1416050" y="2794000"/>
          <p14:tracePt t="23822" x="1385888" y="2809875"/>
          <p14:tracePt t="23830" x="1370013" y="2833688"/>
          <p14:tracePt t="23838" x="1331913" y="2847975"/>
          <p14:tracePt t="23839" x="1331913" y="2863850"/>
          <p14:tracePt t="23847" x="1300163" y="2863850"/>
          <p14:tracePt t="23855" x="1284288" y="2879725"/>
          <p14:tracePt t="23863" x="1270000" y="2895600"/>
          <p14:tracePt t="23872" x="1246188" y="2917825"/>
          <p14:tracePt t="23880" x="1230313" y="2917825"/>
          <p14:tracePt t="23888" x="1216025" y="2933700"/>
          <p14:tracePt t="23996" x="1216025" y="2949575"/>
          <p14:tracePt t="24017" x="1222375" y="2949575"/>
          <p14:tracePt t="24031" x="1238250" y="2949575"/>
          <p14:tracePt t="24041" x="1262063" y="2949575"/>
          <p14:tracePt t="24048" x="1277938" y="2949575"/>
          <p14:tracePt t="24055" x="1292225" y="2949575"/>
          <p14:tracePt t="24064" x="1308100" y="2963863"/>
          <p14:tracePt t="24072" x="1323975" y="2963863"/>
          <p14:tracePt t="24143" x="1316038" y="2963863"/>
          <p14:tracePt t="24145" x="1316038" y="2979738"/>
          <p14:tracePt t="24149" x="1300163" y="2979738"/>
          <p14:tracePt t="24155" x="1284288" y="2979738"/>
          <p14:tracePt t="24163" x="1270000" y="2979738"/>
          <p14:tracePt t="24172" x="1230313" y="2979738"/>
          <p14:tracePt t="24181" x="1184275" y="2979738"/>
          <p14:tracePt t="24188" x="1130300" y="2979738"/>
          <p14:tracePt t="24197" x="1084263" y="2979738"/>
          <p14:tracePt t="24205" x="1014413" y="2979738"/>
          <p14:tracePt t="24213" x="944563" y="2979738"/>
          <p14:tracePt t="24222" x="874713" y="2971800"/>
          <p14:tracePt t="24239" x="774700" y="2957513"/>
          <p14:tracePt t="24247" x="742950" y="2957513"/>
          <p14:tracePt t="24255" x="704850" y="2957513"/>
          <p14:tracePt t="24263" x="688975" y="2957513"/>
          <p14:tracePt t="24264" x="673100" y="2957513"/>
          <p14:tracePt t="24280" x="657225" y="2957513"/>
          <p14:tracePt t="24314" x="665163" y="2957513"/>
          <p14:tracePt t="24324" x="681038" y="2957513"/>
          <p14:tracePt t="24333" x="696913" y="2957513"/>
          <p14:tracePt t="24343" x="719138" y="2957513"/>
          <p14:tracePt t="24352" x="735013" y="2957513"/>
          <p14:tracePt t="24362" x="750888" y="2957513"/>
          <p14:tracePt t="24375" x="766763" y="2957513"/>
          <p14:tracePt t="24385" x="781050" y="2957513"/>
          <p14:tracePt t="24394" x="804863" y="2957513"/>
          <p14:tracePt t="24399" x="820738" y="2957513"/>
          <p14:tracePt t="24405" x="836613" y="2957513"/>
          <p14:tracePt t="24414" x="890588" y="2957513"/>
          <p14:tracePt t="24422" x="920750" y="2957513"/>
          <p14:tracePt t="24430" x="990600" y="2957513"/>
          <p14:tracePt t="24438" x="1052513" y="2957513"/>
          <p14:tracePt t="24447" x="1122363" y="2957513"/>
          <p14:tracePt t="24455" x="1192213" y="2957513"/>
          <p14:tracePt t="24472" x="1346200" y="2957513"/>
          <p14:tracePt t="24480" x="1408113" y="2957513"/>
          <p14:tracePt t="24488" x="1463675" y="2957513"/>
          <p14:tracePt t="24489" x="1477963" y="2957513"/>
          <p14:tracePt t="24497" x="1509713" y="2957513"/>
          <p14:tracePt t="24505" x="1563688" y="2957513"/>
          <p14:tracePt t="24514" x="1617663" y="2957513"/>
          <p14:tracePt t="24522" x="1649413" y="2957513"/>
          <p14:tracePt t="24530" x="1679575" y="2957513"/>
          <p14:tracePt t="24538" x="1719263" y="2963863"/>
          <p14:tracePt t="24547" x="1749425" y="2963863"/>
          <p14:tracePt t="24555" x="1765300" y="2963863"/>
          <p14:tracePt t="24556" x="1781175" y="2963863"/>
          <p14:tracePt t="24564" x="1819275" y="2963863"/>
          <p14:tracePt t="24572" x="1865313" y="2963863"/>
          <p14:tracePt t="24581" x="1919288" y="2957513"/>
          <p14:tracePt t="24588" x="1989138" y="2957513"/>
          <p14:tracePt t="24597" x="2051050" y="2941638"/>
          <p14:tracePt t="24605" x="2120900" y="2941638"/>
          <p14:tracePt t="24606" x="2136775" y="2941638"/>
          <p14:tracePt t="24613" x="2220913" y="2941638"/>
          <p14:tracePt t="24622" x="2290763" y="2941638"/>
          <p14:tracePt t="24630" x="2376488" y="2941638"/>
          <p14:tracePt t="24639" x="2462213" y="2941638"/>
          <p14:tracePt t="24647" x="2532063" y="2941638"/>
          <p14:tracePt t="24655" x="2616200" y="2941638"/>
          <p14:tracePt t="24663" x="2678113" y="2941638"/>
          <p14:tracePt t="24672" x="2747963" y="2949575"/>
          <p14:tracePt t="24680" x="2817813" y="2949575"/>
          <p14:tracePt t="24688" x="2887663" y="2949575"/>
          <p14:tracePt t="24705" x="2987675" y="2949575"/>
          <p14:tracePt t="24714" x="3033713" y="2963863"/>
          <p14:tracePt t="24722" x="3089275" y="2963863"/>
          <p14:tracePt t="24730" x="3135313" y="2963863"/>
          <p14:tracePt t="24738" x="3205163" y="2963863"/>
          <p14:tracePt t="24747" x="3243263" y="2963863"/>
          <p14:tracePt t="24755" x="3289300" y="2963863"/>
          <p14:tracePt t="24763" x="3328988" y="2963863"/>
          <p14:tracePt t="24764" x="3344863" y="2963863"/>
          <p14:tracePt t="24772" x="3375025" y="2963863"/>
          <p14:tracePt t="24780" x="3406775" y="2963863"/>
          <p14:tracePt t="24788" x="3429000" y="2963863"/>
          <p14:tracePt t="24797" x="3444875" y="2963863"/>
          <p14:tracePt t="24806" x="3460750" y="2963863"/>
          <p14:tracePt t="24878" x="3452813" y="2963863"/>
          <p14:tracePt t="24889" x="3436938" y="2963863"/>
          <p14:tracePt t="24897" x="3413125" y="2979738"/>
          <p14:tracePt t="24905" x="3398838" y="2979738"/>
          <p14:tracePt t="24914" x="3328988" y="2979738"/>
          <p14:tracePt t="24922" x="3267075" y="2995613"/>
          <p14:tracePt t="24930" x="3181350" y="2995613"/>
          <p14:tracePt t="24938" x="3095625" y="3019425"/>
          <p14:tracePt t="24939" x="3081338" y="3019425"/>
          <p14:tracePt t="24947" x="2979738" y="3019425"/>
          <p14:tracePt t="24955" x="2855913" y="3019425"/>
          <p14:tracePt t="24963" x="2740025" y="3019425"/>
          <p14:tracePt t="24964" x="2724150" y="3019425"/>
          <p14:tracePt t="24972" x="2624138" y="3019425"/>
          <p14:tracePt t="24988" x="2352675" y="3019425"/>
          <p14:tracePt t="24997" x="2228850" y="3003550"/>
          <p14:tracePt t="25005" x="2128838" y="3003550"/>
          <p14:tracePt t="25006" x="2097088" y="3003550"/>
          <p14:tracePt t="25013" x="1997075" y="2987675"/>
          <p14:tracePt t="25022" x="1897063" y="2987675"/>
          <p14:tracePt t="25030" x="1811338" y="2987675"/>
          <p14:tracePt t="25038" x="1687513" y="2971800"/>
          <p14:tracePt t="25047" x="1587500" y="2971800"/>
          <p14:tracePt t="25055" x="1501775" y="2971800"/>
          <p14:tracePt t="25063" x="1416050" y="2971800"/>
          <p14:tracePt t="25072" x="1370013" y="2971800"/>
          <p14:tracePt t="25080" x="1316038" y="2971800"/>
          <p14:tracePt t="25088" x="1284288" y="2971800"/>
          <p14:tracePt t="25097" x="1270000" y="2971800"/>
          <p14:tracePt t="25105" x="1246188" y="2971800"/>
          <p14:tracePt t="25139" x="1246188" y="2979738"/>
          <p14:tracePt t="25153" x="1246188" y="2995613"/>
          <p14:tracePt t="25168" x="1246188" y="3019425"/>
          <p14:tracePt t="25193" x="1246188" y="3033713"/>
          <p14:tracePt t="25234" x="1262063" y="3033713"/>
          <p14:tracePt t="25241" x="1277938" y="3033713"/>
          <p14:tracePt t="25248" x="1292225" y="3033713"/>
          <p14:tracePt t="25252" x="1308100" y="3033713"/>
          <p14:tracePt t="25256" x="1323975" y="3033713"/>
          <p14:tracePt t="25272" x="1431925" y="3033713"/>
          <p14:tracePt t="25280" x="1477963" y="3033713"/>
          <p14:tracePt t="25288" x="1563688" y="3033713"/>
          <p14:tracePt t="25297" x="1649413" y="3033713"/>
          <p14:tracePt t="25305" x="1733550" y="3033713"/>
          <p14:tracePt t="25314" x="1819275" y="3033713"/>
          <p14:tracePt t="25322" x="1905000" y="3033713"/>
          <p14:tracePt t="25330" x="2005013" y="3033713"/>
          <p14:tracePt t="25338" x="2136775" y="3033713"/>
          <p14:tracePt t="25347" x="2220913" y="3033713"/>
          <p14:tracePt t="25364" x="2446338" y="3033713"/>
          <p14:tracePt t="25372" x="2546350" y="3033713"/>
          <p14:tracePt t="25380" x="2662238" y="3033713"/>
          <p14:tracePt t="25388" x="2732088" y="3033713"/>
          <p14:tracePt t="25389" x="2747963" y="3033713"/>
          <p14:tracePt t="25397" x="2847975" y="3033713"/>
          <p14:tracePt t="25414" x="3019425" y="3025775"/>
          <p14:tracePt t="25414" x="3033713" y="3025775"/>
          <p14:tracePt t="25422" x="3103563" y="3025775"/>
          <p14:tracePt t="25430" x="3189288" y="3025775"/>
          <p14:tracePt t="25438" x="3275013" y="3003550"/>
          <p14:tracePt t="25447" x="3359150" y="3003550"/>
          <p14:tracePt t="25455" x="3429000" y="2987675"/>
          <p14:tracePt t="25463" x="3475038" y="2987675"/>
          <p14:tracePt t="25464" x="3490913" y="2987675"/>
          <p14:tracePt t="25472" x="3544888" y="2971800"/>
          <p14:tracePt t="25481" x="3598863" y="2957513"/>
          <p14:tracePt t="25488" x="3646488" y="2957513"/>
          <p14:tracePt t="25505" x="3716338" y="2941638"/>
          <p14:tracePt t="25514" x="3730625" y="2941638"/>
          <p14:tracePt t="25522" x="3746500" y="2941638"/>
          <p14:tracePt t="25578" x="3762375" y="2941638"/>
          <p14:tracePt t="25581" x="3762375" y="2949575"/>
          <p14:tracePt t="25589" x="3784600" y="2949575"/>
          <p14:tracePt t="25597" x="3800475" y="2963863"/>
          <p14:tracePt t="25605" x="3832225" y="2995613"/>
          <p14:tracePt t="25613" x="3886200" y="3019425"/>
          <p14:tracePt t="25622" x="3916363" y="3033713"/>
          <p14:tracePt t="25630" x="3932238" y="3049588"/>
          <p14:tracePt t="25647" x="3948113" y="3065463"/>
          <p14:tracePt t="25869" x="3970338" y="3065463"/>
          <p14:tracePt t="25880" x="4017963" y="3065463"/>
          <p14:tracePt t="25889" x="4087813" y="3065463"/>
          <p14:tracePt t="25897" x="4157663" y="3065463"/>
          <p14:tracePt t="25905" x="4241800" y="3065463"/>
          <p14:tracePt t="25914" x="4357688" y="3081338"/>
          <p14:tracePt t="25930" x="4543425" y="3103563"/>
          <p14:tracePt t="25938" x="4645025" y="3103563"/>
          <p14:tracePt t="25947" x="4699000" y="3103563"/>
          <p14:tracePt t="25955" x="4745038" y="3103563"/>
          <p14:tracePt t="25972" x="4830763" y="3103563"/>
          <p14:tracePt t="25980" x="4868863" y="3103563"/>
          <p14:tracePt t="25988" x="4900613" y="3087688"/>
          <p14:tracePt t="25997" x="4930775" y="3087688"/>
          <p14:tracePt t="26005" x="4970463" y="3073400"/>
          <p14:tracePt t="26014" x="5016500" y="3073400"/>
          <p14:tracePt t="26022" x="5070475" y="3073400"/>
          <p14:tracePt t="26030" x="5086350" y="3057525"/>
          <p14:tracePt t="26038" x="5100638" y="3057525"/>
          <p14:tracePt t="26047" x="5100638" y="3041650"/>
          <p14:tracePt t="26055" x="5100638" y="3003550"/>
          <p14:tracePt t="26072" x="5078413" y="2957513"/>
          <p14:tracePt t="26080" x="5038725" y="2917825"/>
          <p14:tracePt t="26088" x="5024438" y="2887663"/>
          <p14:tracePt t="26089" x="5008563" y="2887663"/>
          <p14:tracePt t="26097" x="4976813" y="2871788"/>
          <p14:tracePt t="26114" x="4892675" y="2817813"/>
          <p14:tracePt t="26122" x="4838700" y="2801938"/>
          <p14:tracePt t="26130" x="4791075" y="2801938"/>
          <p14:tracePt t="26138" x="4737100" y="2801938"/>
          <p14:tracePt t="26147" x="4683125" y="2801938"/>
          <p14:tracePt t="26155" x="4652963" y="2801938"/>
          <p14:tracePt t="26164" x="4605338" y="2801938"/>
          <p14:tracePt t="26172" x="4567238" y="2801938"/>
          <p14:tracePt t="26180" x="4535488" y="2801938"/>
          <p14:tracePt t="26189" x="4521200" y="2801938"/>
          <p14:tracePt t="26197" x="4481513" y="2809875"/>
          <p14:tracePt t="26205" x="4467225" y="2809875"/>
          <p14:tracePt t="26213" x="4451350" y="2809875"/>
          <p14:tracePt t="26222" x="4435475" y="2833688"/>
          <p14:tracePt t="26232" x="4411663" y="2833688"/>
          <p14:tracePt t="26275" x="4411663" y="2847975"/>
          <p14:tracePt t="26324" x="4411663" y="2863850"/>
          <p14:tracePt t="26403" x="4397375" y="2863850"/>
          <p14:tracePt t="26412" x="4381500" y="2863850"/>
          <p14:tracePt t="26418" x="4381500" y="2855913"/>
          <p14:tracePt t="26422" x="4365625" y="2855913"/>
          <p14:tracePt t="26430" x="4311650" y="2840038"/>
          <p14:tracePt t="26439" x="4249738" y="2801938"/>
          <p14:tracePt t="26455" x="4110038" y="2755900"/>
          <p14:tracePt t="26456" x="4095750" y="2755900"/>
          <p14:tracePt t="26464" x="4010025" y="2716213"/>
          <p14:tracePt t="26472" x="3940175" y="2716213"/>
          <p14:tracePt t="26489" x="3808413" y="2701925"/>
          <p14:tracePt t="26497" x="3754438" y="2701925"/>
          <p14:tracePt t="26505" x="3708400" y="2701925"/>
          <p14:tracePt t="26514" x="3668713" y="2701925"/>
          <p14:tracePt t="26522" x="3638550" y="2709863"/>
          <p14:tracePt t="26539" x="3584575" y="2747963"/>
          <p14:tracePt t="26547" x="3568700" y="2763838"/>
          <p14:tracePt t="26555" x="3552825" y="2763838"/>
          <p14:tracePt t="26564" x="3522663" y="2778125"/>
          <p14:tracePt t="26572" x="3498850" y="2794000"/>
          <p14:tracePt t="26580" x="3482975" y="2809875"/>
          <p14:tracePt t="26588" x="3468688" y="2809875"/>
          <p14:tracePt t="26597" x="3468688" y="2833688"/>
          <p14:tracePt t="26607" x="3452813" y="2833688"/>
          <p14:tracePt t="26616" x="3452813" y="2847975"/>
          <p14:tracePt t="26622" x="3436938" y="2847975"/>
          <p14:tracePt t="26638" x="3413125" y="2847975"/>
          <p14:tracePt t="26639" x="3413125" y="2863850"/>
          <p14:tracePt t="26647" x="3398838" y="2863850"/>
          <p14:tracePt t="26655" x="3382963" y="2879725"/>
          <p14:tracePt t="26664" x="3367088" y="2879725"/>
          <p14:tracePt t="26680" x="3328988" y="2895600"/>
          <p14:tracePt t="26688" x="3313113" y="2895600"/>
          <p14:tracePt t="26709" x="3313113" y="2917825"/>
          <p14:tracePt t="26728" x="3313113" y="2933700"/>
          <p14:tracePt t="26749" x="3328988" y="2933700"/>
          <p14:tracePt t="26754" x="3328988" y="2949575"/>
          <p14:tracePt t="26756" x="3344863" y="2949575"/>
          <p14:tracePt t="26772" x="3390900" y="2949575"/>
          <p14:tracePt t="26780" x="3444875" y="2963863"/>
          <p14:tracePt t="26788" x="3514725" y="2963863"/>
          <p14:tracePt t="26797" x="3576638" y="2963863"/>
          <p14:tracePt t="26805" x="3646488" y="2979738"/>
          <p14:tracePt t="26814" x="3746500" y="2979738"/>
          <p14:tracePt t="26822" x="3816350" y="2979738"/>
          <p14:tracePt t="26830" x="3886200" y="2979738"/>
          <p14:tracePt t="26838" x="3948113" y="2971800"/>
          <p14:tracePt t="26847" x="3986213" y="2941638"/>
          <p14:tracePt t="26855" x="4002088" y="2901950"/>
          <p14:tracePt t="26864" x="4017963" y="2855913"/>
          <p14:tracePt t="26872" x="4010025" y="2817813"/>
          <p14:tracePt t="26880" x="3978275" y="2801938"/>
          <p14:tracePt t="26888" x="3924300" y="2771775"/>
          <p14:tracePt t="26897" x="3854450" y="2732088"/>
          <p14:tracePt t="26914" x="3668713" y="2701925"/>
          <p14:tracePt t="26922" x="3568700" y="2701925"/>
          <p14:tracePt t="26930" x="3436938" y="2701925"/>
          <p14:tracePt t="26938" x="3282950" y="2701925"/>
          <p14:tracePt t="26947" x="3143250" y="2701925"/>
          <p14:tracePt t="26955" x="3041650" y="2701925"/>
          <p14:tracePt t="26972" x="2871788" y="2724150"/>
          <p14:tracePt t="26980" x="2825750" y="2747963"/>
          <p14:tracePt t="26988" x="2786063" y="2747963"/>
          <p14:tracePt t="26997" x="2771775" y="2763838"/>
          <p14:tracePt t="27015" x="2771775" y="2778125"/>
          <p14:tracePt t="27022" x="2786063" y="2778125"/>
          <p14:tracePt t="27030" x="2817813" y="2794000"/>
          <p14:tracePt t="27038" x="2863850" y="2794000"/>
          <p14:tracePt t="27055" x="2949575" y="2833688"/>
          <p14:tracePt t="27064" x="2987675" y="2847975"/>
          <p14:tracePt t="27072" x="3003550" y="2863850"/>
          <p14:tracePt t="27080" x="3033713" y="2879725"/>
          <p14:tracePt t="27088" x="3057525" y="2879725"/>
          <p14:tracePt t="27097" x="3073400" y="2895600"/>
          <p14:tracePt t="27138" x="3073400" y="2917825"/>
          <p14:tracePt t="27156" x="3073400" y="2933700"/>
          <p14:tracePt t="27173" x="3073400" y="2949575"/>
          <p14:tracePt t="27189" x="3073400" y="2963863"/>
          <p14:tracePt t="27202" x="3089275" y="2963863"/>
          <p14:tracePt t="27217" x="3089275" y="2979738"/>
          <p14:tracePt t="27309" x="3103563" y="2979738"/>
          <p14:tracePt t="27319" x="3103563" y="2995613"/>
          <p14:tracePt t="27324" x="3119438" y="2995613"/>
          <p14:tracePt t="27332" x="3135313" y="2995613"/>
          <p14:tracePt t="27339" x="3157538" y="3019425"/>
          <p14:tracePt t="27347" x="3189288" y="3033713"/>
          <p14:tracePt t="27355" x="3243263" y="3049588"/>
          <p14:tracePt t="27363" x="3305175" y="3081338"/>
          <p14:tracePt t="27380" x="3475038" y="3119438"/>
          <p14:tracePt t="27381" x="3490913" y="3119438"/>
          <p14:tracePt t="27388" x="3598863" y="3135313"/>
          <p14:tracePt t="27397" x="3730625" y="3135313"/>
          <p14:tracePt t="27405" x="3870325" y="3149600"/>
          <p14:tracePt t="27413" x="4017963" y="3149600"/>
          <p14:tracePt t="27430" x="4273550" y="3149600"/>
          <p14:tracePt t="27431" x="4287838" y="3149600"/>
          <p14:tracePt t="27439" x="4427538" y="3149600"/>
          <p14:tracePt t="27447" x="4529138" y="3149600"/>
          <p14:tracePt t="27455" x="4629150" y="3149600"/>
          <p14:tracePt t="27456" x="4645025" y="3143250"/>
          <p14:tracePt t="27464" x="4714875" y="3127375"/>
          <p14:tracePt t="27472" x="4745038" y="3111500"/>
          <p14:tracePt t="27480" x="4760913" y="3073400"/>
          <p14:tracePt t="27489" x="4760913" y="3041650"/>
          <p14:tracePt t="27497" x="4752975" y="3003550"/>
          <p14:tracePt t="27505" x="4721225" y="2971800"/>
          <p14:tracePt t="27522" x="4605338" y="2941638"/>
          <p14:tracePt t="27530" x="4551363" y="2917825"/>
          <p14:tracePt t="27539" x="4481513" y="2917825"/>
          <p14:tracePt t="27547" x="4451350" y="2917825"/>
          <p14:tracePt t="27555" x="4411663" y="2933700"/>
          <p14:tracePt t="27556" x="4397375" y="2933700"/>
          <p14:tracePt t="27564" x="4381500" y="2933700"/>
          <p14:tracePt t="27572" x="4349750" y="2949575"/>
          <p14:tracePt t="27580" x="4349750" y="2963863"/>
          <p14:tracePt t="27597" x="4349750" y="2979738"/>
          <p14:tracePt t="27600" x="4357688" y="2979738"/>
          <p14:tracePt t="27606" x="4373563" y="2979738"/>
          <p14:tracePt t="27613" x="4427538" y="2995613"/>
          <p14:tracePt t="27622" x="4489450" y="2995613"/>
          <p14:tracePt t="27630" x="4559300" y="3019425"/>
          <p14:tracePt t="27631" x="4575175" y="3019425"/>
          <p14:tracePt t="27638" x="4645025" y="3019425"/>
          <p14:tracePt t="27647" x="4714875" y="3033713"/>
          <p14:tracePt t="27664" x="4900613" y="3049588"/>
          <p14:tracePt t="27672" x="4984750" y="3049588"/>
          <p14:tracePt t="27680" x="5070475" y="3065463"/>
          <p14:tracePt t="27681" x="5086350" y="3065463"/>
          <p14:tracePt t="27689" x="5186363" y="3065463"/>
          <p14:tracePt t="27697" x="5272088" y="3065463"/>
          <p14:tracePt t="27705" x="5356225" y="3065463"/>
          <p14:tracePt t="27706" x="5372100" y="3065463"/>
          <p14:tracePt t="27716" x="5457825" y="3065463"/>
          <p14:tracePt t="27722" x="5511800" y="3065463"/>
          <p14:tracePt t="27730" x="5557838" y="3065463"/>
          <p14:tracePt t="27739" x="5611813" y="3057525"/>
          <p14:tracePt t="27747" x="5627688" y="3041650"/>
          <p14:tracePt t="27755" x="5643563" y="3025775"/>
          <p14:tracePt t="27764" x="5657850" y="3025775"/>
          <p14:tracePt t="27800" x="5657850" y="3003550"/>
          <p14:tracePt t="27811" x="5651500" y="3003550"/>
          <p14:tracePt t="27861" x="5651500" y="2987675"/>
          <p14:tracePt t="28097" x="5651500" y="2995613"/>
          <p14:tracePt t="28119" x="5651500" y="3019425"/>
          <p14:tracePt t="28260" x="5657850" y="3019425"/>
          <p14:tracePt t="28493" x="5681663" y="3019425"/>
          <p14:tracePt t="28499" x="5697538" y="3019425"/>
          <p14:tracePt t="28505" x="5713413" y="3003550"/>
          <p14:tracePt t="28522" x="5767388" y="3003550"/>
          <p14:tracePt t="28530" x="5783263" y="3003550"/>
          <p14:tracePt t="28538" x="5797550" y="2987675"/>
          <p14:tracePt t="28547" x="5829300" y="2987675"/>
          <p14:tracePt t="28555" x="5867400" y="2987675"/>
          <p14:tracePt t="28563" x="5899150" y="2971800"/>
          <p14:tracePt t="28572" x="5953125" y="2971800"/>
          <p14:tracePt t="28580" x="5999163" y="2957513"/>
          <p14:tracePt t="28589" x="6084888" y="2957513"/>
          <p14:tracePt t="28597" x="6154738" y="2941638"/>
          <p14:tracePt t="28614" x="6284913" y="2917825"/>
          <p14:tracePt t="28622" x="6340475" y="2917825"/>
          <p14:tracePt t="28630" x="6354763" y="2901950"/>
          <p14:tracePt t="30662" x="6370638" y="2901950"/>
          <p14:tracePt t="30672" x="6386513" y="2901950"/>
          <p14:tracePt t="30680" x="6440488" y="2901950"/>
          <p14:tracePt t="30681" x="6456363" y="2901950"/>
          <p14:tracePt t="30689" x="6526213" y="2901950"/>
          <p14:tracePt t="30697" x="6626225" y="2917825"/>
          <p14:tracePt t="30705" x="6711950" y="2933700"/>
          <p14:tracePt t="30714" x="6811963" y="2949575"/>
          <p14:tracePt t="30722" x="6881813" y="2949575"/>
          <p14:tracePt t="30730" x="6911975" y="2949575"/>
          <p14:tracePt t="30739" x="6927850" y="2949575"/>
          <p14:tracePt t="30807" x="6951663" y="2949575"/>
          <p14:tracePt t="30814" x="6967538" y="2949575"/>
          <p14:tracePt t="30822" x="7013575" y="2963863"/>
          <p14:tracePt t="30830" x="7083425" y="2963863"/>
          <p14:tracePt t="30831" x="7097713" y="2963863"/>
          <p14:tracePt t="30839" x="7167563" y="2979738"/>
          <p14:tracePt t="30847" x="7283450" y="2979738"/>
          <p14:tracePt t="30855" x="7392988" y="2995613"/>
          <p14:tracePt t="30864" x="7493000" y="2995613"/>
          <p14:tracePt t="30872" x="7578725" y="2995613"/>
          <p14:tracePt t="30880" x="7640638" y="2995613"/>
          <p14:tracePt t="30889" x="7678738" y="2995613"/>
          <p14:tracePt t="30897" x="7694613" y="2995613"/>
          <p14:tracePt t="30939" x="7686675" y="2987675"/>
          <p14:tracePt t="30944" x="7662863" y="2987675"/>
          <p14:tracePt t="30947" x="7662863" y="2971800"/>
          <p14:tracePt t="30956" x="7600950" y="2917825"/>
          <p14:tracePt t="30964" x="7532688" y="2887663"/>
          <p14:tracePt t="30972" x="7477125" y="2840038"/>
          <p14:tracePt t="30980" x="7446963" y="2801938"/>
          <p14:tracePt t="30989" x="7431088" y="2786063"/>
          <p14:tracePt t="31057" x="7415213" y="2786063"/>
          <p14:tracePt t="31060" x="7392988" y="2786063"/>
          <p14:tracePt t="31064" x="7377113" y="2786063"/>
          <p14:tracePt t="31072" x="7277100" y="2786063"/>
          <p14:tracePt t="31080" x="7175500" y="2786063"/>
          <p14:tracePt t="31089" x="7121525" y="2786063"/>
          <p14:tracePt t="31097" x="7105650" y="2794000"/>
          <p14:tracePt t="31105" x="7091363" y="2809875"/>
          <p14:tracePt t="31114" x="7091363" y="2847975"/>
          <p14:tracePt t="31122" x="7091363" y="2863850"/>
          <p14:tracePt t="31130" x="7075488" y="2895600"/>
          <p14:tracePt t="31147" x="7005638" y="2949575"/>
          <p14:tracePt t="31164" x="6973888" y="2979738"/>
          <p14:tracePt t="31172" x="6973888" y="3019425"/>
          <p14:tracePt t="31180" x="6981825" y="3049588"/>
          <p14:tracePt t="31480" x="6973888" y="3049588"/>
          <p14:tracePt t="31482" x="6959600" y="3049588"/>
          <p14:tracePt t="31490" x="6905625" y="3065463"/>
          <p14:tracePt t="31491" x="6889750" y="3065463"/>
          <p14:tracePt t="31497" x="6835775" y="3081338"/>
          <p14:tracePt t="31505" x="6734175" y="3103563"/>
          <p14:tracePt t="31506" x="6719888" y="3103563"/>
          <p14:tracePt t="31515" x="6618288" y="3119438"/>
          <p14:tracePt t="31522" x="6564313" y="3135313"/>
          <p14:tracePt t="31530" x="6534150" y="3149600"/>
          <p14:tracePt t="31539" x="6518275" y="3165475"/>
          <p14:tracePt t="31547" x="6502400" y="3189288"/>
          <p14:tracePt t="31556" x="6448425" y="3205163"/>
          <p14:tracePt t="31564" x="6416675" y="3235325"/>
          <p14:tracePt t="31580" x="6308725" y="3251200"/>
          <p14:tracePt t="31589" x="6278563" y="3267075"/>
          <p14:tracePt t="31597" x="6246813" y="3289300"/>
          <p14:tracePt t="31605" x="6192838" y="3305175"/>
          <p14:tracePt t="31615" x="6107113" y="3321050"/>
          <p14:tracePt t="31622" x="6022975" y="3351213"/>
          <p14:tracePt t="31631" x="5907088" y="3390900"/>
          <p14:tracePt t="31639" x="5805488" y="3421063"/>
          <p14:tracePt t="31647" x="5721350" y="3460750"/>
          <p14:tracePt t="31655" x="5619750" y="3475038"/>
          <p14:tracePt t="31656" x="5603875" y="3475038"/>
          <p14:tracePt t="31664" x="5519738" y="3506788"/>
          <p14:tracePt t="31672" x="5395913" y="3522663"/>
          <p14:tracePt t="31680" x="5280025" y="3536950"/>
          <p14:tracePt t="31689" x="5108575" y="3560763"/>
          <p14:tracePt t="31697" x="4976813" y="3560763"/>
          <p14:tracePt t="31697" x="4954588" y="3560763"/>
          <p14:tracePt t="31705" x="4838700" y="3560763"/>
          <p14:tracePt t="31722" x="4551363" y="3560763"/>
          <p14:tracePt t="31730" x="4411663" y="3560763"/>
          <p14:tracePt t="31739" x="4281488" y="3576638"/>
          <p14:tracePt t="31747" x="4179888" y="3576638"/>
          <p14:tracePt t="31756" x="4079875" y="3576638"/>
          <p14:tracePt t="31764" x="4025900" y="3576638"/>
          <p14:tracePt t="31772" x="3978275" y="3568700"/>
          <p14:tracePt t="31780" x="3924300" y="3544888"/>
          <p14:tracePt t="31789" x="3894138" y="3529013"/>
          <p14:tracePt t="31797" x="3854450" y="3514725"/>
          <p14:tracePt t="31806" x="3824288" y="3498850"/>
          <p14:tracePt t="31814" x="3808413" y="3498850"/>
          <p14:tracePt t="31895" x="3808413" y="3482975"/>
          <p14:tracePt t="31929" x="3808413" y="3460750"/>
          <p14:tracePt t="32075" x="3816350" y="3460750"/>
          <p14:tracePt t="32093" x="3832225" y="3460750"/>
          <p14:tracePt t="32097" x="3832225" y="3475038"/>
          <p14:tracePt t="32105" x="3846513" y="3490913"/>
          <p14:tracePt t="32106" x="3846513" y="3506788"/>
          <p14:tracePt t="32114" x="3870325" y="3522663"/>
          <p14:tracePt t="32122" x="3870325" y="3560763"/>
          <p14:tracePt t="32138" x="3886200" y="3560763"/>
          <p14:tracePt t="32147" x="3902075" y="3560763"/>
          <p14:tracePt t="32155" x="3916363" y="3560763"/>
          <p14:tracePt t="32165" x="3916363" y="3576638"/>
          <p14:tracePt t="32172" x="3932238" y="3590925"/>
          <p14:tracePt t="32181" x="3948113" y="3622675"/>
          <p14:tracePt t="32189" x="3986213" y="3676650"/>
          <p14:tracePt t="32197" x="4032250" y="3730625"/>
          <p14:tracePt t="32205" x="4056063" y="3746500"/>
          <p14:tracePt t="32465" x="4071938" y="3746500"/>
          <p14:tracePt t="32472" x="4071938" y="3762375"/>
          <p14:tracePt t="32484" x="4087813" y="3762375"/>
          <p14:tracePt t="32545" x="4087813" y="3754438"/>
          <p14:tracePt t="32566" x="4087813" y="3730625"/>
          <p14:tracePt t="32581" x="4102100" y="3730625"/>
          <p14:tracePt t="32588" x="4117975" y="3730625"/>
          <p14:tracePt t="32593" x="4141788" y="3746500"/>
          <p14:tracePt t="32598" x="4157663" y="3746500"/>
          <p14:tracePt t="32599" x="4157663" y="3762375"/>
          <p14:tracePt t="32605" x="4171950" y="3762375"/>
          <p14:tracePt t="32614" x="4187825" y="3776663"/>
          <p14:tracePt t="32622" x="4203700" y="3776663"/>
          <p14:tracePt t="32639" x="4219575" y="3792538"/>
          <p14:tracePt t="32846" x="4241800" y="3792538"/>
          <p14:tracePt t="32883" x="4241800" y="3784600"/>
          <p14:tracePt t="32908" x="4241800" y="3770313"/>
          <p14:tracePt t="32922" x="4241800" y="3754438"/>
          <p14:tracePt t="32930" x="4225925" y="3754438"/>
          <p14:tracePt t="32940" x="4225925" y="3730625"/>
          <p14:tracePt t="32948" x="4211638" y="3730625"/>
          <p14:tracePt t="32956" x="4211638" y="3714750"/>
          <p14:tracePt t="32964" x="4195763" y="3714750"/>
          <p14:tracePt t="32973" x="4195763" y="3700463"/>
          <p14:tracePt t="32982" x="4179888" y="3700463"/>
          <p14:tracePt t="33135" x="4187825" y="3700463"/>
          <p14:tracePt t="33151" x="4203700" y="3700463"/>
          <p14:tracePt t="33153" x="4203700" y="3684588"/>
          <p14:tracePt t="33159" x="4219575" y="3684588"/>
          <p14:tracePt t="33164" x="4241800" y="3684588"/>
          <p14:tracePt t="33172" x="4273550" y="3684588"/>
          <p14:tracePt t="33181" x="4303713" y="3668713"/>
          <p14:tracePt t="33189" x="4343400" y="3652838"/>
          <p14:tracePt t="33197" x="4357688" y="3630613"/>
          <p14:tracePt t="33205" x="4373563" y="3630613"/>
          <p14:tracePt t="33215" x="4373563" y="3614738"/>
          <p14:tracePt t="33230" x="4373563" y="3598863"/>
          <p14:tracePt t="33239" x="4389438" y="3598863"/>
          <p14:tracePt t="33247" x="4389438" y="3584575"/>
          <p14:tracePt t="33255" x="4389438" y="3568700"/>
          <p14:tracePt t="33264" x="4389438" y="3544888"/>
          <p14:tracePt t="33281" x="4389438" y="3529013"/>
          <p14:tracePt t="33289" x="4389438" y="3514725"/>
          <p14:tracePt t="33304" x="4389438" y="3498850"/>
          <p14:tracePt t="33307" x="4381500" y="3498850"/>
          <p14:tracePt t="33317" x="4365625" y="3498850"/>
          <p14:tracePt t="33331" x="4349750" y="3482975"/>
          <p14:tracePt t="33339" x="4335463" y="3482975"/>
          <p14:tracePt t="33347" x="4311650" y="3482975"/>
          <p14:tracePt t="33362" x="4295775" y="3482975"/>
          <p14:tracePt t="33374" x="4281488" y="3482975"/>
          <p14:tracePt t="33381" x="4265613" y="3490913"/>
          <p14:tracePt t="33389" x="4249738" y="3490913"/>
          <p14:tracePt t="33397" x="4211638" y="3506788"/>
          <p14:tracePt t="33405" x="4179888" y="3506788"/>
          <p14:tracePt t="33414" x="4125913" y="3522663"/>
          <p14:tracePt t="33422" x="4095750" y="3536950"/>
          <p14:tracePt t="33430" x="4040188" y="3576638"/>
          <p14:tracePt t="33431" x="4025900" y="3576638"/>
          <p14:tracePt t="33439" x="3956050" y="3590925"/>
          <p14:tracePt t="33447" x="3908425" y="3622675"/>
          <p14:tracePt t="33455" x="3840163" y="3646488"/>
          <p14:tracePt t="33456" x="3824288" y="3646488"/>
          <p14:tracePt t="33472" x="3654425" y="3692525"/>
          <p14:tracePt t="33481" x="3568700" y="3708400"/>
          <p14:tracePt t="33490" x="3468688" y="3746500"/>
          <p14:tracePt t="33497" x="3398838" y="3746500"/>
          <p14:tracePt t="33505" x="3297238" y="3776663"/>
          <p14:tracePt t="33522" x="3081338" y="3808413"/>
          <p14:tracePt t="33531" x="2925763" y="3832225"/>
          <p14:tracePt t="33532" x="2909888" y="3832225"/>
          <p14:tracePt t="33539" x="2809875" y="3846513"/>
          <p14:tracePt t="33547" x="2655888" y="3846513"/>
          <p14:tracePt t="33556" x="2516188" y="3846513"/>
          <p14:tracePt t="33564" x="2414588" y="3862388"/>
          <p14:tracePt t="33572" x="2298700" y="3862388"/>
          <p14:tracePt t="33580" x="2198688" y="3862388"/>
          <p14:tracePt t="33581" x="2182813" y="3862388"/>
          <p14:tracePt t="33589" x="2112963" y="3862388"/>
          <p14:tracePt t="33597" x="2043113" y="3862388"/>
          <p14:tracePt t="33614" x="1943100" y="3862388"/>
          <p14:tracePt t="33622" x="1897063" y="3862388"/>
          <p14:tracePt t="33630" x="1857375" y="3862388"/>
          <p14:tracePt t="33631" x="1843088" y="3862388"/>
          <p14:tracePt t="33639" x="1827213" y="3862388"/>
          <p14:tracePt t="33647" x="1811338" y="3862388"/>
          <p14:tracePt t="33669" x="1787525" y="3878263"/>
          <p14:tracePt t="33710" x="1773238" y="3878263"/>
          <p14:tracePt t="33715" x="1757363" y="3878263"/>
          <p14:tracePt t="33720" x="1741488" y="3878263"/>
          <p14:tracePt t="33723" x="1725613" y="3878263"/>
          <p14:tracePt t="33730" x="1687513" y="3878263"/>
          <p14:tracePt t="33739" x="1641475" y="3878263"/>
          <p14:tracePt t="33755" x="1539875" y="3878263"/>
          <p14:tracePt t="33756" x="1517650" y="3878263"/>
          <p14:tracePt t="33772" x="1416050" y="3894138"/>
          <p14:tracePt t="33780" x="1385888" y="3894138"/>
          <p14:tracePt t="33789" x="1331913" y="3894138"/>
          <p14:tracePt t="33797" x="1300163" y="3894138"/>
          <p14:tracePt t="33806" x="1284288" y="3894138"/>
          <p14:tracePt t="33814" x="1270000" y="3894138"/>
          <p14:tracePt t="33822" x="1246188" y="3894138"/>
          <p14:tracePt t="33835" x="1230313" y="3894138"/>
          <p14:tracePt t="33870" x="1216025" y="3894138"/>
          <p14:tracePt t="33883" x="1216025" y="3916363"/>
          <p14:tracePt t="33894" x="1216025" y="3932238"/>
          <p14:tracePt t="33902" x="1216025" y="3948113"/>
          <p14:tracePt t="33911" x="1216025" y="3962400"/>
          <p14:tracePt t="33921" x="1216025" y="3978275"/>
          <p14:tracePt t="33926" x="1222375" y="3978275"/>
          <p14:tracePt t="33933" x="1238250" y="3978275"/>
          <p14:tracePt t="34156" x="1238250" y="3970338"/>
          <p14:tracePt t="34165" x="1262063" y="3970338"/>
          <p14:tracePt t="34170" x="1262063" y="3956050"/>
          <p14:tracePt t="34172" x="1277938" y="3956050"/>
          <p14:tracePt t="34180" x="1292225" y="3956050"/>
          <p14:tracePt t="34181" x="1308100" y="3956050"/>
          <p14:tracePt t="34189" x="1323975" y="3956050"/>
          <p14:tracePt t="34197" x="1362075" y="3956050"/>
          <p14:tracePt t="34205" x="1393825" y="3956050"/>
          <p14:tracePt t="34214" x="1431925" y="3956050"/>
          <p14:tracePt t="34222" x="1463675" y="3956050"/>
          <p14:tracePt t="34230" x="1493838" y="3956050"/>
          <p14:tracePt t="34239" x="1531938" y="3956050"/>
          <p14:tracePt t="34247" x="1547813" y="3956050"/>
          <p14:tracePt t="34255" x="1563688" y="3962400"/>
          <p14:tracePt t="34382" x="1555750" y="3962400"/>
          <p14:tracePt t="34390" x="1539875" y="3962400"/>
          <p14:tracePt t="34398" x="1517650" y="3962400"/>
          <p14:tracePt t="34413" x="1501775" y="3962400"/>
          <p14:tracePt t="34427" x="1501775" y="3978275"/>
          <p14:tracePt t="34431" x="1485900" y="3978275"/>
          <p14:tracePt t="34440" x="1470025" y="3978275"/>
          <p14:tracePt t="34453" x="1455738" y="3978275"/>
          <p14:tracePt t="34519" x="1463675" y="3978275"/>
          <p14:tracePt t="34523" x="1477963" y="3978275"/>
          <p14:tracePt t="34531" x="1509713" y="3978275"/>
          <p14:tracePt t="34539" x="1563688" y="3978275"/>
          <p14:tracePt t="34547" x="1649413" y="3978275"/>
          <p14:tracePt t="34556" x="1733550" y="3978275"/>
          <p14:tracePt t="34564" x="1835150" y="3978275"/>
          <p14:tracePt t="34565" x="1849438" y="3978275"/>
          <p14:tracePt t="34572" x="1935163" y="3978275"/>
          <p14:tracePt t="34580" x="2051050" y="3970338"/>
          <p14:tracePt t="34581" x="2074863" y="3970338"/>
          <p14:tracePt t="34589" x="2190750" y="3970338"/>
          <p14:tracePt t="34597" x="2290763" y="3970338"/>
          <p14:tracePt t="34606" x="2392363" y="3970338"/>
          <p14:tracePt t="34606" x="2406650" y="3970338"/>
          <p14:tracePt t="34614" x="2532063" y="3970338"/>
          <p14:tracePt t="34622" x="2616200" y="3970338"/>
          <p14:tracePt t="34631" x="2717800" y="3970338"/>
          <p14:tracePt t="34631" x="2732088" y="3970338"/>
          <p14:tracePt t="34639" x="2817813" y="3970338"/>
          <p14:tracePt t="34647" x="2887663" y="3970338"/>
          <p14:tracePt t="34655" x="2933700" y="3970338"/>
          <p14:tracePt t="34664" x="2987675" y="3970338"/>
          <p14:tracePt t="34672" x="3003550" y="3970338"/>
          <p14:tracePt t="34681" x="3019425" y="3956050"/>
          <p14:tracePt t="34689" x="3033713" y="3956050"/>
          <p14:tracePt t="34706" x="3073400" y="3940175"/>
          <p14:tracePt t="34714" x="3073400" y="3924300"/>
          <p14:tracePt t="34726" x="3089275" y="3924300"/>
          <p14:tracePt t="34769" x="3089275" y="3900488"/>
          <p14:tracePt t="34809" x="3103563" y="3900488"/>
          <p14:tracePt t="34833" x="3103563" y="3886200"/>
          <p14:tracePt t="34853" x="3119438" y="3886200"/>
          <p14:tracePt t="34889" x="3135313" y="3886200"/>
          <p14:tracePt t="34913" x="3135313" y="3870325"/>
          <p14:tracePt t="35053" x="3157538" y="3870325"/>
          <p14:tracePt t="35057" x="3173413" y="3870325"/>
          <p14:tracePt t="35064" x="3205163" y="3878263"/>
          <p14:tracePt t="35081" x="3344863" y="3878263"/>
          <p14:tracePt t="35089" x="3429000" y="3878263"/>
          <p14:tracePt t="35090" x="3444875" y="3878263"/>
          <p14:tracePt t="35097" x="3490913" y="3878263"/>
          <p14:tracePt t="35106" x="3576638" y="3878263"/>
          <p14:tracePt t="35114" x="3646488" y="3894138"/>
          <p14:tracePt t="35122" x="3716338" y="3894138"/>
          <p14:tracePt t="35131" x="3800475" y="3916363"/>
          <p14:tracePt t="35139" x="3870325" y="3932238"/>
          <p14:tracePt t="35147" x="3932238" y="3932238"/>
          <p14:tracePt t="35155" x="4002088" y="3948113"/>
          <p14:tracePt t="35164" x="4087813" y="3948113"/>
          <p14:tracePt t="35181" x="4203700" y="3948113"/>
          <p14:tracePt t="35189" x="4273550" y="3948113"/>
          <p14:tracePt t="35198" x="4357688" y="3948113"/>
          <p14:tracePt t="35205" x="4411663" y="3948113"/>
          <p14:tracePt t="35206" x="4427538" y="3948113"/>
          <p14:tracePt t="35222" x="4529138" y="3948113"/>
          <p14:tracePt t="35230" x="4575175" y="3948113"/>
          <p14:tracePt t="35231" x="4597400" y="3948113"/>
          <p14:tracePt t="35239" x="4629150" y="3962400"/>
          <p14:tracePt t="35247" x="4659313" y="3962400"/>
          <p14:tracePt t="35256" x="4699000" y="3962400"/>
          <p14:tracePt t="35272" x="4745038" y="3962400"/>
          <p14:tracePt t="35281" x="4760913" y="3962400"/>
          <p14:tracePt t="35324" x="4783138" y="3962400"/>
          <p14:tracePt t="35431" x="4768850" y="3962400"/>
          <p14:tracePt t="35439" x="4752975" y="3962400"/>
          <p14:tracePt t="35555" x="4737100" y="3962400"/>
          <p14:tracePt t="35576" x="4721225" y="3962400"/>
          <p14:tracePt t="35597" x="4721225" y="3956050"/>
          <p14:tracePt t="35634" x="4706938" y="3956050"/>
          <p14:tracePt t="35656" x="4683125" y="3956050"/>
          <p14:tracePt t="35766" x="4699000" y="3956050"/>
          <p14:tracePt t="35771" x="4714875" y="3956050"/>
          <p14:tracePt t="35781" x="4745038" y="3940175"/>
          <p14:tracePt t="35789" x="4783138" y="3940175"/>
          <p14:tracePt t="35798" x="4830763" y="3940175"/>
          <p14:tracePt t="35805" x="4884738" y="3940175"/>
          <p14:tracePt t="35806" x="4900613" y="3940175"/>
          <p14:tracePt t="35814" x="4954588" y="3940175"/>
          <p14:tracePt t="35831" x="5086350" y="3940175"/>
          <p14:tracePt t="35839" x="5140325" y="3940175"/>
          <p14:tracePt t="35847" x="5186363" y="3940175"/>
          <p14:tracePt t="35856" x="5240338" y="3940175"/>
          <p14:tracePt t="35865" x="5286375" y="3924300"/>
          <p14:tracePt t="35872" x="5326063" y="3924300"/>
          <p14:tracePt t="35881" x="5341938" y="3924300"/>
          <p14:tracePt t="35949" x="5356225" y="3924300"/>
          <p14:tracePt t="36018" x="5372100" y="3924300"/>
          <p14:tracePt t="36236" x="5387975" y="3924300"/>
          <p14:tracePt t="36562" x="5410200" y="3924300"/>
          <p14:tracePt t="36586" x="5410200" y="3900488"/>
          <p14:tracePt t="36592" x="5426075" y="3900488"/>
          <p14:tracePt t="36600" x="5426075" y="3886200"/>
          <p14:tracePt t="36613" x="5426075" y="3870325"/>
          <p14:tracePt t="36614" x="5441950" y="3870325"/>
          <p14:tracePt t="36631" x="5441950" y="3854450"/>
          <p14:tracePt t="36651" x="5457825" y="3854450"/>
          <p14:tracePt t="36682" x="5472113" y="3854450"/>
          <p14:tracePt t="36701" x="5495925" y="3854450"/>
          <p14:tracePt t="36709" x="5495925" y="3862388"/>
          <p14:tracePt t="36713" x="5511800" y="3862388"/>
          <p14:tracePt t="36722" x="5527675" y="3862388"/>
          <p14:tracePt t="36731" x="5557838" y="3878263"/>
          <p14:tracePt t="36739" x="5595938" y="3878263"/>
          <p14:tracePt t="36747" x="5627688" y="3878263"/>
          <p14:tracePt t="36755" x="5657850" y="3894138"/>
          <p14:tracePt t="36756" x="5681663" y="3894138"/>
          <p14:tracePt t="36764" x="5727700" y="3894138"/>
          <p14:tracePt t="36772" x="5783263" y="3894138"/>
          <p14:tracePt t="36781" x="5845175" y="3894138"/>
          <p14:tracePt t="36797" x="5953125" y="3886200"/>
          <p14:tracePt t="36805" x="6015038" y="3886200"/>
          <p14:tracePt t="36806" x="6037263" y="3886200"/>
          <p14:tracePt t="36814" x="6084888" y="3870325"/>
          <p14:tracePt t="36822" x="6154738" y="3870325"/>
          <p14:tracePt t="36831" x="6200775" y="3870325"/>
          <p14:tracePt t="36839" x="6238875" y="3870325"/>
          <p14:tracePt t="36847" x="6254750" y="3870325"/>
          <p14:tracePt t="36889" x="6254750" y="3854450"/>
          <p14:tracePt t="36897" x="6254750" y="3838575"/>
          <p14:tracePt t="36901" x="6246813" y="3838575"/>
          <p14:tracePt t="36905" x="6230938" y="3816350"/>
          <p14:tracePt t="36914" x="6176963" y="3784600"/>
          <p14:tracePt t="36922" x="6107113" y="3754438"/>
          <p14:tracePt t="36931" x="6022975" y="3714750"/>
          <p14:tracePt t="36939" x="5907088" y="3684588"/>
          <p14:tracePt t="36948" x="5767388" y="3652838"/>
          <p14:tracePt t="36948" x="5751513" y="3652838"/>
          <p14:tracePt t="36949" x="5735638" y="3630613"/>
          <p14:tracePt t="36957" x="5619750" y="3614738"/>
          <p14:tracePt t="36957" x="5603875" y="3614738"/>
          <p14:tracePt t="36964" x="5449888" y="3614738"/>
          <p14:tracePt t="36965" x="5434013" y="3614738"/>
          <p14:tracePt t="36972" x="5310188" y="3614738"/>
          <p14:tracePt t="36973" x="5294313" y="3598863"/>
          <p14:tracePt t="36981" x="5194300" y="3598863"/>
          <p14:tracePt t="36981" x="5178425" y="3598863"/>
          <p14:tracePt t="36989" x="5062538" y="3598863"/>
          <p14:tracePt t="37006" x="4892675" y="3646488"/>
          <p14:tracePt t="37014" x="4838700" y="3660775"/>
          <p14:tracePt t="37022" x="4822825" y="3676650"/>
          <p14:tracePt t="37031" x="4806950" y="3708400"/>
          <p14:tracePt t="37039" x="4806950" y="3730625"/>
          <p14:tracePt t="37047" x="4806950" y="3762375"/>
          <p14:tracePt t="37056" x="4814888" y="3792538"/>
          <p14:tracePt t="37065" x="4845050" y="3832225"/>
          <p14:tracePt t="37065" x="4868863" y="3832225"/>
          <p14:tracePt t="37072" x="4900613" y="3862388"/>
          <p14:tracePt t="37081" x="4984750" y="3894138"/>
          <p14:tracePt t="37089" x="5032375" y="3916363"/>
          <p14:tracePt t="37098" x="5100638" y="3932238"/>
          <p14:tracePt t="37098" x="5116513" y="3948113"/>
          <p14:tracePt t="37106" x="5170488" y="3948113"/>
          <p14:tracePt t="37106" x="5186363" y="3948113"/>
          <p14:tracePt t="37114" x="5256213" y="3962400"/>
          <p14:tracePt t="37122" x="5326063" y="3978275"/>
          <p14:tracePt t="37131" x="5387975" y="3978275"/>
          <p14:tracePt t="37147" x="5495925" y="3978275"/>
          <p14:tracePt t="37156" x="5541963" y="3978275"/>
          <p14:tracePt t="37164" x="5595938" y="3970338"/>
          <p14:tracePt t="37181" x="5643563" y="3924300"/>
          <p14:tracePt t="37189" x="5657850" y="3886200"/>
          <p14:tracePt t="37198" x="5681663" y="3854450"/>
          <p14:tracePt t="37198" x="5681663" y="3838575"/>
          <p14:tracePt t="37206" x="5697538" y="3816350"/>
          <p14:tracePt t="37214" x="5697538" y="3784600"/>
          <p14:tracePt t="37222" x="5697538" y="3770313"/>
          <p14:tracePt t="37239" x="5697538" y="3714750"/>
          <p14:tracePt t="37247" x="5697538" y="3700463"/>
          <p14:tracePt t="37256" x="5689600" y="3700463"/>
          <p14:tracePt t="37264" x="5665788" y="3684588"/>
          <p14:tracePt t="37277" x="5651500" y="3684588"/>
          <p14:tracePt t="37289" x="5635625" y="3684588"/>
          <p14:tracePt t="37425" x="5643563" y="3684588"/>
          <p14:tracePt t="37438" x="5657850" y="3684588"/>
          <p14:tracePt t="37447" x="5681663" y="3684588"/>
          <p14:tracePt t="37455" x="5697538" y="3684588"/>
          <p14:tracePt t="37460" x="5713413" y="3684588"/>
          <p14:tracePt t="37467" x="5727700" y="3684588"/>
          <p14:tracePt t="37472" x="5743575" y="3684588"/>
          <p14:tracePt t="37481" x="5767388" y="3684588"/>
          <p14:tracePt t="37489" x="5797550" y="3684588"/>
          <p14:tracePt t="37497" x="5813425" y="3684588"/>
          <p14:tracePt t="37506" x="5845175" y="3684588"/>
          <p14:tracePt t="37514" x="5883275" y="3684588"/>
          <p14:tracePt t="37523" x="5929313" y="3684588"/>
          <p14:tracePt t="37531" x="5953125" y="3684588"/>
          <p14:tracePt t="37539" x="5983288" y="3684588"/>
          <p14:tracePt t="37549" x="5999163" y="3684588"/>
          <p14:tracePt t="37556" x="6015038" y="3684588"/>
          <p14:tracePt t="37564" x="6037263" y="3684588"/>
          <p14:tracePt t="37658" x="6053138" y="3684588"/>
          <p14:tracePt t="37672" x="6069013" y="3684588"/>
          <p14:tracePt t="37694" x="6069013" y="3692525"/>
          <p14:tracePt t="37703" x="6084888" y="3692525"/>
          <p14:tracePt t="37716" x="6099175" y="3692525"/>
          <p14:tracePt t="37727" x="6115050" y="3692525"/>
          <p14:tracePt t="37732" x="6115050" y="3708400"/>
          <p14:tracePt t="37739" x="6138863" y="3708400"/>
          <p14:tracePt t="37747" x="6154738" y="3708400"/>
          <p14:tracePt t="37756" x="6154738" y="3730625"/>
          <p14:tracePt t="37764" x="6169025" y="3730625"/>
          <p14:tracePt t="37786" x="6184900" y="3746500"/>
          <p14:tracePt t="37805" x="6200775" y="3746500"/>
          <p14:tracePt t="37819" x="6223000" y="3746500"/>
          <p14:tracePt t="37826" x="6223000" y="3762375"/>
          <p14:tracePt t="37836" x="6238875" y="3762375"/>
          <p14:tracePt t="37851" x="6254750" y="3762375"/>
          <p14:tracePt t="37860" x="6270625" y="3762375"/>
          <p14:tracePt t="37868" x="6284913" y="3762375"/>
          <p14:tracePt t="37874" x="6308725" y="3762375"/>
          <p14:tracePt t="37881" x="6324600" y="3762375"/>
          <p14:tracePt t="37889" x="6340475" y="3776663"/>
          <p14:tracePt t="37897" x="6354763" y="3776663"/>
          <p14:tracePt t="37906" x="6386513" y="3792538"/>
          <p14:tracePt t="37914" x="6408738" y="3808413"/>
          <p14:tracePt t="37922" x="6424613" y="3808413"/>
          <p14:tracePt t="37931" x="6440488" y="3808413"/>
          <p14:tracePt t="37939" x="6470650" y="3832225"/>
          <p14:tracePt t="37947" x="6494463" y="3832225"/>
          <p14:tracePt t="37956" x="6510338" y="3832225"/>
          <p14:tracePt t="37964" x="6526213" y="3832225"/>
          <p14:tracePt t="37972" x="6556375" y="3832225"/>
          <p14:tracePt t="37981" x="6580188" y="3832225"/>
          <p14:tracePt t="37989" x="6626225" y="3832225"/>
          <p14:tracePt t="37997" x="6657975" y="3816350"/>
          <p14:tracePt t="38006" x="6696075" y="3800475"/>
          <p14:tracePt t="38014" x="6726238" y="3800475"/>
          <p14:tracePt t="38022" x="6765925" y="3800475"/>
          <p14:tracePt t="38031" x="6796088" y="3800475"/>
          <p14:tracePt t="38039" x="6827838" y="3784600"/>
          <p14:tracePt t="38047" x="6850063" y="3784600"/>
          <p14:tracePt t="38056" x="6865938" y="3784600"/>
          <p14:tracePt t="38227" x="6865938" y="3770313"/>
          <p14:tracePt t="38330" x="6881813" y="3770313"/>
          <p14:tracePt t="38345" x="6897688" y="3770313"/>
          <p14:tracePt t="38349" x="6897688" y="3776663"/>
          <p14:tracePt t="38356" x="6911975" y="3776663"/>
          <p14:tracePt t="38372" x="6927850" y="3792538"/>
          <p14:tracePt t="38381" x="6967538" y="3792538"/>
          <p14:tracePt t="38389" x="6997700" y="3808413"/>
          <p14:tracePt t="38398" x="7035800" y="3808413"/>
          <p14:tracePt t="38405" x="7067550" y="3832225"/>
          <p14:tracePt t="38414" x="7097713" y="3832225"/>
          <p14:tracePt t="38422" x="7137400" y="3846513"/>
          <p14:tracePt t="38431" x="7153275" y="3846513"/>
          <p14:tracePt t="38439" x="7183438" y="3846513"/>
          <p14:tracePt t="38447" x="7199313" y="3846513"/>
          <p14:tracePt t="38456" x="7221538" y="3846513"/>
          <p14:tracePt t="38472" x="7237413" y="3846513"/>
          <p14:tracePt t="38481" x="7253288" y="3846513"/>
          <p14:tracePt t="38489" x="7269163" y="3846513"/>
          <p14:tracePt t="38500" x="7283450" y="3846513"/>
          <p14:tracePt t="38514" x="7307263" y="3846513"/>
          <p14:tracePt t="38522" x="7339013" y="3846513"/>
          <p14:tracePt t="38531" x="7353300" y="3846513"/>
          <p14:tracePt t="38539" x="7392988" y="3846513"/>
          <p14:tracePt t="38547" x="7423150" y="3846513"/>
          <p14:tracePt t="38556" x="7439025" y="3846513"/>
          <p14:tracePt t="38564" x="7454900" y="3838575"/>
          <p14:tracePt t="38573" x="7454900" y="3816350"/>
          <p14:tracePt t="38581" x="7454900" y="3800475"/>
          <p14:tracePt t="38589" x="7454900" y="3770313"/>
          <p14:tracePt t="38598" x="7446963" y="3730625"/>
          <p14:tracePt t="38598" x="7446963" y="3714750"/>
          <p14:tracePt t="38606" x="7415213" y="3684588"/>
          <p14:tracePt t="38606" x="7392988" y="3684588"/>
          <p14:tracePt t="38614" x="7346950" y="3614738"/>
          <p14:tracePt t="38622" x="7277100" y="3544888"/>
          <p14:tracePt t="38631" x="7191375" y="3514725"/>
          <p14:tracePt t="38639" x="7121525" y="3482975"/>
          <p14:tracePt t="38648" x="7059613" y="3460750"/>
          <p14:tracePt t="38656" x="6973888" y="3460750"/>
          <p14:tracePt t="38664" x="6919913" y="3460750"/>
          <p14:tracePt t="38672" x="6850063" y="3460750"/>
          <p14:tracePt t="38681" x="6788150" y="3490913"/>
          <p14:tracePt t="38689" x="6734175" y="3522663"/>
          <p14:tracePt t="38698" x="6688138" y="3576638"/>
          <p14:tracePt t="38706" x="6634163" y="3606800"/>
          <p14:tracePt t="38714" x="6618288" y="3660775"/>
          <p14:tracePt t="38723" x="6618288" y="3676650"/>
          <p14:tracePt t="38723" x="6618288" y="3692525"/>
          <p14:tracePt t="38731" x="6618288" y="3708400"/>
          <p14:tracePt t="38739" x="6626225" y="3746500"/>
          <p14:tracePt t="38756" x="6680200" y="3792538"/>
          <p14:tracePt t="38764" x="6711950" y="3832225"/>
          <p14:tracePt t="38772" x="6765925" y="3832225"/>
          <p14:tracePt t="38781" x="6811963" y="3846513"/>
          <p14:tracePt t="38789" x="6865938" y="3862388"/>
          <p14:tracePt t="38797" x="6927850" y="3862388"/>
          <p14:tracePt t="38798" x="6951663" y="3862388"/>
          <p14:tracePt t="38806" x="6981825" y="3862388"/>
          <p14:tracePt t="38806" x="6997700" y="3862388"/>
          <p14:tracePt t="38814" x="7067550" y="3862388"/>
          <p14:tracePt t="38822" x="7121525" y="3862388"/>
          <p14:tracePt t="38831" x="7167563" y="3862388"/>
          <p14:tracePt t="38831" x="7183438" y="3854450"/>
          <p14:tracePt t="38847" x="7253288" y="3838575"/>
          <p14:tracePt t="38856" x="7269163" y="3800475"/>
          <p14:tracePt t="38864" x="7269163" y="3784600"/>
          <p14:tracePt t="38872" x="7269163" y="3770313"/>
          <p14:tracePt t="38881" x="7261225" y="3730625"/>
          <p14:tracePt t="38898" x="7175500" y="3668713"/>
          <p14:tracePt t="38898" x="7159625" y="3652838"/>
          <p14:tracePt t="38906" x="7105650" y="3630613"/>
          <p14:tracePt t="38906" x="7091363" y="3630613"/>
          <p14:tracePt t="38914" x="7021513" y="3614738"/>
          <p14:tracePt t="38922" x="6935788" y="3614738"/>
          <p14:tracePt t="38931" x="6819900" y="3614738"/>
          <p14:tracePt t="38939" x="6719888" y="3614738"/>
          <p14:tracePt t="38947" x="6618288" y="3614738"/>
          <p14:tracePt t="38956" x="6502400" y="3614738"/>
          <p14:tracePt t="38964" x="6432550" y="3622675"/>
          <p14:tracePt t="38972" x="6378575" y="3646488"/>
          <p14:tracePt t="38989" x="6332538" y="3676650"/>
          <p14:tracePt t="39002" x="6332538" y="3692525"/>
          <p14:tracePt t="39011" x="6332538" y="3708400"/>
          <p14:tracePt t="39018" x="6340475" y="3708400"/>
          <p14:tracePt t="39023" x="6354763" y="3730625"/>
          <p14:tracePt t="39039" x="6440488" y="3762375"/>
          <p14:tracePt t="39047" x="6494463" y="3776663"/>
          <p14:tracePt t="39056" x="6580188" y="3792538"/>
          <p14:tracePt t="39064" x="6642100" y="3808413"/>
          <p14:tracePt t="39081" x="6781800" y="3808413"/>
          <p14:tracePt t="39089" x="6850063" y="3808413"/>
          <p14:tracePt t="39097" x="6927850" y="3808413"/>
          <p14:tracePt t="39106" x="7013575" y="3808413"/>
          <p14:tracePt t="39114" x="7067550" y="3808413"/>
          <p14:tracePt t="39131" x="7199313" y="3808413"/>
          <p14:tracePt t="39139" x="7237413" y="3800475"/>
          <p14:tracePt t="39147" x="7269163" y="3784600"/>
          <p14:tracePt t="39156" x="7283450" y="3784600"/>
          <p14:tracePt t="39164" x="7307263" y="3770313"/>
          <p14:tracePt t="39176" x="7307263" y="3754438"/>
          <p14:tracePt t="39198" x="7307263" y="3730625"/>
          <p14:tracePt t="39294" x="7323138" y="3730625"/>
          <p14:tracePt t="39308" x="7339013" y="3730625"/>
          <p14:tracePt t="39315" x="7353300" y="3730625"/>
          <p14:tracePt t="39322" x="7369175" y="3730625"/>
          <p14:tracePt t="39331" x="7423150" y="3746500"/>
          <p14:tracePt t="39339" x="7454900" y="3762375"/>
          <p14:tracePt t="39347" x="7508875" y="3776663"/>
          <p14:tracePt t="39364" x="7624763" y="3792538"/>
          <p14:tracePt t="39372" x="7694613" y="3808413"/>
          <p14:tracePt t="39381" x="7764463" y="3808413"/>
          <p14:tracePt t="39381" x="7764463" y="3832225"/>
          <p14:tracePt t="39389" x="7826375" y="3832225"/>
          <p14:tracePt t="39399" x="7910513" y="3862388"/>
          <p14:tracePt t="39400" x="7934325" y="3862388"/>
          <p14:tracePt t="39406" x="7980363" y="3878263"/>
          <p14:tracePt t="39414" x="8050213" y="3894138"/>
          <p14:tracePt t="39422" x="8096250" y="3916363"/>
          <p14:tracePt t="39431" x="8151813" y="3932238"/>
          <p14:tracePt t="39431" x="8166100" y="3932238"/>
          <p14:tracePt t="39439" x="8205788" y="3932238"/>
          <p14:tracePt t="39456" x="8283575" y="3948113"/>
          <p14:tracePt t="39464" x="8305800" y="3948113"/>
          <p14:tracePt t="39473" x="8321675" y="3948113"/>
          <p14:tracePt t="39531" x="8321675" y="3962400"/>
          <p14:tracePt t="39541" x="8321675" y="3978275"/>
          <p14:tracePt t="39548" x="8313738" y="3978275"/>
          <p14:tracePt t="39556" x="8313738" y="4002088"/>
          <p14:tracePt t="39564" x="8289925" y="4032250"/>
          <p14:tracePt t="39572" x="8289925" y="4048125"/>
          <p14:tracePt t="39581" x="8275638" y="4079875"/>
          <p14:tracePt t="39597" x="8259763" y="4117975"/>
          <p14:tracePt t="39606" x="8243888" y="4117975"/>
          <p14:tracePt t="39606" x="8243888" y="4133850"/>
          <p14:tracePt t="39626" x="8243888" y="4148138"/>
          <p14:tracePt t="39640" x="8251825" y="4148138"/>
          <p14:tracePt t="39646" x="8267700" y="4148138"/>
          <p14:tracePt t="39650" x="8283575" y="4164013"/>
          <p14:tracePt t="39656" x="8305800" y="4164013"/>
          <p14:tracePt t="39665" x="8367713" y="4164013"/>
          <p14:tracePt t="39672" x="8437563" y="4164013"/>
          <p14:tracePt t="39682" x="8537575" y="4164013"/>
          <p14:tracePt t="39689" x="8639175" y="4164013"/>
          <p14:tracePt t="39706" x="8809038" y="4156075"/>
          <p14:tracePt t="39714" x="8878888" y="4156075"/>
          <p14:tracePt t="39722" x="8964613" y="4125913"/>
          <p14:tracePt t="39739" x="9048750" y="4071938"/>
          <p14:tracePt t="39747" x="9064625" y="4056063"/>
          <p14:tracePt t="39756" x="9064625" y="4024313"/>
          <p14:tracePt t="39764" x="9080500" y="3986213"/>
          <p14:tracePt t="39773" x="9080500" y="3956050"/>
          <p14:tracePt t="39781" x="9080500" y="3924300"/>
          <p14:tracePt t="39781" x="9080500" y="3900488"/>
          <p14:tracePt t="39789" x="9080500" y="3870325"/>
          <p14:tracePt t="39797" x="9072563" y="3816350"/>
          <p14:tracePt t="39806" x="9056688" y="3800475"/>
          <p14:tracePt t="39814" x="9040813" y="3784600"/>
          <p14:tracePt t="39831" x="8972550" y="3770313"/>
          <p14:tracePt t="39839" x="8940800" y="3754438"/>
          <p14:tracePt t="39847" x="8902700" y="3754438"/>
          <p14:tracePt t="39856" x="8886825" y="3754438"/>
          <p14:tracePt t="39856" x="8870950" y="3754438"/>
          <p14:tracePt t="39864" x="8870950" y="3762375"/>
          <p14:tracePt t="39881" x="8870950" y="3792538"/>
          <p14:tracePt t="39889" x="8870950" y="3832225"/>
          <p14:tracePt t="39897" x="8878888" y="3846513"/>
          <p14:tracePt t="39906" x="8909050" y="3878263"/>
          <p14:tracePt t="39914" x="8948738" y="3894138"/>
          <p14:tracePt t="39922" x="9018588" y="3916363"/>
          <p14:tracePt t="39931" x="9080500" y="3932238"/>
          <p14:tracePt t="39939" x="9150350" y="3948113"/>
          <p14:tracePt t="39947" x="9234488" y="3948113"/>
          <p14:tracePt t="39956" x="9320213" y="3948113"/>
          <p14:tracePt t="39956" x="9336088" y="3948113"/>
          <p14:tracePt t="39973" x="9505950" y="3948113"/>
          <p14:tracePt t="39973" x="9521825" y="3948113"/>
          <p14:tracePt t="39981" x="9605963" y="3940175"/>
          <p14:tracePt t="39989" x="9691688" y="3900488"/>
          <p14:tracePt t="39997" x="9745663" y="3886200"/>
          <p14:tracePt t="40006" x="9777413" y="3838575"/>
          <p14:tracePt t="40022" x="9791700" y="3754438"/>
          <p14:tracePt t="40031" x="9769475" y="3700463"/>
          <p14:tracePt t="40031" x="9753600" y="3684588"/>
          <p14:tracePt t="40039" x="9699625" y="3652838"/>
          <p14:tracePt t="40047" x="9629775" y="3598863"/>
          <p14:tracePt t="40056" x="9513888" y="3584575"/>
          <p14:tracePt t="40057" x="9498013" y="3584575"/>
          <p14:tracePt t="40064" x="9398000" y="3568700"/>
          <p14:tracePt t="40072" x="9288463" y="3568700"/>
          <p14:tracePt t="40081" x="9158288" y="3568700"/>
          <p14:tracePt t="40089" x="9056688" y="3590925"/>
          <p14:tracePt t="40098" x="8956675" y="3646488"/>
          <p14:tracePt t="40098" x="8940800" y="3646488"/>
          <p14:tracePt t="40114" x="8816975" y="3776663"/>
          <p14:tracePt t="40122" x="8770938" y="3832225"/>
          <p14:tracePt t="40131" x="8770938" y="3894138"/>
          <p14:tracePt t="40139" x="8770938" y="3948113"/>
          <p14:tracePt t="40147" x="8793163" y="3978275"/>
          <p14:tracePt t="40156" x="8847138" y="4017963"/>
          <p14:tracePt t="40156" x="8863013" y="4017963"/>
          <p14:tracePt t="40164" x="8948738" y="4032250"/>
          <p14:tracePt t="40172" x="9080500" y="4032250"/>
          <p14:tracePt t="40181" x="9204325" y="4048125"/>
          <p14:tracePt t="40181" x="9220200" y="4048125"/>
          <p14:tracePt t="40189" x="9336088" y="4048125"/>
          <p14:tracePt t="40206" x="9536113" y="4040188"/>
          <p14:tracePt t="40214" x="9605963" y="4002088"/>
          <p14:tracePt t="40222" x="9637713" y="3970338"/>
          <p14:tracePt t="40231" x="9659938" y="3940175"/>
          <p14:tracePt t="40239" x="9659938" y="3900488"/>
          <p14:tracePt t="40256" x="9544050" y="3800475"/>
          <p14:tracePt t="40256" x="9529763" y="3800475"/>
          <p14:tracePt t="40264" x="9428163" y="3754438"/>
          <p14:tracePt t="40272" x="9288463" y="3714750"/>
          <p14:tracePt t="40273" x="9274175" y="3700463"/>
          <p14:tracePt t="40281" x="9126538" y="3684588"/>
          <p14:tracePt t="40281" x="9102725" y="3684588"/>
          <p14:tracePt t="40289" x="8972550" y="3684588"/>
          <p14:tracePt t="40297" x="8801100" y="3668713"/>
          <p14:tracePt t="40306" x="8647113" y="3668713"/>
          <p14:tracePt t="40314" x="8531225" y="3676650"/>
          <p14:tracePt t="40322" x="8445500" y="3692525"/>
          <p14:tracePt t="40331" x="8399463" y="3730625"/>
          <p14:tracePt t="40348" x="8375650" y="3792538"/>
          <p14:tracePt t="40348" x="8375650" y="3808413"/>
          <p14:tracePt t="40356" x="8407400" y="3846513"/>
          <p14:tracePt t="40364" x="8475663" y="3894138"/>
          <p14:tracePt t="40372" x="8553450" y="3948113"/>
          <p14:tracePt t="40381" x="8677275" y="3978275"/>
          <p14:tracePt t="40398" x="8878888" y="4032250"/>
          <p14:tracePt t="40398" x="8894763" y="4048125"/>
          <p14:tracePt t="40406" x="9018588" y="4064000"/>
          <p14:tracePt t="40406" x="9034463" y="4064000"/>
          <p14:tracePt t="40414" x="9134475" y="4064000"/>
          <p14:tracePt t="40422" x="9234488" y="4064000"/>
          <p14:tracePt t="40439" x="9350375" y="4079875"/>
          <p14:tracePt t="40447" x="9390063" y="4071938"/>
          <p14:tracePt t="40458" x="9390063" y="4056063"/>
          <p14:tracePt t="40466" x="9374188" y="4056063"/>
          <p14:tracePt t="40472" x="9358313" y="4040188"/>
          <p14:tracePt t="40489" x="9212263" y="3986213"/>
          <p14:tracePt t="40497" x="9126538" y="3970338"/>
          <p14:tracePt t="40506" x="9018588" y="3956050"/>
          <p14:tracePt t="40506" x="9002713" y="3956050"/>
          <p14:tracePt t="40514" x="8940800" y="3924300"/>
          <p14:tracePt t="40522" x="8855075" y="3924300"/>
          <p14:tracePt t="40532" x="8785225" y="3900488"/>
          <p14:tracePt t="40539" x="8747125" y="3886200"/>
          <p14:tracePt t="40547" x="8701088" y="3886200"/>
          <p14:tracePt t="40556" x="8669338" y="3870325"/>
          <p14:tracePt t="40564" x="8647113" y="3870325"/>
          <p14:tracePt t="40596" x="8661400" y="3870325"/>
          <p14:tracePt t="40606" x="8677275" y="3870325"/>
          <p14:tracePt t="40613" x="8693150" y="3870325"/>
          <p14:tracePt t="40623" x="8709025" y="3870325"/>
          <p14:tracePt t="40631" x="8747125" y="3870325"/>
          <p14:tracePt t="40639" x="8763000" y="3870325"/>
          <p14:tracePt t="40647" x="8793163" y="3870325"/>
          <p14:tracePt t="40656" x="8824913" y="3870325"/>
          <p14:tracePt t="40664" x="8878888" y="3870325"/>
          <p14:tracePt t="40681" x="8932863" y="3870325"/>
          <p14:tracePt t="40689" x="8948738" y="3870325"/>
          <p14:tracePt t="40697" x="8948738" y="3854450"/>
          <p14:tracePt t="40706" x="8948738" y="3838575"/>
          <p14:tracePt t="40723" x="8940800" y="3784600"/>
          <p14:tracePt t="42373" x="8916988" y="3784600"/>
          <p14:tracePt t="42373" x="8902700" y="3784600"/>
          <p14:tracePt t="42381" x="8785225" y="3754438"/>
          <p14:tracePt t="42389" x="8615363" y="3700463"/>
          <p14:tracePt t="42397" x="8375650" y="3652838"/>
          <p14:tracePt t="42406" x="8143875" y="3584575"/>
          <p14:tracePt t="42406" x="8104188" y="3584575"/>
          <p14:tracePt t="42414" x="7786688" y="3498850"/>
          <p14:tracePt t="42423" x="7477125" y="3429000"/>
          <p14:tracePt t="42423" x="7446963" y="3429000"/>
          <p14:tracePt t="42431" x="7091363" y="3382963"/>
          <p14:tracePt t="42440" x="6773863" y="3343275"/>
          <p14:tracePt t="42440" x="6719888" y="3343275"/>
          <p14:tracePt t="42450" x="6308725" y="3297238"/>
          <p14:tracePt t="42456" x="5961063" y="3243263"/>
          <p14:tracePt t="42464" x="5534025" y="3157538"/>
          <p14:tracePt t="42473" x="5124450" y="3087688"/>
          <p14:tracePt t="42473" x="5078413" y="3073400"/>
          <p14:tracePt t="42481" x="4652963" y="2987675"/>
          <p14:tracePt t="42482" x="4605338" y="2987675"/>
          <p14:tracePt t="42489" x="4295775" y="2901950"/>
          <p14:tracePt t="42497" x="4064000" y="2817813"/>
          <p14:tracePt t="42506" x="3792538" y="2716213"/>
          <p14:tracePt t="42523" x="3452813" y="2570163"/>
          <p14:tracePt t="42523" x="3413125" y="2546350"/>
          <p14:tracePt t="42532" x="3227388" y="2484438"/>
          <p14:tracePt t="42539" x="3057525" y="2414588"/>
          <p14:tracePt t="42548" x="2895600" y="2376488"/>
          <p14:tracePt t="42548" x="2871788" y="2360613"/>
          <p14:tracePt t="42556" x="2709863" y="2330450"/>
          <p14:tracePt t="42565" x="2484438" y="2260600"/>
          <p14:tracePt t="42565" x="2470150" y="2260600"/>
          <p14:tracePt t="42574" x="2282825" y="2190750"/>
          <p14:tracePt t="42574" x="2244725" y="2190750"/>
          <p14:tracePt t="42581" x="2097088" y="2144713"/>
          <p14:tracePt t="42589" x="1943100" y="2089150"/>
          <p14:tracePt t="42598" x="1843088" y="2074863"/>
          <p14:tracePt t="42606" x="1703388" y="2074863"/>
          <p14:tracePt t="42614" x="1601788" y="2074863"/>
          <p14:tracePt t="42622" x="1485900" y="2120900"/>
          <p14:tracePt t="42631" x="1331913" y="2182813"/>
          <p14:tracePt t="42640" x="1230313" y="2252663"/>
          <p14:tracePt t="42640" x="1216025" y="2252663"/>
          <p14:tracePt t="42650" x="1114425" y="2290763"/>
          <p14:tracePt t="42656" x="1098550" y="2306638"/>
          <p14:tracePt t="42664" x="1060450" y="2322513"/>
          <p14:tracePt t="42673" x="1030288" y="2338388"/>
          <p14:tracePt t="42681" x="1014413" y="2352675"/>
          <p14:tracePt t="42689" x="974725" y="2376488"/>
          <p14:tracePt t="42719" x="990600" y="2376488"/>
          <p14:tracePt t="42748" x="990600" y="2360613"/>
          <p14:tracePt t="42756" x="974725" y="2344738"/>
          <p14:tracePt t="42764" x="944563" y="2330450"/>
          <p14:tracePt t="42773" x="912813" y="2330450"/>
          <p14:tracePt t="42781" x="890588" y="2330450"/>
          <p14:tracePt t="42832" x="906463" y="2330450"/>
          <p14:tracePt t="42889" x="874713" y="2298700"/>
          <p14:tracePt t="42897" x="844550" y="2260600"/>
          <p14:tracePt t="42906" x="828675" y="2244725"/>
          <p14:tracePt t="42947" x="812800" y="2244725"/>
          <p14:tracePt t="42960" x="788988" y="2252663"/>
          <p14:tracePt t="42967" x="774700" y="2252663"/>
          <p14:tracePt t="42969" x="774700" y="2268538"/>
          <p14:tracePt t="42989" x="742950" y="2322513"/>
          <p14:tracePt t="42997" x="727075" y="2338388"/>
          <p14:tracePt t="43173" x="750888" y="2330450"/>
          <p14:tracePt t="43173" x="766763" y="2330450"/>
          <p14:tracePt t="43181" x="804863" y="2298700"/>
          <p14:tracePt t="43189" x="850900" y="2260600"/>
          <p14:tracePt t="43198" x="890588" y="2228850"/>
          <p14:tracePt t="43246" x="890588" y="2236788"/>
          <p14:tracePt t="43252" x="890588" y="2252663"/>
          <p14:tracePt t="43256" x="906463" y="2252663"/>
          <p14:tracePt t="43273" x="1022350" y="2306638"/>
          <p14:tracePt t="43281" x="1052513" y="2322513"/>
          <p14:tracePt t="43289" x="1076325" y="2322513"/>
          <p14:tracePt t="43300" x="1076325" y="2338388"/>
          <p14:tracePt t="43308" x="1044575" y="2338388"/>
          <p14:tracePt t="43314" x="1030288" y="2338388"/>
          <p14:tracePt t="43322" x="1014413" y="2330450"/>
          <p14:tracePt t="43331" x="960438" y="2314575"/>
          <p14:tracePt t="43339" x="944563" y="2314575"/>
          <p14:tracePt t="43348" x="928688" y="2314575"/>
          <p14:tracePt t="43364" x="1036638" y="2376488"/>
          <p14:tracePt t="43373" x="1122363" y="2406650"/>
          <p14:tracePt t="43774" x="1114425" y="2406650"/>
          <p14:tracePt t="43776" x="1114425" y="2400300"/>
          <p14:tracePt t="43789" x="1084263" y="2360613"/>
          <p14:tracePt t="43798" x="1060450" y="2330450"/>
          <p14:tracePt t="43806" x="1060450" y="2314575"/>
          <p14:tracePt t="43814" x="1060450" y="2298700"/>
          <p14:tracePt t="43961" x="1060450" y="2306638"/>
          <p14:tracePt t="44033" x="1060450" y="2322513"/>
          <p14:tracePt t="44048" x="1044575" y="2322513"/>
          <p14:tracePt t="44075" x="1044575" y="2338388"/>
          <p14:tracePt t="44121" x="1044575" y="2352675"/>
          <p14:tracePt t="44336" x="1052513" y="2352675"/>
          <p14:tracePt t="44340" x="1052513" y="2344738"/>
          <p14:tracePt t="44348" x="1052513" y="2314575"/>
          <p14:tracePt t="44356" x="1052513" y="2274888"/>
          <p14:tracePt t="44364" x="1076325" y="2244725"/>
          <p14:tracePt t="44373" x="1076325" y="2212975"/>
          <p14:tracePt t="44373" x="1076325" y="2190750"/>
          <p14:tracePt t="44381" x="1076325" y="2159000"/>
          <p14:tracePt t="44398" x="1076325" y="2074863"/>
          <p14:tracePt t="44406" x="1076325" y="2043113"/>
          <p14:tracePt t="44414" x="1092200" y="2005013"/>
          <p14:tracePt t="44423" x="1092200" y="1973263"/>
          <p14:tracePt t="44439" x="1092200" y="1943100"/>
          <p14:tracePt t="44456" x="1092200" y="1919288"/>
          <p14:tracePt t="44540" x="1084263" y="1919288"/>
          <p14:tracePt t="44545" x="1060450" y="1919288"/>
          <p14:tracePt t="44549" x="1044575" y="1919288"/>
          <p14:tracePt t="44556" x="1014413" y="1919288"/>
          <p14:tracePt t="44564" x="974725" y="1935163"/>
          <p14:tracePt t="44573" x="944563" y="1951038"/>
          <p14:tracePt t="44581" x="912813" y="1965325"/>
          <p14:tracePt t="44589" x="874713" y="1965325"/>
          <p14:tracePt t="44598" x="858838" y="1981200"/>
          <p14:tracePt t="44598" x="844550" y="1981200"/>
          <p14:tracePt t="44606" x="812800" y="1997075"/>
          <p14:tracePt t="44614" x="774700" y="2020888"/>
          <p14:tracePt t="44623" x="742950" y="2051050"/>
          <p14:tracePt t="44631" x="727075" y="2051050"/>
          <p14:tracePt t="44639" x="704850" y="2066925"/>
          <p14:tracePt t="44648" x="688975" y="2082800"/>
          <p14:tracePt t="44656" x="673100" y="2105025"/>
          <p14:tracePt t="44664" x="657225" y="2120900"/>
          <p14:tracePt t="44673" x="642938" y="2151063"/>
          <p14:tracePt t="44681" x="642938" y="2182813"/>
          <p14:tracePt t="44689" x="619125" y="2220913"/>
          <p14:tracePt t="44698" x="619125" y="2252663"/>
          <p14:tracePt t="44706" x="603250" y="2290763"/>
          <p14:tracePt t="44714" x="603250" y="2322513"/>
          <p14:tracePt t="44723" x="603250" y="2338388"/>
          <p14:tracePt t="44723" x="603250" y="2352675"/>
          <p14:tracePt t="44731" x="603250" y="2376488"/>
          <p14:tracePt t="44739" x="603250" y="2392363"/>
          <p14:tracePt t="44748" x="619125" y="2392363"/>
          <p14:tracePt t="44756" x="619125" y="2406650"/>
          <p14:tracePt t="44800" x="635000" y="2406650"/>
          <p14:tracePt t="44832" x="635000" y="2400300"/>
          <p14:tracePt t="44834" x="650875" y="2400300"/>
          <p14:tracePt t="44844" x="650875" y="2376488"/>
          <p14:tracePt t="44849" x="650875" y="2360613"/>
          <p14:tracePt t="44856" x="650875" y="2330450"/>
          <p14:tracePt t="44865" x="650875" y="2260600"/>
          <p14:tracePt t="44865" x="650875" y="2244725"/>
          <p14:tracePt t="44872" x="650875" y="2190750"/>
          <p14:tracePt t="44881" x="650875" y="2105025"/>
          <p14:tracePt t="44889" x="642938" y="2043113"/>
          <p14:tracePt t="44898" x="619125" y="2005013"/>
          <p14:tracePt t="44898" x="619125" y="1989138"/>
          <p14:tracePt t="44907" x="603250" y="1958975"/>
          <p14:tracePt t="44915" x="588963" y="1919288"/>
          <p14:tracePt t="44923" x="573088" y="1903413"/>
          <p14:tracePt t="44931" x="557213" y="1889125"/>
          <p14:tracePt t="44939" x="541338" y="1889125"/>
          <p14:tracePt t="44955" x="519113" y="1889125"/>
          <p14:tracePt t="44973" x="503238" y="1889125"/>
          <p14:tracePt t="44981" x="487363" y="1889125"/>
          <p14:tracePt t="44990" x="471488" y="1897063"/>
          <p14:tracePt t="44997" x="471488" y="1911350"/>
          <p14:tracePt t="45006" x="433388" y="1951038"/>
          <p14:tracePt t="45014" x="417513" y="1981200"/>
          <p14:tracePt t="45023" x="417513" y="2035175"/>
          <p14:tracePt t="45023" x="403225" y="2035175"/>
          <p14:tracePt t="45031" x="403225" y="2066925"/>
          <p14:tracePt t="45031" x="403225" y="2082800"/>
          <p14:tracePt t="45039" x="403225" y="2136775"/>
          <p14:tracePt t="45048" x="387350" y="2166938"/>
          <p14:tracePt t="45064" x="387350" y="2236788"/>
          <p14:tracePt t="45081" x="425450" y="2306638"/>
          <p14:tracePt t="45089" x="465138" y="2322513"/>
          <p14:tracePt t="45098" x="479425" y="2338388"/>
          <p14:tracePt t="45098" x="495300" y="2338388"/>
          <p14:tracePt t="45114" x="533400" y="2352675"/>
          <p14:tracePt t="45123" x="549275" y="2352675"/>
          <p14:tracePt t="45131" x="565150" y="2352675"/>
          <p14:tracePt t="45139" x="581025" y="2352675"/>
          <p14:tracePt t="45148" x="595313" y="2352675"/>
          <p14:tracePt t="45156" x="619125" y="2344738"/>
          <p14:tracePt t="45164" x="635000" y="2330450"/>
          <p14:tracePt t="45173" x="650875" y="2314575"/>
          <p14:tracePt t="45173" x="665163" y="2298700"/>
          <p14:tracePt t="45181" x="681038" y="2260600"/>
          <p14:tracePt t="45189" x="719138" y="2212975"/>
          <p14:tracePt t="45215" x="750888" y="1973263"/>
          <p14:tracePt t="45223" x="750888" y="1903413"/>
          <p14:tracePt t="45231" x="750888" y="1835150"/>
          <p14:tracePt t="45239" x="742950" y="1787525"/>
          <p14:tracePt t="45256" x="688975" y="1703388"/>
          <p14:tracePt t="45264" x="673100" y="1687513"/>
          <p14:tracePt t="45273" x="657225" y="1671638"/>
          <p14:tracePt t="45281" x="619125" y="1671638"/>
          <p14:tracePt t="45290" x="603250" y="1649413"/>
          <p14:tracePt t="45298" x="588963" y="1649413"/>
          <p14:tracePt t="45306" x="557213" y="1649413"/>
          <p14:tracePt t="45315" x="541338" y="1649413"/>
          <p14:tracePt t="45323" x="519113" y="1649413"/>
          <p14:tracePt t="45331" x="503238" y="1679575"/>
          <p14:tracePt t="45348" x="487363" y="1765300"/>
          <p14:tracePt t="45356" x="487363" y="1835150"/>
          <p14:tracePt t="45365" x="471488" y="1881188"/>
          <p14:tracePt t="45373" x="471488" y="1951038"/>
          <p14:tracePt t="45381" x="471488" y="2035175"/>
          <p14:tracePt t="45398" x="479425" y="2166938"/>
          <p14:tracePt t="45398" x="495300" y="2166938"/>
          <p14:tracePt t="45406" x="511175" y="2236788"/>
          <p14:tracePt t="45414" x="533400" y="2290763"/>
          <p14:tracePt t="45423" x="549275" y="2338388"/>
          <p14:tracePt t="45431" x="581025" y="2376488"/>
          <p14:tracePt t="45439" x="595313" y="2392363"/>
          <p14:tracePt t="45448" x="619125" y="2406650"/>
          <p14:tracePt t="45456" x="650875" y="2406650"/>
          <p14:tracePt t="45464" x="665163" y="2422525"/>
          <p14:tracePt t="45474" x="681038" y="2422525"/>
          <p14:tracePt t="45482" x="696913" y="2422525"/>
          <p14:tracePt t="45489" x="719138" y="2422525"/>
          <p14:tracePt t="45498" x="735013" y="2400300"/>
          <p14:tracePt t="45506" x="766763" y="2360613"/>
          <p14:tracePt t="45514" x="781050" y="2298700"/>
          <p14:tracePt t="45523" x="804863" y="2190750"/>
          <p14:tracePt t="45532" x="804863" y="2089150"/>
          <p14:tracePt t="45539" x="774700" y="1989138"/>
          <p14:tracePt t="45548" x="742950" y="1889125"/>
          <p14:tracePt t="45548" x="742950" y="1873250"/>
          <p14:tracePt t="45556" x="704850" y="1803400"/>
          <p14:tracePt t="45564" x="688975" y="1757363"/>
          <p14:tracePt t="45581" x="588963" y="1703388"/>
          <p14:tracePt t="45589" x="541338" y="1687513"/>
          <p14:tracePt t="45598" x="503238" y="1687513"/>
          <p14:tracePt t="45606" x="457200" y="1687513"/>
          <p14:tracePt t="45614" x="417513" y="1695450"/>
          <p14:tracePt t="45623" x="371475" y="1725613"/>
          <p14:tracePt t="45631" x="333375" y="1795463"/>
          <p14:tracePt t="45639" x="317500" y="1881188"/>
          <p14:tracePt t="45648" x="317500" y="1965325"/>
          <p14:tracePt t="45648" x="317500" y="1981200"/>
          <p14:tracePt t="45665" x="347663" y="2182813"/>
          <p14:tracePt t="45673" x="379413" y="2268538"/>
          <p14:tracePt t="45673" x="395288" y="2290763"/>
          <p14:tracePt t="45681" x="425450" y="2376488"/>
          <p14:tracePt t="45689" x="495300" y="2438400"/>
          <p14:tracePt t="45698" x="549275" y="2492375"/>
          <p14:tracePt t="45698" x="549275" y="2508250"/>
          <p14:tracePt t="45707" x="635000" y="2538413"/>
          <p14:tracePt t="45723" x="750888" y="2578100"/>
          <p14:tracePt t="45731" x="804863" y="2578100"/>
          <p14:tracePt t="45739" x="836613" y="2578100"/>
          <p14:tracePt t="45748" x="866775" y="2570163"/>
          <p14:tracePt t="45756" x="906463" y="2516188"/>
          <p14:tracePt t="45765" x="920750" y="2462213"/>
          <p14:tracePt t="45773" x="936625" y="2376488"/>
          <p14:tracePt t="45781" x="936625" y="2298700"/>
          <p14:tracePt t="45789" x="912813" y="2212975"/>
          <p14:tracePt t="45798" x="890588" y="2128838"/>
          <p14:tracePt t="45814" x="828675" y="1989138"/>
          <p14:tracePt t="45823" x="788988" y="1958975"/>
          <p14:tracePt t="45831" x="742950" y="1919288"/>
          <p14:tracePt t="45839" x="673100" y="1903413"/>
          <p14:tracePt t="45848" x="603250" y="1889125"/>
          <p14:tracePt t="45856" x="503238" y="1889125"/>
          <p14:tracePt t="45865" x="417513" y="1889125"/>
          <p14:tracePt t="45873" x="301625" y="1889125"/>
          <p14:tracePt t="45881" x="201613" y="1897063"/>
          <p14:tracePt t="45889" x="131763" y="1911350"/>
          <p14:tracePt t="45898" x="77788" y="1935163"/>
          <p14:tracePt t="45899" x="61913" y="1935163"/>
          <p14:tracePt t="45906" x="31750" y="1981200"/>
          <p14:tracePt t="45914" x="15875" y="2035175"/>
          <p14:tracePt t="45923" x="0" y="2120900"/>
          <p14:tracePt t="45931" x="0" y="2206625"/>
          <p14:tracePt t="45939" x="23813" y="2290763"/>
          <p14:tracePt t="45956" x="123825" y="2438400"/>
          <p14:tracePt t="45964" x="193675" y="2492375"/>
          <p14:tracePt t="45973" x="293688" y="2538413"/>
          <p14:tracePt t="45973" x="309563" y="2538413"/>
          <p14:tracePt t="45981" x="395288" y="2562225"/>
          <p14:tracePt t="45989" x="511175" y="2578100"/>
          <p14:tracePt t="45998" x="595313" y="2578100"/>
          <p14:tracePt t="45998" x="619125" y="2578100"/>
          <p14:tracePt t="46006" x="735013" y="2570163"/>
          <p14:tracePt t="46014" x="820738" y="2516188"/>
          <p14:tracePt t="46023" x="906463" y="2446338"/>
          <p14:tracePt t="46023" x="906463" y="2430463"/>
          <p14:tracePt t="46031" x="952500" y="2344738"/>
          <p14:tracePt t="46040" x="968375" y="2244725"/>
          <p14:tracePt t="46048" x="968375" y="2144713"/>
          <p14:tracePt t="46048" x="968375" y="2128838"/>
          <p14:tracePt t="46056" x="928688" y="2005013"/>
          <p14:tracePt t="46064" x="874713" y="1903413"/>
          <p14:tracePt t="46073" x="788988" y="1803400"/>
          <p14:tracePt t="46081" x="727075" y="1717675"/>
          <p14:tracePt t="46082" x="704850" y="1717675"/>
          <p14:tracePt t="46089" x="657225" y="1671638"/>
          <p14:tracePt t="46098" x="588963" y="1633538"/>
          <p14:tracePt t="46114" x="433388" y="1617663"/>
          <p14:tracePt t="46123" x="347663" y="1617663"/>
          <p14:tracePt t="46131" x="271463" y="1625600"/>
          <p14:tracePt t="46139" x="217488" y="1663700"/>
          <p14:tracePt t="46148" x="161925" y="1711325"/>
          <p14:tracePt t="46156" x="131763" y="1765300"/>
          <p14:tracePt t="46164" x="100013" y="1835150"/>
          <p14:tracePt t="46173" x="77788" y="1911350"/>
          <p14:tracePt t="46173" x="77788" y="1935163"/>
          <p14:tracePt t="46190" x="93663" y="2082800"/>
          <p14:tracePt t="46198" x="155575" y="2166938"/>
          <p14:tracePt t="46206" x="239713" y="2252663"/>
          <p14:tracePt t="46214" x="325438" y="2322513"/>
          <p14:tracePt t="46223" x="425450" y="2376488"/>
          <p14:tracePt t="46231" x="549275" y="2406650"/>
          <p14:tracePt t="46239" x="650875" y="2438400"/>
          <p14:tracePt t="46248" x="750888" y="2454275"/>
          <p14:tracePt t="46256" x="836613" y="2454275"/>
          <p14:tracePt t="46264" x="906463" y="2454275"/>
          <p14:tracePt t="46273" x="968375" y="2430463"/>
          <p14:tracePt t="46274" x="990600" y="2430463"/>
          <p14:tracePt t="46281" x="1036638" y="2376488"/>
          <p14:tracePt t="46290" x="1076325" y="2298700"/>
          <p14:tracePt t="46290" x="1076325" y="2274888"/>
          <p14:tracePt t="46298" x="1092200" y="2212975"/>
          <p14:tracePt t="46298" x="1092200" y="2190750"/>
          <p14:tracePt t="46306" x="1092200" y="2089150"/>
          <p14:tracePt t="46314" x="1060450" y="1989138"/>
          <p14:tracePt t="46331" x="912813" y="1773238"/>
          <p14:tracePt t="46339" x="828675" y="1687513"/>
          <p14:tracePt t="46348" x="742950" y="1633538"/>
          <p14:tracePt t="46348" x="727075" y="1633538"/>
          <p14:tracePt t="46356" x="619125" y="1617663"/>
          <p14:tracePt t="46364" x="519113" y="1617663"/>
          <p14:tracePt t="46381" x="317500" y="1641475"/>
          <p14:tracePt t="46389" x="231775" y="1695450"/>
          <p14:tracePt t="46398" x="185738" y="1765300"/>
          <p14:tracePt t="46406" x="131763" y="1849438"/>
          <p14:tracePt t="46415" x="131763" y="1951038"/>
          <p14:tracePt t="46423" x="131763" y="2035175"/>
          <p14:tracePt t="46423" x="131763" y="2051050"/>
          <p14:tracePt t="46431" x="139700" y="2136775"/>
          <p14:tracePt t="46439" x="177800" y="2206625"/>
          <p14:tracePt t="46448" x="239713" y="2290763"/>
          <p14:tracePt t="46456" x="309563" y="2338388"/>
          <p14:tracePt t="46473" x="479425" y="2406650"/>
          <p14:tracePt t="46473" x="495300" y="2422525"/>
          <p14:tracePt t="46490" x="665163" y="2422525"/>
          <p14:tracePt t="46498" x="750888" y="2438400"/>
          <p14:tracePt t="46506" x="820738" y="2438400"/>
          <p14:tracePt t="46523" x="920750" y="2400300"/>
          <p14:tracePt t="46531" x="952500" y="2344738"/>
          <p14:tracePt t="46539" x="968375" y="2298700"/>
          <p14:tracePt t="46548" x="968375" y="2212975"/>
          <p14:tracePt t="46556" x="968375" y="2089150"/>
          <p14:tracePt t="46565" x="944563" y="1989138"/>
          <p14:tracePt t="46573" x="890588" y="1873250"/>
          <p14:tracePt t="46573" x="890588" y="1857375"/>
          <p14:tracePt t="46581" x="828675" y="1757363"/>
          <p14:tracePt t="46589" x="758825" y="1649413"/>
          <p14:tracePt t="46598" x="704850" y="1587500"/>
          <p14:tracePt t="46598" x="688975" y="1587500"/>
          <p14:tracePt t="46614" x="573088" y="1501775"/>
          <p14:tracePt t="46631" x="471488" y="1501775"/>
          <p14:tracePt t="46639" x="417513" y="1525588"/>
          <p14:tracePt t="46648" x="371475" y="1563688"/>
          <p14:tracePt t="46648" x="371475" y="1579563"/>
          <p14:tracePt t="46665" x="285750" y="1695450"/>
          <p14:tracePt t="46673" x="247650" y="1779588"/>
          <p14:tracePt t="46673" x="247650" y="1795463"/>
          <p14:tracePt t="46681" x="217488" y="1865313"/>
          <p14:tracePt t="46689" x="217488" y="1935163"/>
          <p14:tracePt t="46706" x="223838" y="2105025"/>
          <p14:tracePt t="46714" x="263525" y="2166938"/>
          <p14:tracePt t="46723" x="325438" y="2220913"/>
          <p14:tracePt t="46731" x="379413" y="2268538"/>
          <p14:tracePt t="46739" x="449263" y="2306638"/>
          <p14:tracePt t="46756" x="581025" y="2338388"/>
          <p14:tracePt t="46764" x="650875" y="2338388"/>
          <p14:tracePt t="46773" x="696913" y="2338388"/>
          <p14:tracePt t="46773" x="719138" y="2338388"/>
          <p14:tracePt t="46781" x="766763" y="2338388"/>
          <p14:tracePt t="46790" x="781050" y="2314575"/>
          <p14:tracePt t="46798" x="820738" y="2260600"/>
          <p14:tracePt t="46806" x="820738" y="2212975"/>
          <p14:tracePt t="46814" x="820738" y="2128838"/>
          <p14:tracePt t="46823" x="812800" y="2043113"/>
          <p14:tracePt t="46831" x="742950" y="1943100"/>
          <p14:tracePt t="46848" x="557213" y="1773238"/>
          <p14:tracePt t="46856" x="487363" y="1733550"/>
          <p14:tracePt t="46865" x="433388" y="1703388"/>
          <p14:tracePt t="46873" x="387350" y="1703388"/>
          <p14:tracePt t="46882" x="317500" y="1703388"/>
          <p14:tracePt t="46898" x="201613" y="1725613"/>
          <p14:tracePt t="46899" x="201613" y="1749425"/>
          <p14:tracePt t="46906" x="147638" y="1811338"/>
          <p14:tracePt t="46914" x="115888" y="1897063"/>
          <p14:tracePt t="46923" x="115888" y="1997075"/>
          <p14:tracePt t="46923" x="115888" y="2020888"/>
          <p14:tracePt t="46932" x="115888" y="2136775"/>
          <p14:tracePt t="46939" x="115888" y="2220913"/>
          <p14:tracePt t="46948" x="155575" y="2338388"/>
          <p14:tracePt t="46956" x="193675" y="2422525"/>
          <p14:tracePt t="46964" x="263525" y="2492375"/>
          <p14:tracePt t="46973" x="309563" y="2538413"/>
          <p14:tracePt t="46973" x="325438" y="2538413"/>
          <p14:tracePt t="46990" x="449263" y="2592388"/>
          <p14:tracePt t="46998" x="511175" y="2592388"/>
          <p14:tracePt t="47006" x="581025" y="2592388"/>
          <p14:tracePt t="47015" x="650875" y="2570163"/>
          <p14:tracePt t="47023" x="696913" y="2516188"/>
          <p14:tracePt t="47039" x="766763" y="2330450"/>
          <p14:tracePt t="47048" x="766763" y="2228850"/>
          <p14:tracePt t="47056" x="758825" y="2089150"/>
          <p14:tracePt t="47065" x="727075" y="1973263"/>
          <p14:tracePt t="47081" x="557213" y="1733550"/>
          <p14:tracePt t="47089" x="487363" y="1671638"/>
          <p14:tracePt t="47098" x="417513" y="1617663"/>
          <p14:tracePt t="47098" x="417513" y="1601788"/>
          <p14:tracePt t="47106" x="371475" y="1587500"/>
          <p14:tracePt t="47114" x="317500" y="1563688"/>
          <p14:tracePt t="47131" x="217488" y="1563688"/>
          <p14:tracePt t="47139" x="185738" y="1593850"/>
          <p14:tracePt t="47148" x="131763" y="1663700"/>
          <p14:tracePt t="47156" x="115888" y="1725613"/>
          <p14:tracePt t="47164" x="115888" y="1835150"/>
          <p14:tracePt t="47181" x="155575" y="2066925"/>
          <p14:tracePt t="47189" x="209550" y="2166938"/>
          <p14:tracePt t="47198" x="279400" y="2268538"/>
          <p14:tracePt t="47206" x="347663" y="2338388"/>
          <p14:tracePt t="47223" x="533400" y="2438400"/>
          <p14:tracePt t="47223" x="549275" y="2438400"/>
          <p14:tracePt t="47240" x="750888" y="2454275"/>
          <p14:tracePt t="47248" x="836613" y="2454275"/>
          <p14:tracePt t="47256" x="920750" y="2430463"/>
          <p14:tracePt t="47273" x="1022350" y="2314575"/>
          <p14:tracePt t="47274" x="1022350" y="2298700"/>
          <p14:tracePt t="47282" x="1036638" y="2212975"/>
          <p14:tracePt t="47289" x="1036638" y="2105025"/>
          <p14:tracePt t="47298" x="1030288" y="2005013"/>
          <p14:tracePt t="47298" x="1014413" y="1989138"/>
          <p14:tracePt t="47314" x="874713" y="1773238"/>
          <p14:tracePt t="47323" x="788988" y="1687513"/>
          <p14:tracePt t="47323" x="774700" y="1671638"/>
          <p14:tracePt t="47331" x="673100" y="1617663"/>
          <p14:tracePt t="47345" x="519113" y="1547813"/>
          <p14:tracePt t="47348" x="503238" y="1547813"/>
          <p14:tracePt t="47365" x="333375" y="1563688"/>
          <p14:tracePt t="47373" x="271463" y="1593850"/>
          <p14:tracePt t="47373" x="247650" y="1593850"/>
          <p14:tracePt t="47381" x="201613" y="1641475"/>
          <p14:tracePt t="47389" x="161925" y="1711325"/>
          <p14:tracePt t="47398" x="147638" y="1811338"/>
          <p14:tracePt t="47415" x="139700" y="2035175"/>
          <p14:tracePt t="47423" x="193675" y="2120900"/>
          <p14:tracePt t="47423" x="193675" y="2136775"/>
          <p14:tracePt t="47431" x="263525" y="2206625"/>
          <p14:tracePt t="47439" x="347663" y="2268538"/>
          <p14:tracePt t="47456" x="565150" y="2352675"/>
          <p14:tracePt t="47464" x="681038" y="2376488"/>
          <p14:tracePt t="47473" x="781050" y="2392363"/>
          <p14:tracePt t="47473" x="804863" y="2392363"/>
          <p14:tracePt t="47481" x="906463" y="2392363"/>
          <p14:tracePt t="47489" x="990600" y="2392363"/>
          <p14:tracePt t="47506" x="1122363" y="2330450"/>
          <p14:tracePt t="47514" x="1160463" y="2274888"/>
          <p14:tracePt t="47523" x="1176338" y="2212975"/>
          <p14:tracePt t="47531" x="1176338" y="2128838"/>
          <p14:tracePt t="47539" x="1160463" y="2005013"/>
          <p14:tracePt t="47556" x="1014413" y="1787525"/>
          <p14:tracePt t="47565" x="928688" y="1687513"/>
          <p14:tracePt t="47573" x="828675" y="1617663"/>
          <p14:tracePt t="47581" x="727075" y="1563688"/>
          <p14:tracePt t="47589" x="642938" y="1531938"/>
          <p14:tracePt t="47598" x="573088" y="1517650"/>
          <p14:tracePt t="47598" x="557213" y="1517650"/>
          <p14:tracePt t="47606" x="487363" y="1517650"/>
          <p14:tracePt t="47615" x="403225" y="1525588"/>
          <p14:tracePt t="47615" x="387350" y="1525588"/>
          <p14:tracePt t="47623" x="333375" y="1563688"/>
          <p14:tracePt t="47631" x="285750" y="1609725"/>
          <p14:tracePt t="47648" x="231775" y="1749425"/>
          <p14:tracePt t="47656" x="231775" y="1811338"/>
          <p14:tracePt t="47664" x="231775" y="1897063"/>
          <p14:tracePt t="47673" x="279400" y="1965325"/>
          <p14:tracePt t="47682" x="325438" y="2051050"/>
          <p14:tracePt t="47689" x="395288" y="2120900"/>
          <p14:tracePt t="47698" x="479425" y="2166938"/>
          <p14:tracePt t="47698" x="479425" y="2182813"/>
          <p14:tracePt t="47706" x="565150" y="2220913"/>
          <p14:tracePt t="47714" x="650875" y="2252663"/>
          <p14:tracePt t="47723" x="735013" y="2268538"/>
          <p14:tracePt t="47723" x="750888" y="2268538"/>
          <p14:tracePt t="47740" x="866775" y="2290763"/>
          <p14:tracePt t="47756" x="936625" y="2274888"/>
          <p14:tracePt t="47765" x="952500" y="2244725"/>
          <p14:tracePt t="47773" x="968375" y="2174875"/>
          <p14:tracePt t="47790" x="990600" y="2005013"/>
          <p14:tracePt t="47798" x="960438" y="1919288"/>
          <p14:tracePt t="47798" x="944563" y="1903413"/>
          <p14:tracePt t="47806" x="890588" y="1819275"/>
          <p14:tracePt t="47815" x="812800" y="1717675"/>
          <p14:tracePt t="47815" x="788988" y="1703388"/>
          <p14:tracePt t="47823" x="727075" y="1633538"/>
          <p14:tracePt t="47823" x="704850" y="1633538"/>
          <p14:tracePt t="47831" x="642938" y="1587500"/>
          <p14:tracePt t="47848" x="519113" y="1563688"/>
          <p14:tracePt t="47856" x="457200" y="1563688"/>
          <p14:tracePt t="47864" x="403225" y="1579563"/>
          <p14:tracePt t="47873" x="347663" y="1625600"/>
          <p14:tracePt t="47873" x="333375" y="1625600"/>
          <p14:tracePt t="47881" x="301625" y="1711325"/>
          <p14:tracePt t="47898" x="271463" y="1881188"/>
          <p14:tracePt t="47898" x="271463" y="1897063"/>
          <p14:tracePt t="47906" x="271463" y="1997075"/>
          <p14:tracePt t="47914" x="271463" y="2082800"/>
          <p14:tracePt t="47931" x="325438" y="2236788"/>
          <p14:tracePt t="47939" x="379413" y="2306638"/>
          <p14:tracePt t="47948" x="425450" y="2338388"/>
          <p14:tracePt t="47956" x="495300" y="2376488"/>
          <p14:tracePt t="47965" x="565150" y="2392363"/>
          <p14:tracePt t="47973" x="635000" y="2392363"/>
          <p14:tracePt t="47981" x="696913" y="2392363"/>
          <p14:tracePt t="47989" x="750888" y="2392363"/>
          <p14:tracePt t="47998" x="781050" y="2360613"/>
          <p14:tracePt t="48006" x="836613" y="2330450"/>
          <p14:tracePt t="48007" x="836613" y="2314575"/>
          <p14:tracePt t="48023" x="866775" y="2228850"/>
          <p14:tracePt t="48031" x="866775" y="2159000"/>
          <p14:tracePt t="48039" x="866775" y="2089150"/>
          <p14:tracePt t="48048" x="844550" y="2005013"/>
          <p14:tracePt t="48048" x="844550" y="1989138"/>
          <p14:tracePt t="48056" x="788988" y="1903413"/>
          <p14:tracePt t="48065" x="742950" y="1819275"/>
          <p14:tracePt t="48081" x="619125" y="1703388"/>
          <p14:tracePt t="48089" x="573088" y="1671638"/>
          <p14:tracePt t="48098" x="541338" y="1671638"/>
          <p14:tracePt t="48098" x="519113" y="1671638"/>
          <p14:tracePt t="48106" x="471488" y="1671638"/>
          <p14:tracePt t="48114" x="417513" y="1671638"/>
          <p14:tracePt t="48123" x="371475" y="1711325"/>
          <p14:tracePt t="48131" x="317500" y="1779588"/>
          <p14:tracePt t="48139" x="285750" y="1865313"/>
          <p14:tracePt t="48148" x="247650" y="1965325"/>
          <p14:tracePt t="48164" x="247650" y="2136775"/>
          <p14:tracePt t="48173" x="263525" y="2236788"/>
          <p14:tracePt t="48173" x="279400" y="2236788"/>
          <p14:tracePt t="48181" x="309563" y="2322513"/>
          <p14:tracePt t="48189" x="363538" y="2392363"/>
          <p14:tracePt t="48198" x="409575" y="2422525"/>
          <p14:tracePt t="48207" x="479425" y="2476500"/>
          <p14:tracePt t="48215" x="565150" y="2492375"/>
          <p14:tracePt t="48223" x="635000" y="2492375"/>
          <p14:tracePt t="48223" x="650875" y="2492375"/>
          <p14:tracePt t="48231" x="719138" y="2492375"/>
          <p14:tracePt t="48240" x="781050" y="2492375"/>
          <p14:tracePt t="48248" x="850900" y="2462213"/>
          <p14:tracePt t="48249" x="850900" y="2446338"/>
          <p14:tracePt t="48249" x="866775" y="2446338"/>
          <p14:tracePt t="48256" x="906463" y="2414588"/>
          <p14:tracePt t="48264" x="952500" y="2330450"/>
          <p14:tracePt t="48273" x="952500" y="2244725"/>
          <p14:tracePt t="48273" x="952500" y="2228850"/>
          <p14:tracePt t="48281" x="952500" y="2128838"/>
          <p14:tracePt t="48289" x="944563" y="2027238"/>
          <p14:tracePt t="48298" x="890588" y="1919288"/>
          <p14:tracePt t="48298" x="874713" y="1903413"/>
          <p14:tracePt t="48306" x="812800" y="1803400"/>
          <p14:tracePt t="48307" x="788988" y="1787525"/>
          <p14:tracePt t="48314" x="742950" y="1733550"/>
          <p14:tracePt t="48323" x="657225" y="1671638"/>
          <p14:tracePt t="48323" x="642938" y="1671638"/>
          <p14:tracePt t="48331" x="557213" y="1617663"/>
          <p14:tracePt t="48339" x="471488" y="1617663"/>
          <p14:tracePt t="48349" x="387350" y="1617663"/>
          <p14:tracePt t="48364" x="285750" y="1641475"/>
          <p14:tracePt t="48373" x="231775" y="1695450"/>
          <p14:tracePt t="48373" x="231775" y="1711325"/>
          <p14:tracePt t="48381" x="201613" y="1779588"/>
          <p14:tracePt t="48390" x="185738" y="1865313"/>
          <p14:tracePt t="48398" x="185738" y="1951038"/>
          <p14:tracePt t="48406" x="193675" y="2051050"/>
          <p14:tracePt t="48415" x="223838" y="2136775"/>
          <p14:tracePt t="48415" x="223838" y="2151063"/>
          <p14:tracePt t="48423" x="279400" y="2206625"/>
          <p14:tracePt t="48431" x="325438" y="2268538"/>
          <p14:tracePt t="48440" x="395288" y="2322513"/>
          <p14:tracePt t="48448" x="449263" y="2352675"/>
          <p14:tracePt t="48448" x="465138" y="2352675"/>
          <p14:tracePt t="48456" x="533400" y="2392363"/>
          <p14:tracePt t="48465" x="595313" y="2406650"/>
          <p14:tracePt t="48473" x="665163" y="2406650"/>
          <p14:tracePt t="48481" x="719138" y="2406650"/>
          <p14:tracePt t="48490" x="766763" y="2406650"/>
          <p14:tracePt t="48506" x="890588" y="2314575"/>
          <p14:tracePt t="48514" x="936625" y="2228850"/>
          <p14:tracePt t="48523" x="952500" y="2144713"/>
          <p14:tracePt t="48523" x="952500" y="2128838"/>
          <p14:tracePt t="48532" x="952500" y="2027238"/>
          <p14:tracePt t="48548" x="890588" y="1835150"/>
          <p14:tracePt t="48556" x="812800" y="1733550"/>
          <p14:tracePt t="48565" x="742950" y="1671638"/>
          <p14:tracePt t="48573" x="657225" y="1633538"/>
          <p14:tracePt t="48573" x="657225" y="1617663"/>
          <p14:tracePt t="48581" x="573088" y="1601788"/>
          <p14:tracePt t="48590" x="487363" y="1601788"/>
          <p14:tracePt t="48598" x="417513" y="1601788"/>
          <p14:tracePt t="48598" x="403225" y="1601788"/>
          <p14:tracePt t="48606" x="317500" y="1609725"/>
          <p14:tracePt t="48615" x="271463" y="1663700"/>
          <p14:tracePt t="48615" x="247650" y="1663700"/>
          <p14:tracePt t="48623" x="217488" y="1711325"/>
          <p14:tracePt t="48631" x="185738" y="1779588"/>
          <p14:tracePt t="48640" x="161925" y="1865313"/>
          <p14:tracePt t="48648" x="161925" y="1951038"/>
          <p14:tracePt t="48649" x="161925" y="1965325"/>
          <p14:tracePt t="48656" x="193675" y="2051050"/>
          <p14:tracePt t="48665" x="239713" y="2151063"/>
          <p14:tracePt t="48673" x="309563" y="2220913"/>
          <p14:tracePt t="48674" x="325438" y="2236788"/>
          <p14:tracePt t="48681" x="395288" y="2290763"/>
          <p14:tracePt t="48689" x="479425" y="2338388"/>
          <p14:tracePt t="48698" x="549275" y="2376488"/>
          <p14:tracePt t="48698" x="565150" y="2376488"/>
          <p14:tracePt t="48706" x="635000" y="2392363"/>
          <p14:tracePt t="48714" x="719138" y="2392363"/>
          <p14:tracePt t="48723" x="781050" y="2376488"/>
          <p14:tracePt t="48731" x="836613" y="2344738"/>
          <p14:tracePt t="48739" x="890588" y="2298700"/>
          <p14:tracePt t="48748" x="906463" y="2228850"/>
          <p14:tracePt t="48756" x="920750" y="2159000"/>
          <p14:tracePt t="48764" x="920750" y="2089150"/>
          <p14:tracePt t="48773" x="912813" y="1989138"/>
          <p14:tracePt t="48781" x="858838" y="1903413"/>
          <p14:tracePt t="48790" x="788988" y="1819275"/>
          <p14:tracePt t="48798" x="688975" y="1733550"/>
          <p14:tracePt t="48798" x="673100" y="1733550"/>
          <p14:tracePt t="48806" x="588963" y="1687513"/>
          <p14:tracePt t="48815" x="541338" y="1649413"/>
          <p14:tracePt t="48831" x="457200" y="1649413"/>
          <p14:tracePt t="48839" x="403225" y="1649413"/>
          <p14:tracePt t="48848" x="371475" y="1695450"/>
          <p14:tracePt t="48848" x="347663" y="1695450"/>
          <p14:tracePt t="48856" x="333375" y="1749425"/>
          <p14:tracePt t="48865" x="317500" y="1795463"/>
          <p14:tracePt t="48873" x="317500" y="1881188"/>
          <p14:tracePt t="48881" x="317500" y="1965325"/>
          <p14:tracePt t="48889" x="347663" y="2051050"/>
          <p14:tracePt t="48898" x="379413" y="2120900"/>
          <p14:tracePt t="48898" x="395288" y="2120900"/>
          <p14:tracePt t="48906" x="449263" y="2182813"/>
          <p14:tracePt t="48915" x="511175" y="2236788"/>
          <p14:tracePt t="48923" x="581025" y="2268538"/>
          <p14:tracePt t="48931" x="650875" y="2290763"/>
          <p14:tracePt t="48939" x="719138" y="2306638"/>
          <p14:tracePt t="48948" x="750888" y="2306638"/>
          <p14:tracePt t="48956" x="781050" y="2306638"/>
          <p14:tracePt t="48973" x="836613" y="2274888"/>
          <p14:tracePt t="48981" x="850900" y="2228850"/>
          <p14:tracePt t="48989" x="866775" y="2159000"/>
          <p14:tracePt t="48998" x="866775" y="2105025"/>
          <p14:tracePt t="49007" x="866775" y="2027238"/>
          <p14:tracePt t="49015" x="844550" y="1973263"/>
          <p14:tracePt t="49023" x="812800" y="1903413"/>
          <p14:tracePt t="49031" x="758825" y="1857375"/>
          <p14:tracePt t="49040" x="727075" y="1819275"/>
          <p14:tracePt t="49048" x="673100" y="1803400"/>
          <p14:tracePt t="49056" x="642938" y="1787525"/>
          <p14:tracePt t="49065" x="603250" y="1787525"/>
          <p14:tracePt t="49073" x="573088" y="1787525"/>
          <p14:tracePt t="49073" x="573088" y="1795463"/>
          <p14:tracePt t="49081" x="541338" y="1811338"/>
          <p14:tracePt t="49089" x="519113" y="1849438"/>
          <p14:tracePt t="49098" x="487363" y="1897063"/>
          <p14:tracePt t="49106" x="487363" y="1951038"/>
          <p14:tracePt t="49115" x="487363" y="1997075"/>
          <p14:tracePt t="49123" x="495300" y="2066925"/>
          <p14:tracePt t="49131" x="511175" y="2120900"/>
          <p14:tracePt t="49139" x="549275" y="2151063"/>
          <p14:tracePt t="49148" x="581025" y="2182813"/>
          <p14:tracePt t="49165" x="665163" y="2236788"/>
          <p14:tracePt t="49173" x="696913" y="2252663"/>
          <p14:tracePt t="49181" x="735013" y="2268538"/>
          <p14:tracePt t="49190" x="750888" y="2268538"/>
          <p14:tracePt t="49206" x="781050" y="2290763"/>
          <p14:tracePt t="49285" x="781050" y="2274888"/>
          <p14:tracePt t="49287" x="774700" y="2274888"/>
          <p14:tracePt t="49298" x="774700" y="2260600"/>
          <p14:tracePt t="49298" x="758825" y="2260600"/>
          <p14:tracePt t="49306" x="742950" y="2260600"/>
          <p14:tracePt t="49314" x="704850" y="2244725"/>
          <p14:tracePt t="49323" x="673100" y="2244725"/>
          <p14:tracePt t="49331" x="657225" y="2244725"/>
          <p14:tracePt t="49348" x="603250" y="2252663"/>
          <p14:tracePt t="49357" x="588963" y="2252663"/>
          <p14:tracePt t="49365" x="588963" y="2268538"/>
          <p14:tracePt t="49395" x="588963" y="2290763"/>
          <p14:tracePt t="49397" x="595313" y="2290763"/>
          <p14:tracePt t="49400" x="619125" y="2290763"/>
          <p14:tracePt t="49406" x="650875" y="2290763"/>
          <p14:tracePt t="49415" x="719138" y="2290763"/>
          <p14:tracePt t="49423" x="820738" y="2290763"/>
          <p14:tracePt t="49440" x="1076325" y="2290763"/>
          <p14:tracePt t="49448" x="1208088" y="2290763"/>
          <p14:tracePt t="49448" x="1222375" y="2290763"/>
          <p14:tracePt t="49456" x="1377950" y="2290763"/>
          <p14:tracePt t="49457" x="1393825" y="2290763"/>
          <p14:tracePt t="49464" x="1509713" y="2290763"/>
          <p14:tracePt t="49473" x="1719263" y="2290763"/>
          <p14:tracePt t="49490" x="2090738" y="2306638"/>
          <p14:tracePt t="49499" x="2290763" y="2306638"/>
          <p14:tracePt t="49507" x="2462213" y="2306638"/>
          <p14:tracePt t="49515" x="2578100" y="2306638"/>
          <p14:tracePt t="49523" x="2717800" y="2298700"/>
          <p14:tracePt t="49531" x="2801938" y="2274888"/>
          <p14:tracePt t="49539" x="2847975" y="2260600"/>
          <p14:tracePt t="49548" x="2887663" y="2260600"/>
          <p14:tracePt t="49556" x="2903538" y="2260600"/>
          <p14:tracePt t="49590" x="2895600" y="2260600"/>
          <p14:tracePt t="49592" x="2871788" y="2260600"/>
          <p14:tracePt t="49598" x="2841625" y="2260600"/>
          <p14:tracePt t="49598" x="2825750" y="2260600"/>
          <p14:tracePt t="49606" x="2724150" y="2268538"/>
          <p14:tracePt t="49615" x="2600325" y="2268538"/>
          <p14:tracePt t="49632" x="2298700" y="2290763"/>
          <p14:tracePt t="49640" x="2128838" y="2306638"/>
          <p14:tracePt t="49648" x="1927225" y="2306638"/>
          <p14:tracePt t="49648" x="1911350" y="2322513"/>
          <p14:tracePt t="49656" x="1725613" y="2322513"/>
          <p14:tracePt t="49665" x="1501775" y="2322513"/>
          <p14:tracePt t="49673" x="1354138" y="2322513"/>
          <p14:tracePt t="49673" x="1331913" y="2322513"/>
          <p14:tracePt t="49683" x="1200150" y="2322513"/>
          <p14:tracePt t="49683" x="1184275" y="2322513"/>
          <p14:tracePt t="49690" x="1114425" y="2322513"/>
          <p14:tracePt t="49698" x="1084263" y="2314575"/>
          <p14:tracePt t="49706" x="1060450" y="2314575"/>
          <p14:tracePt t="49719" x="1076325" y="2314575"/>
          <p14:tracePt t="49723" x="1092200" y="2314575"/>
          <p14:tracePt t="49731" x="1160463" y="2298700"/>
          <p14:tracePt t="49740" x="1277938" y="2298700"/>
          <p14:tracePt t="49748" x="1431925" y="2298700"/>
          <p14:tracePt t="49748" x="1447800" y="2298700"/>
          <p14:tracePt t="49756" x="1617663" y="2274888"/>
          <p14:tracePt t="49773" x="1935163" y="2228850"/>
          <p14:tracePt t="49781" x="2090738" y="2190750"/>
          <p14:tracePt t="49782" x="2105025" y="2190750"/>
          <p14:tracePt t="49789" x="2206625" y="2159000"/>
          <p14:tracePt t="49798" x="2290763" y="2128838"/>
          <p14:tracePt t="49798" x="2290763" y="2105025"/>
          <p14:tracePt t="49815" x="2322513" y="2043113"/>
          <p14:tracePt t="49823" x="2314575" y="2005013"/>
          <p14:tracePt t="49831" x="2268538" y="1958975"/>
          <p14:tracePt t="49839" x="2166938" y="1919288"/>
          <p14:tracePt t="49848" x="2058988" y="1919288"/>
          <p14:tracePt t="49848" x="2043113" y="1903413"/>
          <p14:tracePt t="49865" x="1787525" y="1903413"/>
          <p14:tracePt t="49865" x="1773238" y="1903413"/>
          <p14:tracePt t="49881" x="1539875" y="1911350"/>
          <p14:tracePt t="49889" x="1416050" y="1951038"/>
          <p14:tracePt t="49898" x="1316038" y="1981200"/>
          <p14:tracePt t="49915" x="1246188" y="2035175"/>
          <p14:tracePt t="49930" x="1246188" y="2051050"/>
          <p14:tracePt t="49934" x="1262063" y="2051050"/>
          <p14:tracePt t="49939" x="1277938" y="2051050"/>
          <p14:tracePt t="49956" x="1408113" y="2051050"/>
          <p14:tracePt t="49965" x="1493838" y="2051050"/>
          <p14:tracePt t="49973" x="1563688" y="2051050"/>
          <p14:tracePt t="49973" x="1579563" y="2051050"/>
          <p14:tracePt t="49981" x="1649413" y="2051050"/>
          <p14:tracePt t="49990" x="1703388" y="2051050"/>
          <p14:tracePt t="50006" x="1819275" y="2051050"/>
          <p14:tracePt t="50015" x="1889125" y="2051050"/>
          <p14:tracePt t="50031" x="1973263" y="2066925"/>
          <p14:tracePt t="50040" x="2020888" y="2066925"/>
          <p14:tracePt t="50049" x="2051050" y="2066925"/>
          <p14:tracePt t="50065" x="2105025" y="2082800"/>
          <p14:tracePt t="50073" x="2136775" y="2082800"/>
          <p14:tracePt t="50081" x="2174875" y="2082800"/>
          <p14:tracePt t="50098" x="2220913" y="2082800"/>
          <p14:tracePt t="50099" x="2244725" y="2082800"/>
          <p14:tracePt t="50106" x="2260600" y="2082800"/>
          <p14:tracePt t="50114" x="2290763" y="2082800"/>
          <p14:tracePt t="50123" x="2306638" y="2105025"/>
          <p14:tracePt t="50123" x="2322513" y="2105025"/>
          <p14:tracePt t="50131" x="2360613" y="2105025"/>
          <p14:tracePt t="50148" x="2446338" y="2120900"/>
          <p14:tracePt t="50156" x="2476500" y="2136775"/>
          <p14:tracePt t="50165" x="2516188" y="2136775"/>
          <p14:tracePt t="50173" x="2546350" y="2151063"/>
          <p14:tracePt t="50181" x="2578100" y="2151063"/>
          <p14:tracePt t="50190" x="2593975" y="2166938"/>
          <p14:tracePt t="50207" x="2616200" y="2166938"/>
          <p14:tracePt t="50209" x="2616200" y="2182813"/>
          <p14:tracePt t="50227" x="2632075" y="2182813"/>
          <p14:tracePt t="50231" x="2632075" y="2206625"/>
          <p14:tracePt t="50242" x="2647950" y="2206625"/>
          <p14:tracePt t="50253" x="2662238" y="2206625"/>
          <p14:tracePt t="50258" x="2678113" y="2206625"/>
          <p14:tracePt t="50264" x="2701925" y="2206625"/>
          <p14:tracePt t="50273" x="2717800" y="2220913"/>
          <p14:tracePt t="50290" x="2763838" y="2220913"/>
          <p14:tracePt t="50298" x="2801938" y="2220913"/>
          <p14:tracePt t="50306" x="2817813" y="2220913"/>
          <p14:tracePt t="50315" x="2847975" y="2236788"/>
          <p14:tracePt t="50331" x="2933700" y="2236788"/>
          <p14:tracePt t="50348" x="3019425" y="2268538"/>
          <p14:tracePt t="50356" x="3073400" y="2268538"/>
          <p14:tracePt t="50365" x="3103563" y="2290763"/>
          <p14:tracePt t="50381" x="3189288" y="2322513"/>
          <p14:tracePt t="50390" x="3219450" y="2322513"/>
          <p14:tracePt t="50398" x="3259138" y="2338388"/>
          <p14:tracePt t="50406" x="3289300" y="2338388"/>
          <p14:tracePt t="50415" x="3305175" y="2338388"/>
          <p14:tracePt t="50423" x="3344863" y="2352675"/>
          <p14:tracePt t="50431" x="3359150" y="2352675"/>
          <p14:tracePt t="50440" x="3390900" y="2352675"/>
          <p14:tracePt t="50448" x="3406775" y="2352675"/>
          <p14:tracePt t="50456" x="3444875" y="2352675"/>
          <p14:tracePt t="50473" x="3475038" y="2352675"/>
          <p14:tracePt t="50490" x="3530600" y="2352675"/>
          <p14:tracePt t="50499" x="3544888" y="2352675"/>
          <p14:tracePt t="50623" x="3560763" y="2352675"/>
          <p14:tracePt t="50677" x="3560763" y="2376488"/>
          <p14:tracePt t="50697" x="3560763" y="2392363"/>
          <p14:tracePt t="50744" x="3560763" y="2406650"/>
          <p14:tracePt t="51007" x="3576638" y="24066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6055033-D61B-5FEC-92F7-F6A0937A6AB8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METHODS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596C1DE-6B80-5049-A86B-E7008D2B4DCB}"/>
              </a:ext>
            </a:extLst>
          </p:cNvPr>
          <p:cNvSpPr txBox="1"/>
          <p:nvPr/>
        </p:nvSpPr>
        <p:spPr>
          <a:xfrm>
            <a:off x="309243" y="1539200"/>
            <a:ext cx="7143964" cy="6773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By Seurat package (v5.0), 2 analysis were performed: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 By Time points analysis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Integrative analysis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Quality-Control, normalization and scale of the data was assessed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Two different Clusters were defined: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Seurat’s Algorithm Cluster identification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CancerSEA</a:t>
            </a:r>
            <a:r>
              <a:rPr lang="en-US" dirty="0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 : a Cancer single-cell state atlas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Cell-Cell </a:t>
            </a:r>
            <a:r>
              <a:rPr lang="en-US" dirty="0" err="1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Comunication</a:t>
            </a:r>
            <a:r>
              <a:rPr lang="en-US" dirty="0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 (CCC) between the identified clusters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Ligand-Receptor (LR) Interaction analyzing for the understanding of CCC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dirty="0">
              <a:latin typeface="Lato Light" panose="020F0502020204030203" pitchFamily="34" charset="0"/>
              <a:ea typeface="Times New Roman" panose="02020603050405020304" pitchFamily="18" charset="0"/>
              <a:cs typeface="Lato Light" panose="020F0502020204030203" pitchFamily="34" charset="0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dirty="0">
              <a:latin typeface="Lato Light" panose="020F0502020204030203" pitchFamily="34" charset="0"/>
              <a:ea typeface="Times New Roman" panose="02020603050405020304" pitchFamily="18" charset="0"/>
              <a:cs typeface="Lato Light" panose="020F0502020204030203" pitchFamily="34" charset="0"/>
            </a:endParaRPr>
          </a:p>
          <a:p>
            <a:pPr lvl="1" algn="just">
              <a:lnSpc>
                <a:spcPct val="150000"/>
              </a:lnSpc>
              <a:spcAft>
                <a:spcPts val="600"/>
              </a:spcAft>
            </a:pPr>
            <a:endParaRPr lang="en-US" dirty="0">
              <a:effectLst/>
              <a:latin typeface="Lato Light" panose="020F0502020204030203" pitchFamily="34" charset="0"/>
              <a:ea typeface="Times New Roman" panose="02020603050405020304" pitchFamily="18" charset="0"/>
              <a:cs typeface="Lato Light" panose="020F0502020204030203" pitchFamily="34" charset="0"/>
            </a:endParaRPr>
          </a:p>
          <a:p>
            <a:pPr lvl="1" algn="just">
              <a:lnSpc>
                <a:spcPct val="150000"/>
              </a:lnSpc>
              <a:spcAft>
                <a:spcPts val="600"/>
              </a:spcAft>
            </a:pPr>
            <a:endParaRPr lang="en-US" dirty="0">
              <a:latin typeface="Lato Light" panose="020F0502020204030203" pitchFamily="34" charset="0"/>
              <a:ea typeface="Times New Roman" panose="02020603050405020304" pitchFamily="18" charset="0"/>
              <a:cs typeface="Lato Light" panose="020F050202020403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311FD4-D6B9-29D1-5D77-25E801926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840" y="3528164"/>
            <a:ext cx="2726265" cy="95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stallation Instructions for Seurat • Seurat">
            <a:extLst>
              <a:ext uri="{FF2B5EF4-FFF2-40B4-BE49-F238E27FC236}">
                <a16:creationId xmlns:a16="http://schemas.microsoft.com/office/drawing/2014/main" id="{C1600D71-3D62-5AA1-C342-FC908072C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854" y="3373650"/>
            <a:ext cx="1325824" cy="132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98A37CD-B367-FA55-4BDD-535850108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872" y="2202320"/>
            <a:ext cx="10382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104BB3E-A420-6EC2-D635-B5F6FB925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055" y="2160341"/>
            <a:ext cx="1056227" cy="121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ntroduction to renv • renv">
            <a:extLst>
              <a:ext uri="{FF2B5EF4-FFF2-40B4-BE49-F238E27FC236}">
                <a16:creationId xmlns:a16="http://schemas.microsoft.com/office/drawing/2014/main" id="{D88EC0E8-EF67-5069-76FB-FB9FD90E4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854" y="2018388"/>
            <a:ext cx="1325825" cy="132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AB07587-4815-BBA7-4AD3-523C44D74C9B}"/>
              </a:ext>
            </a:extLst>
          </p:cNvPr>
          <p:cNvSpPr txBox="1"/>
          <p:nvPr/>
        </p:nvSpPr>
        <p:spPr>
          <a:xfrm>
            <a:off x="7780542" y="4766449"/>
            <a:ext cx="4025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latin typeface="Lato Light" panose="020F0502020204030203" pitchFamily="34" charset="0"/>
                <a:cs typeface="Lato Light" panose="020F0502020204030203" pitchFamily="34" charset="0"/>
              </a:rPr>
              <a:t>Fig 5. </a:t>
            </a:r>
            <a:r>
              <a:rPr lang="en-U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R-studio packages used during the development of the results. </a:t>
            </a:r>
            <a:r>
              <a:rPr lang="en-U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Renv</a:t>
            </a:r>
            <a:r>
              <a:rPr lang="en-U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, ggplot2, Liana, Seurat v5.0, among others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.</a:t>
            </a:r>
            <a:endParaRPr lang="en-US" sz="1000" b="1" i="1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40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12"/>
    </mc:Choice>
    <mc:Fallback xmlns="">
      <p:transition spd="slow" advTm="52112"/>
    </mc:Fallback>
  </mc:AlternateContent>
  <p:extLst>
    <p:ext uri="{3A86A75C-4F4B-4683-9AE1-C65F6400EC91}">
      <p14:laserTraceLst xmlns:p14="http://schemas.microsoft.com/office/powerpoint/2010/main">
        <p14:tracePtLst>
          <p14:tracePt t="20" x="3660775" y="2360613"/>
          <p14:tracePt t="29" x="3660775" y="2344738"/>
          <p14:tracePt t="223" x="3676650" y="2344738"/>
          <p14:tracePt t="227" x="3676650" y="2352675"/>
          <p14:tracePt t="241" x="3676650" y="2392363"/>
          <p14:tracePt t="249" x="3700463" y="2406650"/>
          <p14:tracePt t="258" x="3716338" y="2454275"/>
          <p14:tracePt t="266" x="3746500" y="2508250"/>
          <p14:tracePt t="267" x="3746500" y="2524125"/>
          <p14:tracePt t="275" x="3784600" y="2562225"/>
          <p14:tracePt t="275" x="3800475" y="2578100"/>
          <p14:tracePt t="284" x="3846513" y="2624138"/>
          <p14:tracePt t="291" x="3902075" y="2678113"/>
          <p14:tracePt t="300" x="3970338" y="2724150"/>
          <p14:tracePt t="316" x="4117975" y="2833688"/>
          <p14:tracePt t="325" x="4187825" y="2879725"/>
          <p14:tracePt t="333" x="4257675" y="2917825"/>
          <p14:tracePt t="341" x="4343400" y="2949575"/>
          <p14:tracePt t="349" x="4411663" y="2963863"/>
          <p14:tracePt t="358" x="4473575" y="2979738"/>
          <p14:tracePt t="359" x="4473575" y="2995613"/>
          <p14:tracePt t="366" x="4529138" y="2995613"/>
          <p14:tracePt t="375" x="4575175" y="3019425"/>
          <p14:tracePt t="383" x="4613275" y="3019425"/>
          <p14:tracePt t="391" x="4629150" y="3019425"/>
          <p14:tracePt t="399" x="4645025" y="3033713"/>
          <p14:tracePt t="512" x="4645025" y="3025775"/>
          <p14:tracePt t="516" x="4645025" y="3003550"/>
          <p14:tracePt t="524" x="4645025" y="2987675"/>
          <p14:tracePt t="533" x="4645025" y="2957513"/>
          <p14:tracePt t="541" x="4605338" y="2917825"/>
          <p14:tracePt t="550" x="4551363" y="2855913"/>
          <p14:tracePt t="558" x="4467225" y="2801938"/>
          <p14:tracePt t="566" x="4349750" y="2732088"/>
          <p14:tracePt t="574" x="4225925" y="2670175"/>
          <p14:tracePt t="583" x="4110038" y="2600325"/>
          <p14:tracePt t="591" x="3940175" y="2530475"/>
          <p14:tracePt t="599" x="3808413" y="2484438"/>
          <p14:tracePt t="608" x="3654425" y="2430463"/>
          <p14:tracePt t="609" x="3638550" y="2414588"/>
          <p14:tracePt t="625" x="3351213" y="2330450"/>
          <p14:tracePt t="633" x="3213100" y="2298700"/>
          <p14:tracePt t="641" x="3081338" y="2260600"/>
          <p14:tracePt t="641" x="3057525" y="2260600"/>
          <p14:tracePt t="649" x="2957513" y="2244725"/>
          <p14:tracePt t="658" x="2871788" y="2244725"/>
          <p14:tracePt t="659" x="2855913" y="2244725"/>
          <p14:tracePt t="666" x="2786063" y="2244725"/>
          <p14:tracePt t="674" x="2740025" y="2244725"/>
          <p14:tracePt t="683" x="2709863" y="2244725"/>
          <p14:tracePt t="698" x="2686050" y="2244725"/>
          <p14:tracePt t="717" x="2686050" y="2252663"/>
          <p14:tracePt t="719" x="2670175" y="2252663"/>
          <p14:tracePt t="729" x="2670175" y="2268538"/>
          <p14:tracePt t="749" x="2655888" y="2268538"/>
          <p14:tracePt t="766" x="2640013" y="2290763"/>
          <p14:tracePt t="778" x="2624138" y="2290763"/>
          <p14:tracePt t="799" x="2600325" y="2290763"/>
          <p14:tracePt t="827" x="2586038" y="2290763"/>
          <p14:tracePt t="838" x="2570163" y="2290763"/>
          <p14:tracePt t="849" x="2538413" y="2290763"/>
          <p14:tracePt t="858" x="2500313" y="2274888"/>
          <p14:tracePt t="866" x="2470150" y="2244725"/>
          <p14:tracePt t="875" x="2414588" y="2212975"/>
          <p14:tracePt t="883" x="2368550" y="2190750"/>
          <p14:tracePt t="891" x="2314575" y="2159000"/>
          <p14:tracePt t="908" x="2228850" y="2105025"/>
          <p14:tracePt t="916" x="2214563" y="2089150"/>
          <p14:tracePt t="917" x="2198688" y="2074863"/>
          <p14:tracePt t="924" x="2166938" y="2058988"/>
          <p14:tracePt t="933" x="2144713" y="2043113"/>
          <p14:tracePt t="941" x="2128838" y="2027238"/>
          <p14:tracePt t="950" x="2128838" y="2005013"/>
          <p14:tracePt t="958" x="2112963" y="1989138"/>
          <p14:tracePt t="966" x="2112963" y="1973263"/>
          <p14:tracePt t="974" x="2097088" y="1943100"/>
          <p14:tracePt t="983" x="2097088" y="1919288"/>
          <p14:tracePt t="991" x="2082800" y="1903413"/>
          <p14:tracePt t="992" x="2082800" y="1889125"/>
          <p14:tracePt t="999" x="2058988" y="1873250"/>
          <p14:tracePt t="1008" x="2043113" y="1857375"/>
          <p14:tracePt t="1016" x="2028825" y="1857375"/>
          <p14:tracePt t="1024" x="2028825" y="1835150"/>
          <p14:tracePt t="1033" x="2012950" y="1835150"/>
          <p14:tracePt t="1109" x="1997075" y="1835150"/>
          <p14:tracePt t="1116" x="1973263" y="1835150"/>
          <p14:tracePt t="1128" x="1958975" y="1835150"/>
          <p14:tracePt t="1137" x="1943100" y="1835150"/>
          <p14:tracePt t="1142" x="1927225" y="1835150"/>
          <p14:tracePt t="1149" x="1911350" y="1835150"/>
          <p14:tracePt t="1158" x="1873250" y="1835150"/>
          <p14:tracePt t="1166" x="1827213" y="1835150"/>
          <p14:tracePt t="1175" x="1773238" y="1819275"/>
          <p14:tracePt t="1183" x="1741488" y="1819275"/>
          <p14:tracePt t="1192" x="1671638" y="1803400"/>
          <p14:tracePt t="1199" x="1641475" y="1803400"/>
          <p14:tracePt t="1208" x="1571625" y="1787525"/>
          <p14:tracePt t="1216" x="1485900" y="1773238"/>
          <p14:tracePt t="1224" x="1431925" y="1773238"/>
          <p14:tracePt t="1233" x="1385888" y="1757363"/>
          <p14:tracePt t="1250" x="1284288" y="1757363"/>
          <p14:tracePt t="1258" x="1246188" y="1733550"/>
          <p14:tracePt t="1267" x="1216025" y="1733550"/>
          <p14:tracePt t="1274" x="1184275" y="1717675"/>
          <p14:tracePt t="1283" x="1160463" y="1717675"/>
          <p14:tracePt t="1291" x="1146175" y="1717675"/>
          <p14:tracePt t="1369" x="1160463" y="1717675"/>
          <p14:tracePt t="1374" x="1176338" y="1717675"/>
          <p14:tracePt t="1378" x="1192213" y="1717675"/>
          <p14:tracePt t="1383" x="1222375" y="1717675"/>
          <p14:tracePt t="1391" x="1292225" y="1717675"/>
          <p14:tracePt t="1399" x="1393825" y="1717675"/>
          <p14:tracePt t="1408" x="1509713" y="1725613"/>
          <p14:tracePt t="1416" x="1679575" y="1749425"/>
          <p14:tracePt t="1424" x="1835150" y="1749425"/>
          <p14:tracePt t="1433" x="1973263" y="1749425"/>
          <p14:tracePt t="1441" x="2136775" y="1765300"/>
          <p14:tracePt t="1442" x="2159000" y="1765300"/>
          <p14:tracePt t="1449" x="2290763" y="1765300"/>
          <p14:tracePt t="1466" x="2462213" y="1779588"/>
          <p14:tracePt t="1474" x="2476500" y="1779588"/>
          <p14:tracePt t="1502" x="2470150" y="1779588"/>
          <p14:tracePt t="1508" x="2438400" y="1779588"/>
          <p14:tracePt t="1509" x="2414588" y="1779588"/>
          <p14:tracePt t="1517" x="2330450" y="1779588"/>
          <p14:tracePt t="1525" x="2228850" y="1779588"/>
          <p14:tracePt t="1526" x="2214563" y="1779588"/>
          <p14:tracePt t="1533" x="2112963" y="1779588"/>
          <p14:tracePt t="1541" x="1958975" y="1779588"/>
          <p14:tracePt t="1542" x="1943100" y="1779588"/>
          <p14:tracePt t="1558" x="1671638" y="1779588"/>
          <p14:tracePt t="1566" x="1517650" y="1779588"/>
          <p14:tracePt t="1575" x="1416050" y="1795463"/>
          <p14:tracePt t="1583" x="1354138" y="1795463"/>
          <p14:tracePt t="1592" x="1284288" y="1795463"/>
          <p14:tracePt t="1608" x="1230313" y="1795463"/>
          <p14:tracePt t="1702" x="1230313" y="1811338"/>
          <p14:tracePt t="1712" x="1216025" y="1811338"/>
          <p14:tracePt t="1717" x="1216025" y="1835150"/>
          <p14:tracePt t="1730" x="1216025" y="1849438"/>
          <p14:tracePt t="1749" x="1216025" y="1865313"/>
          <p14:tracePt t="1761" x="1216025" y="1881188"/>
          <p14:tracePt t="1775" x="1216025" y="1897063"/>
          <p14:tracePt t="1792" x="1216025" y="1911350"/>
          <p14:tracePt t="1921" x="1216025" y="1903413"/>
          <p14:tracePt t="2344" x="1222375" y="1903413"/>
          <p14:tracePt t="2500" x="1222375" y="1889125"/>
          <p14:tracePt t="2579" x="1222375" y="1873250"/>
          <p14:tracePt t="2581" x="1238250" y="1873250"/>
          <p14:tracePt t="2722" x="1238250" y="1857375"/>
          <p14:tracePt t="2750" x="1262063" y="1857375"/>
          <p14:tracePt t="2766" x="1262063" y="1835150"/>
          <p14:tracePt t="2790" x="1277938" y="1835150"/>
          <p14:tracePt t="2915" x="1292225" y="1835150"/>
          <p14:tracePt t="2925" x="1308100" y="1835150"/>
          <p14:tracePt t="2933" x="1323975" y="1835150"/>
          <p14:tracePt t="2941" x="1346200" y="1835150"/>
          <p14:tracePt t="2950" x="1362075" y="1835150"/>
          <p14:tracePt t="2958" x="1393825" y="1835150"/>
          <p14:tracePt t="2967" x="1408113" y="1835150"/>
          <p14:tracePt t="2975" x="1431925" y="1835150"/>
          <p14:tracePt t="2983" x="1447800" y="1835150"/>
          <p14:tracePt t="2992" x="1477963" y="1835150"/>
          <p14:tracePt t="3000" x="1493838" y="1849438"/>
          <p14:tracePt t="3008" x="1509713" y="1849438"/>
          <p14:tracePt t="3016" x="1531938" y="1849438"/>
          <p14:tracePt t="3024" x="1547813" y="1849438"/>
          <p14:tracePt t="3033" x="1563688" y="1865313"/>
          <p14:tracePt t="3041" x="1579563" y="1865313"/>
          <p14:tracePt t="3049" x="1617663" y="1865313"/>
          <p14:tracePt t="3059" x="1633538" y="1865313"/>
          <p14:tracePt t="3075" x="1703388" y="1881188"/>
          <p14:tracePt t="3083" x="1733550" y="1881188"/>
          <p14:tracePt t="3091" x="1765300" y="1881188"/>
          <p14:tracePt t="3099" x="1803400" y="1881188"/>
          <p14:tracePt t="3108" x="1835150" y="1881188"/>
          <p14:tracePt t="3109" x="1849438" y="1881188"/>
          <p14:tracePt t="3116" x="1889125" y="1881188"/>
          <p14:tracePt t="3125" x="1919288" y="1881188"/>
          <p14:tracePt t="3133" x="1951038" y="1881188"/>
          <p14:tracePt t="3141" x="1989138" y="1873250"/>
          <p14:tracePt t="3151" x="2020888" y="1873250"/>
          <p14:tracePt t="3158" x="2035175" y="1873250"/>
          <p14:tracePt t="3166" x="2051050" y="1857375"/>
          <p14:tracePt t="3175" x="2074863" y="1857375"/>
          <p14:tracePt t="3183" x="2090738" y="1835150"/>
          <p14:tracePt t="3191" x="2105025" y="1835150"/>
          <p14:tracePt t="3200" x="2120900" y="1819275"/>
          <p14:tracePt t="3319" x="2112963" y="1819275"/>
          <p14:tracePt t="3345" x="2112963" y="1835150"/>
          <p14:tracePt t="3359" x="2097088" y="1835150"/>
          <p14:tracePt t="3450" x="2105025" y="1819275"/>
          <p14:tracePt t="3466" x="2120900" y="1819275"/>
          <p14:tracePt t="3472" x="2120900" y="1803400"/>
          <p14:tracePt t="3481" x="2136775" y="1803400"/>
          <p14:tracePt t="3490" x="2136775" y="1787525"/>
          <p14:tracePt t="3496" x="2159000" y="1787525"/>
          <p14:tracePt t="3502" x="2159000" y="1773238"/>
          <p14:tracePt t="3508" x="2174875" y="1773238"/>
          <p14:tracePt t="3516" x="2220913" y="1733550"/>
          <p14:tracePt t="3525" x="2276475" y="1703388"/>
          <p14:tracePt t="3533" x="2322513" y="1671638"/>
          <p14:tracePt t="3534" x="2322513" y="1649413"/>
          <p14:tracePt t="3541" x="2392363" y="1617663"/>
          <p14:tracePt t="3549" x="2430463" y="1601788"/>
          <p14:tracePt t="3558" x="2476500" y="1563688"/>
          <p14:tracePt t="3566" x="2516188" y="1547813"/>
          <p14:tracePt t="3575" x="2532063" y="1531938"/>
          <p14:tracePt t="3591" x="2546350" y="1531938"/>
          <p14:tracePt t="3624" x="2562225" y="1531938"/>
          <p14:tracePt t="3633" x="2578100" y="1539875"/>
          <p14:tracePt t="3641" x="2593975" y="1579563"/>
          <p14:tracePt t="3650" x="2632075" y="1609725"/>
          <p14:tracePt t="3658" x="2678113" y="1663700"/>
          <p14:tracePt t="3666" x="2732088" y="1695450"/>
          <p14:tracePt t="3674" x="2786063" y="1725613"/>
          <p14:tracePt t="3683" x="2817813" y="1765300"/>
          <p14:tracePt t="3691" x="2863850" y="1795463"/>
          <p14:tracePt t="3699" x="2917825" y="1811338"/>
          <p14:tracePt t="3708" x="2949575" y="1835150"/>
          <p14:tracePt t="3716" x="2987675" y="1849438"/>
          <p14:tracePt t="3733" x="3003550" y="1865313"/>
          <p14:tracePt t="3760" x="3003550" y="1881188"/>
          <p14:tracePt t="3784" x="3019425" y="1881188"/>
          <p14:tracePt t="3800" x="3033713" y="1881188"/>
          <p14:tracePt t="3809" x="3057525" y="1881188"/>
          <p14:tracePt t="3817" x="3073400" y="1881188"/>
          <p14:tracePt t="3824" x="3089275" y="1881188"/>
          <p14:tracePt t="3841" x="3135313" y="1873250"/>
          <p14:tracePt t="3849" x="3173413" y="1857375"/>
          <p14:tracePt t="3858" x="3189288" y="1835150"/>
          <p14:tracePt t="3875" x="3189288" y="1757363"/>
          <p14:tracePt t="3883" x="3189288" y="1717675"/>
          <p14:tracePt t="3891" x="3181350" y="1671638"/>
          <p14:tracePt t="3900" x="3165475" y="1649413"/>
          <p14:tracePt t="3908" x="3127375" y="1617663"/>
          <p14:tracePt t="3916" x="3111500" y="1587500"/>
          <p14:tracePt t="3925" x="3081338" y="1563688"/>
          <p14:tracePt t="3933" x="3057525" y="1563688"/>
          <p14:tracePt t="3941" x="3027363" y="1547813"/>
          <p14:tracePt t="3950" x="2995613" y="1547813"/>
          <p14:tracePt t="3966" x="2925763" y="1579563"/>
          <p14:tracePt t="3975" x="2871788" y="1609725"/>
          <p14:tracePt t="3983" x="2841625" y="1641475"/>
          <p14:tracePt t="3991" x="2825750" y="1695450"/>
          <p14:tracePt t="3999" x="2809875" y="1725613"/>
          <p14:tracePt t="4016" x="2786063" y="1835150"/>
          <p14:tracePt t="4024" x="2786063" y="1865313"/>
          <p14:tracePt t="4033" x="2801938" y="1881188"/>
          <p14:tracePt t="4050" x="2863850" y="1935163"/>
          <p14:tracePt t="4058" x="2917825" y="1951038"/>
          <p14:tracePt t="4066" x="2949575" y="1951038"/>
          <p14:tracePt t="4075" x="3003550" y="1951038"/>
          <p14:tracePt t="4083" x="3057525" y="1951038"/>
          <p14:tracePt t="4091" x="3103563" y="1951038"/>
          <p14:tracePt t="4092" x="3119438" y="1951038"/>
          <p14:tracePt t="4108" x="3205163" y="1951038"/>
          <p14:tracePt t="4116" x="3219450" y="1951038"/>
          <p14:tracePt t="4129" x="3219450" y="1943100"/>
          <p14:tracePt t="4142" x="3219450" y="1919288"/>
          <p14:tracePt t="4158" x="3213100" y="1903413"/>
          <p14:tracePt t="4166" x="3181350" y="1889125"/>
          <p14:tracePt t="4175" x="3143250" y="1857375"/>
          <p14:tracePt t="4183" x="3111500" y="1835150"/>
          <p14:tracePt t="4191" x="3081338" y="1835150"/>
          <p14:tracePt t="4200" x="3041650" y="1819275"/>
          <p14:tracePt t="4208" x="3027363" y="1819275"/>
          <p14:tracePt t="4216" x="3011488" y="1819275"/>
          <p14:tracePt t="4224" x="2995613" y="1819275"/>
          <p14:tracePt t="4233" x="2979738" y="1819275"/>
          <p14:tracePt t="4250" x="2941638" y="1819275"/>
          <p14:tracePt t="4258" x="2925763" y="1819275"/>
          <p14:tracePt t="4273" x="2925763" y="1835150"/>
          <p14:tracePt t="4362" x="2933700" y="1835150"/>
          <p14:tracePt t="4375" x="2933700" y="1819275"/>
          <p14:tracePt t="4383" x="2949575" y="1819275"/>
          <p14:tracePt t="5279" x="2971800" y="1819275"/>
          <p14:tracePt t="5290" x="2987675" y="1819275"/>
          <p14:tracePt t="5297" x="3003550" y="1819275"/>
          <p14:tracePt t="5299" x="3003550" y="1803400"/>
          <p14:tracePt t="5308" x="3019425" y="1773238"/>
          <p14:tracePt t="5309" x="3019425" y="1757363"/>
          <p14:tracePt t="5316" x="3057525" y="1687513"/>
          <p14:tracePt t="5317" x="3057525" y="1671638"/>
          <p14:tracePt t="5325" x="3073400" y="1563688"/>
          <p14:tracePt t="5326" x="3073400" y="1547813"/>
          <p14:tracePt t="5333" x="3089275" y="1377950"/>
          <p14:tracePt t="5334" x="3089275" y="1362075"/>
          <p14:tracePt t="5341" x="3103563" y="1160463"/>
          <p14:tracePt t="5342" x="3103563" y="1130300"/>
          <p14:tracePt t="5350" x="3119438" y="788988"/>
          <p14:tracePt t="5358" x="3119438" y="465138"/>
          <p14:tracePt t="5366" x="3119438" y="131763"/>
          <p14:tracePt t="7607" x="5721350" y="15875"/>
          <p14:tracePt t="7608" x="5689600" y="53975"/>
          <p14:tracePt t="7617" x="5348288" y="395288"/>
          <p14:tracePt t="7625" x="4992688" y="766763"/>
          <p14:tracePt t="7642" x="4249738" y="1423988"/>
          <p14:tracePt t="7650" x="3854450" y="1679575"/>
          <p14:tracePt t="7658" x="3482975" y="1881188"/>
          <p14:tracePt t="7667" x="3143250" y="2035175"/>
          <p14:tracePt t="7675" x="2855913" y="2136775"/>
          <p14:tracePt t="7692" x="2400300" y="2306638"/>
          <p14:tracePt t="7700" x="2214563" y="2376488"/>
          <p14:tracePt t="7708" x="2128838" y="2392363"/>
          <p14:tracePt t="7716" x="2028825" y="2406650"/>
          <p14:tracePt t="7725" x="1958975" y="2422525"/>
          <p14:tracePt t="7733" x="1911350" y="2422525"/>
          <p14:tracePt t="7741" x="1873250" y="2438400"/>
          <p14:tracePt t="7758" x="1811338" y="2454275"/>
          <p14:tracePt t="7767" x="1773238" y="2454275"/>
          <p14:tracePt t="7775" x="1757363" y="2476500"/>
          <p14:tracePt t="7795" x="1757363" y="2492375"/>
          <p14:tracePt t="7806" x="1757363" y="2508250"/>
          <p14:tracePt t="7816" x="1757363" y="2524125"/>
          <p14:tracePt t="7825" x="1741488" y="2538413"/>
          <p14:tracePt t="7841" x="1671638" y="2592388"/>
          <p14:tracePt t="7850" x="1625600" y="2624138"/>
          <p14:tracePt t="7858" x="1587500" y="2647950"/>
          <p14:tracePt t="7866" x="1571625" y="2647950"/>
          <p14:tracePt t="7867" x="1571625" y="2662238"/>
          <p14:tracePt t="7901" x="1579563" y="2662238"/>
          <p14:tracePt t="7903" x="1593850" y="2662238"/>
          <p14:tracePt t="7908" x="1617663" y="2662238"/>
          <p14:tracePt t="7917" x="1703388" y="2647950"/>
          <p14:tracePt t="7925" x="1803400" y="2616200"/>
          <p14:tracePt t="7933" x="1905000" y="2600325"/>
          <p14:tracePt t="7941" x="2005013" y="2586038"/>
          <p14:tracePt t="7950" x="2074863" y="2546350"/>
          <p14:tracePt t="7958" x="2105025" y="2530475"/>
          <p14:tracePt t="7967" x="2120900" y="2530475"/>
          <p14:tracePt t="7976" x="2120900" y="2516188"/>
          <p14:tracePt t="8005" x="2112963" y="2516188"/>
          <p14:tracePt t="8017" x="2028825" y="2516188"/>
          <p14:tracePt t="8017" x="2012950" y="2524125"/>
          <p14:tracePt t="8033" x="1843088" y="2538413"/>
          <p14:tracePt t="8034" x="1827213" y="2538413"/>
          <p14:tracePt t="8041" x="1741488" y="2538413"/>
          <p14:tracePt t="8042" x="1725613" y="2538413"/>
          <p14:tracePt t="8050" x="1625600" y="2538413"/>
          <p14:tracePt t="8058" x="1501775" y="2538413"/>
          <p14:tracePt t="8066" x="1385888" y="2538413"/>
          <p14:tracePt t="8075" x="1284288" y="2538413"/>
          <p14:tracePt t="8083" x="1160463" y="2562225"/>
          <p14:tracePt t="8091" x="1098550" y="2562225"/>
          <p14:tracePt t="8100" x="1060450" y="2562225"/>
          <p14:tracePt t="8108" x="1030288" y="2562225"/>
          <p14:tracePt t="8138" x="1036638" y="2562225"/>
          <p14:tracePt t="8143" x="1052513" y="2562225"/>
          <p14:tracePt t="8150" x="1106488" y="2562225"/>
          <p14:tracePt t="8158" x="1192213" y="2546350"/>
          <p14:tracePt t="8167" x="1308100" y="2530475"/>
          <p14:tracePt t="8175" x="1408113" y="2530475"/>
          <p14:tracePt t="8183" x="1509713" y="2516188"/>
          <p14:tracePt t="8191" x="1663700" y="2516188"/>
          <p14:tracePt t="8200" x="1819275" y="2516188"/>
          <p14:tracePt t="8208" x="1951038" y="2516188"/>
          <p14:tracePt t="8209" x="1989138" y="2516188"/>
          <p14:tracePt t="8217" x="2136775" y="2516188"/>
          <p14:tracePt t="8225" x="2306638" y="2516188"/>
          <p14:tracePt t="8234" x="2476500" y="2524125"/>
          <p14:tracePt t="8241" x="2632075" y="2524125"/>
          <p14:tracePt t="8242" x="2647950" y="2524125"/>
          <p14:tracePt t="8250" x="2786063" y="2538413"/>
          <p14:tracePt t="8258" x="2903538" y="2538413"/>
          <p14:tracePt t="8259" x="2917825" y="2538413"/>
          <p14:tracePt t="8266" x="3033713" y="2538413"/>
          <p14:tracePt t="8283" x="3219450" y="2562225"/>
          <p14:tracePt t="8291" x="3289300" y="2562225"/>
          <p14:tracePt t="8300" x="3344863" y="2562225"/>
          <p14:tracePt t="8308" x="3359150" y="2562225"/>
          <p14:tracePt t="8316" x="3375025" y="2562225"/>
          <p14:tracePt t="8331" x="3367088" y="2562225"/>
          <p14:tracePt t="8335" x="3351213" y="2562225"/>
          <p14:tracePt t="8342" x="3313113" y="2562225"/>
          <p14:tracePt t="8350" x="3251200" y="2562225"/>
          <p14:tracePt t="8358" x="3143250" y="2562225"/>
          <p14:tracePt t="8367" x="3011488" y="2562225"/>
          <p14:tracePt t="8375" x="2895600" y="2562225"/>
          <p14:tracePt t="8383" x="2740025" y="2562225"/>
          <p14:tracePt t="8393" x="2516188" y="2562225"/>
          <p14:tracePt t="8400" x="2330450" y="2546350"/>
          <p14:tracePt t="8408" x="2128838" y="2546350"/>
          <p14:tracePt t="8409" x="2097088" y="2546350"/>
          <p14:tracePt t="8417" x="1927225" y="2546350"/>
          <p14:tracePt t="8425" x="1757363" y="2546350"/>
          <p14:tracePt t="8434" x="1587500" y="2546350"/>
          <p14:tracePt t="8441" x="1485900" y="2546350"/>
          <p14:tracePt t="8442" x="1470025" y="2546350"/>
          <p14:tracePt t="8450" x="1370013" y="2546350"/>
          <p14:tracePt t="8458" x="1300163" y="2546350"/>
          <p14:tracePt t="8466" x="1270000" y="2546350"/>
          <p14:tracePt t="8492" x="1308100" y="2530475"/>
          <p14:tracePt t="8500" x="1393825" y="2530475"/>
          <p14:tracePt t="8508" x="1477963" y="2530475"/>
          <p14:tracePt t="8517" x="1617663" y="2530475"/>
          <p14:tracePt t="8525" x="1749425" y="2530475"/>
          <p14:tracePt t="8533" x="1919288" y="2530475"/>
          <p14:tracePt t="8542" x="2074863" y="2530475"/>
          <p14:tracePt t="8550" x="2220913" y="2530475"/>
          <p14:tracePt t="8558" x="2376488" y="2530475"/>
          <p14:tracePt t="8559" x="2392363" y="2530475"/>
          <p14:tracePt t="8567" x="2562225" y="2530475"/>
          <p14:tracePt t="8575" x="2701925" y="2530475"/>
          <p14:tracePt t="8583" x="2817813" y="2530475"/>
          <p14:tracePt t="8592" x="2949575" y="2530475"/>
          <p14:tracePt t="8600" x="3019425" y="2530475"/>
          <p14:tracePt t="8608" x="3057525" y="2530475"/>
          <p14:tracePt t="8616" x="3073400" y="2530475"/>
          <p14:tracePt t="8642" x="3027363" y="2516188"/>
          <p14:tracePt t="8650" x="2957513" y="2516188"/>
          <p14:tracePt t="8658" x="2855913" y="2516188"/>
          <p14:tracePt t="8666" x="2724150" y="2516188"/>
          <p14:tracePt t="8683" x="2454275" y="2516188"/>
          <p14:tracePt t="8691" x="2314575" y="2516188"/>
          <p14:tracePt t="8700" x="2166938" y="2524125"/>
          <p14:tracePt t="8708" x="2028825" y="2524125"/>
          <p14:tracePt t="8717" x="1843088" y="2538413"/>
          <p14:tracePt t="8725" x="1703388" y="2538413"/>
          <p14:tracePt t="8733" x="1587500" y="2562225"/>
          <p14:tracePt t="8742" x="1485900" y="2562225"/>
          <p14:tracePt t="8750" x="1401763" y="2562225"/>
          <p14:tracePt t="8758" x="1354138" y="2562225"/>
          <p14:tracePt t="8767" x="1316038" y="2562225"/>
          <p14:tracePt t="8791" x="1323975" y="2562225"/>
          <p14:tracePt t="8795" x="1346200" y="2562225"/>
          <p14:tracePt t="8800" x="1362075" y="2562225"/>
          <p14:tracePt t="8808" x="1431925" y="2562225"/>
          <p14:tracePt t="8809" x="1447800" y="2562225"/>
          <p14:tracePt t="8816" x="1531938" y="2562225"/>
          <p14:tracePt t="8825" x="1649413" y="2546350"/>
          <p14:tracePt t="8833" x="1781175" y="2530475"/>
          <p14:tracePt t="8841" x="1919288" y="2530475"/>
          <p14:tracePt t="8850" x="2074863" y="2530475"/>
          <p14:tracePt t="8858" x="2190750" y="2530475"/>
          <p14:tracePt t="8859" x="2220913" y="2530475"/>
          <p14:tracePt t="8866" x="2376488" y="2516188"/>
          <p14:tracePt t="8875" x="2492375" y="2516188"/>
          <p14:tracePt t="8883" x="2632075" y="2516188"/>
          <p14:tracePt t="8892" x="2747963" y="2516188"/>
          <p14:tracePt t="8900" x="2847975" y="2516188"/>
          <p14:tracePt t="8908" x="2917825" y="2516188"/>
          <p14:tracePt t="8917" x="2971800" y="2524125"/>
          <p14:tracePt t="8925" x="3003550" y="2524125"/>
          <p14:tracePt t="8933" x="3019425" y="2524125"/>
          <p14:tracePt t="8941" x="3019425" y="2538413"/>
          <p14:tracePt t="8959" x="3011488" y="2538413"/>
          <p14:tracePt t="8967" x="2979738" y="2538413"/>
          <p14:tracePt t="8975" x="2925763" y="2538413"/>
          <p14:tracePt t="8983" x="2871788" y="2538413"/>
          <p14:tracePt t="8984" x="2855913" y="2538413"/>
          <p14:tracePt t="8991" x="2809875" y="2538413"/>
          <p14:tracePt t="8992" x="2786063" y="2530475"/>
          <p14:tracePt t="9000" x="2724150" y="2530475"/>
          <p14:tracePt t="9008" x="2640013" y="2530475"/>
          <p14:tracePt t="9016" x="2538413" y="2530475"/>
          <p14:tracePt t="9025" x="2438400" y="2530475"/>
          <p14:tracePt t="9033" x="2314575" y="2530475"/>
          <p14:tracePt t="9042" x="2198688" y="2530475"/>
          <p14:tracePt t="9042" x="2182813" y="2530475"/>
          <p14:tracePt t="9050" x="2058988" y="2516188"/>
          <p14:tracePt t="9058" x="1927225" y="2516188"/>
          <p14:tracePt t="9059" x="1911350" y="2516188"/>
          <p14:tracePt t="9066" x="1773238" y="2516188"/>
          <p14:tracePt t="9075" x="1641475" y="2516188"/>
          <p14:tracePt t="9083" x="1539875" y="2516188"/>
          <p14:tracePt t="9092" x="1401763" y="2516188"/>
          <p14:tracePt t="9100" x="1300163" y="2516188"/>
          <p14:tracePt t="9108" x="1216025" y="2516188"/>
          <p14:tracePt t="9117" x="1146175" y="2516188"/>
          <p14:tracePt t="9125" x="1098550" y="2516188"/>
          <p14:tracePt t="9133" x="1084263" y="2516188"/>
          <p14:tracePt t="9173" x="1092200" y="2516188"/>
          <p14:tracePt t="9179" x="1106488" y="2516188"/>
          <p14:tracePt t="9191" x="1138238" y="2516188"/>
          <p14:tracePt t="9200" x="1176338" y="2516188"/>
          <p14:tracePt t="9208" x="1222375" y="2516188"/>
          <p14:tracePt t="9217" x="1277938" y="2516188"/>
          <p14:tracePt t="9225" x="1323975" y="2516188"/>
          <p14:tracePt t="9234" x="1408113" y="2516188"/>
          <p14:tracePt t="9241" x="1493838" y="2516188"/>
          <p14:tracePt t="9250" x="1579563" y="2516188"/>
          <p14:tracePt t="9267" x="1849438" y="2516188"/>
          <p14:tracePt t="9275" x="2020888" y="2524125"/>
          <p14:tracePt t="9292" x="2290763" y="2524125"/>
          <p14:tracePt t="9300" x="2406650" y="2524125"/>
          <p14:tracePt t="9308" x="2532063" y="2524125"/>
          <p14:tracePt t="9309" x="2546350" y="2524125"/>
          <p14:tracePt t="9317" x="2662238" y="2524125"/>
          <p14:tracePt t="9325" x="2747963" y="2516188"/>
          <p14:tracePt t="9333" x="2833688" y="2516188"/>
          <p14:tracePt t="9342" x="2917825" y="2500313"/>
          <p14:tracePt t="9350" x="3003550" y="2500313"/>
          <p14:tracePt t="9358" x="3057525" y="2484438"/>
          <p14:tracePt t="9367" x="3089275" y="2484438"/>
          <p14:tracePt t="9375" x="3103563" y="2484438"/>
          <p14:tracePt t="9398" x="3095625" y="2484438"/>
          <p14:tracePt t="9402" x="3081338" y="2484438"/>
          <p14:tracePt t="9408" x="3041650" y="2484438"/>
          <p14:tracePt t="9417" x="2995613" y="2484438"/>
          <p14:tracePt t="9425" x="2909888" y="2484438"/>
          <p14:tracePt t="9434" x="2825750" y="2484438"/>
          <p14:tracePt t="9434" x="2809875" y="2484438"/>
          <p14:tracePt t="9441" x="2740025" y="2484438"/>
          <p14:tracePt t="9442" x="2724150" y="2484438"/>
          <p14:tracePt t="9450" x="2624138" y="2484438"/>
          <p14:tracePt t="9458" x="2484438" y="2484438"/>
          <p14:tracePt t="9459" x="2454275" y="2484438"/>
          <p14:tracePt t="9467" x="2330450" y="2484438"/>
          <p14:tracePt t="9475" x="2214563" y="2484438"/>
          <p14:tracePt t="9483" x="2097088" y="2484438"/>
          <p14:tracePt t="9484" x="2082800" y="2484438"/>
          <p14:tracePt t="9491" x="1973263" y="2492375"/>
          <p14:tracePt t="9500" x="1857375" y="2492375"/>
          <p14:tracePt t="9508" x="1773238" y="2492375"/>
          <p14:tracePt t="9517" x="1687513" y="2492375"/>
          <p14:tracePt t="9525" x="1641475" y="2492375"/>
          <p14:tracePt t="9533" x="1587500" y="2508250"/>
          <p14:tracePt t="9576" x="1593850" y="2508250"/>
          <p14:tracePt t="9581" x="1617663" y="2508250"/>
          <p14:tracePt t="9584" x="1633538" y="2508250"/>
          <p14:tracePt t="9591" x="1663700" y="2508250"/>
          <p14:tracePt t="9600" x="1733550" y="2524125"/>
          <p14:tracePt t="9608" x="1819275" y="2524125"/>
          <p14:tracePt t="9617" x="1905000" y="2524125"/>
          <p14:tracePt t="9625" x="1973263" y="2524125"/>
          <p14:tracePt t="9633" x="2051050" y="2524125"/>
          <p14:tracePt t="9634" x="2074863" y="2524125"/>
          <p14:tracePt t="9641" x="2174875" y="2524125"/>
          <p14:tracePt t="9650" x="2260600" y="2524125"/>
          <p14:tracePt t="9667" x="2462213" y="2524125"/>
          <p14:tracePt t="9675" x="2562225" y="2524125"/>
          <p14:tracePt t="9683" x="2647950" y="2524125"/>
          <p14:tracePt t="9692" x="2732088" y="2524125"/>
          <p14:tracePt t="9700" x="2817813" y="2524125"/>
          <p14:tracePt t="9717" x="2971800" y="2524125"/>
          <p14:tracePt t="9725" x="3019425" y="2524125"/>
          <p14:tracePt t="9733" x="3073400" y="2524125"/>
          <p14:tracePt t="9734" x="3089275" y="2524125"/>
          <p14:tracePt t="9741" x="3119438" y="2538413"/>
          <p14:tracePt t="9750" x="3157538" y="2538413"/>
          <p14:tracePt t="9758" x="3173413" y="2538413"/>
          <p14:tracePt t="9766" x="3189288" y="2538413"/>
          <p14:tracePt t="9795" x="3181350" y="2538413"/>
          <p14:tracePt t="9801" x="3165475" y="2538413"/>
          <p14:tracePt t="9808" x="3127375" y="2538413"/>
          <p14:tracePt t="9816" x="3081338" y="2530475"/>
          <p14:tracePt t="9825" x="3011488" y="2530475"/>
          <p14:tracePt t="9833" x="2909888" y="2516188"/>
          <p14:tracePt t="9841" x="2825750" y="2516188"/>
          <p14:tracePt t="9858" x="2554288" y="2500313"/>
          <p14:tracePt t="9859" x="2538413" y="2500313"/>
          <p14:tracePt t="9860" x="2516188" y="2500313"/>
          <p14:tracePt t="9867" x="2384425" y="2500313"/>
          <p14:tracePt t="9875" x="2244725" y="2500313"/>
          <p14:tracePt t="9883" x="2097088" y="2500313"/>
          <p14:tracePt t="9892" x="1927225" y="2500313"/>
          <p14:tracePt t="9900" x="1811338" y="2500313"/>
          <p14:tracePt t="9908" x="1703388" y="2500313"/>
          <p14:tracePt t="9917" x="1601788" y="2500313"/>
          <p14:tracePt t="9925" x="1555750" y="2500313"/>
          <p14:tracePt t="9933" x="1517650" y="2500313"/>
          <p14:tracePt t="9970" x="1531938" y="2500313"/>
          <p14:tracePt t="9973" x="1547813" y="2500313"/>
          <p14:tracePt t="9976" x="1563688" y="2500313"/>
          <p14:tracePt t="9983" x="1617663" y="2500313"/>
          <p14:tracePt t="9991" x="1679575" y="2500313"/>
          <p14:tracePt t="10000" x="1765300" y="2500313"/>
          <p14:tracePt t="10008" x="1849438" y="2500313"/>
          <p14:tracePt t="10009" x="1865313" y="2500313"/>
          <p14:tracePt t="10016" x="1973263" y="2500313"/>
          <p14:tracePt t="10025" x="2090738" y="2500313"/>
          <p14:tracePt t="10034" x="2220913" y="2500313"/>
          <p14:tracePt t="10042" x="2360613" y="2500313"/>
          <p14:tracePt t="10050" x="2516188" y="2500313"/>
          <p14:tracePt t="10058" x="2647950" y="2500313"/>
          <p14:tracePt t="10059" x="2662238" y="2500313"/>
          <p14:tracePt t="10066" x="2801938" y="2500313"/>
          <p14:tracePt t="10075" x="2903538" y="2500313"/>
          <p14:tracePt t="10092" x="3119438" y="2508250"/>
          <p14:tracePt t="10100" x="3173413" y="2508250"/>
          <p14:tracePt t="10108" x="3189288" y="2508250"/>
          <p14:tracePt t="10139" x="3181350" y="2508250"/>
          <p14:tracePt t="10143" x="3165475" y="2508250"/>
          <p14:tracePt t="10150" x="3095625" y="2508250"/>
          <p14:tracePt t="10158" x="2995613" y="2508250"/>
          <p14:tracePt t="10159" x="2979738" y="2508250"/>
          <p14:tracePt t="10167" x="2855913" y="2500313"/>
          <p14:tracePt t="10184" x="2554288" y="2500313"/>
          <p14:tracePt t="10192" x="2400300" y="2500313"/>
          <p14:tracePt t="10200" x="2244725" y="2500313"/>
          <p14:tracePt t="10208" x="2128838" y="2500313"/>
          <p14:tracePt t="10209" x="2112963" y="2500313"/>
          <p14:tracePt t="10217" x="1997075" y="2500313"/>
          <p14:tracePt t="10218" x="1973263" y="2500313"/>
          <p14:tracePt t="10225" x="1911350" y="2500313"/>
          <p14:tracePt t="10234" x="1843088" y="2500313"/>
          <p14:tracePt t="10241" x="1787525" y="2500313"/>
          <p14:tracePt t="10250" x="1757363" y="2500313"/>
          <p14:tracePt t="10287" x="1765300" y="2500313"/>
          <p14:tracePt t="10292" x="1781175" y="2500313"/>
          <p14:tracePt t="10296" x="1803400" y="2500313"/>
          <p14:tracePt t="10301" x="1819275" y="2500313"/>
          <p14:tracePt t="10308" x="1849438" y="2500313"/>
          <p14:tracePt t="10325" x="1935163" y="2500313"/>
          <p14:tracePt t="10333" x="1973263" y="2500313"/>
          <p14:tracePt t="10342" x="2005013" y="2500313"/>
          <p14:tracePt t="10350" x="2020888" y="2500313"/>
          <p14:tracePt t="10358" x="2035175" y="2500313"/>
          <p14:tracePt t="10367" x="2051050" y="2500313"/>
          <p14:tracePt t="10405" x="2043113" y="2500313"/>
          <p14:tracePt t="10417" x="2028825" y="2508250"/>
          <p14:tracePt t="10425" x="2012950" y="2508250"/>
          <p14:tracePt t="10433" x="1997075" y="2508250"/>
          <p14:tracePt t="10434" x="1973263" y="2508250"/>
          <p14:tracePt t="10445" x="1973263" y="2524125"/>
          <p14:tracePt t="10450" x="1958975" y="2524125"/>
          <p14:tracePt t="10467" x="1943100" y="2524125"/>
          <p14:tracePt t="10475" x="1927225" y="2524125"/>
          <p14:tracePt t="10483" x="1911350" y="2538413"/>
          <p14:tracePt t="10491" x="1897063" y="2538413"/>
          <p14:tracePt t="10634" x="1897063" y="2530475"/>
          <p14:tracePt t="10652" x="1897063" y="2516188"/>
          <p14:tracePt t="10655" x="1905000" y="2516188"/>
          <p14:tracePt t="10682" x="1905000" y="2500313"/>
          <p14:tracePt t="10725" x="1905000" y="2484438"/>
          <p14:tracePt t="11051" x="1905000" y="2462213"/>
          <p14:tracePt t="11060" x="1905000" y="2446338"/>
          <p14:tracePt t="11069" x="1905000" y="2430463"/>
          <p14:tracePt t="11077" x="1905000" y="2414588"/>
          <p14:tracePt t="11083" x="1905000" y="2400300"/>
          <p14:tracePt t="11092" x="1919288" y="2376488"/>
          <p14:tracePt t="11100" x="1919288" y="2360613"/>
          <p14:tracePt t="11108" x="1935163" y="2344738"/>
          <p14:tracePt t="11125" x="1951038" y="2330450"/>
          <p14:tracePt t="11194" x="1973263" y="2330450"/>
          <p14:tracePt t="11207" x="1989138" y="2330450"/>
          <p14:tracePt t="11217" x="2005013" y="2330450"/>
          <p14:tracePt t="11225" x="2020888" y="2330450"/>
          <p14:tracePt t="11233" x="2035175" y="2330450"/>
          <p14:tracePt t="11242" x="2074863" y="2338388"/>
          <p14:tracePt t="11250" x="2120900" y="2338388"/>
          <p14:tracePt t="11267" x="2290763" y="2406650"/>
          <p14:tracePt t="11275" x="2392363" y="2438400"/>
          <p14:tracePt t="11283" x="2492375" y="2508250"/>
          <p14:tracePt t="11292" x="2593975" y="2562225"/>
          <p14:tracePt t="11292" x="2616200" y="2578100"/>
          <p14:tracePt t="11301" x="2701925" y="2624138"/>
          <p14:tracePt t="11302" x="2717800" y="2647950"/>
          <p14:tracePt t="11309" x="2801938" y="2693988"/>
          <p14:tracePt t="11317" x="2863850" y="2763838"/>
          <p14:tracePt t="11325" x="2917825" y="2833688"/>
          <p14:tracePt t="11333" x="2987675" y="2879725"/>
          <p14:tracePt t="11334" x="2987675" y="2895600"/>
          <p14:tracePt t="11342" x="3019425" y="2949575"/>
          <p14:tracePt t="11350" x="3057525" y="2995613"/>
          <p14:tracePt t="11359" x="3103563" y="3049588"/>
          <p14:tracePt t="11367" x="3119438" y="3103563"/>
          <p14:tracePt t="11375" x="3157538" y="3135313"/>
          <p14:tracePt t="11383" x="3173413" y="3165475"/>
          <p14:tracePt t="11391" x="3173413" y="3205163"/>
          <p14:tracePt t="11400" x="3189288" y="3235325"/>
          <p14:tracePt t="11408" x="3189288" y="3267075"/>
          <p14:tracePt t="11417" x="3205163" y="3305175"/>
          <p14:tracePt t="11425" x="3205163" y="3321050"/>
          <p14:tracePt t="11433" x="3219450" y="3351213"/>
          <p14:tracePt t="11442" x="3243263" y="3390900"/>
          <p14:tracePt t="11450" x="3259138" y="3405188"/>
          <p14:tracePt t="11458" x="3259138" y="3436938"/>
          <p14:tracePt t="11467" x="3275013" y="3460750"/>
          <p14:tracePt t="11475" x="3289300" y="3490913"/>
          <p14:tracePt t="11483" x="3305175" y="3536950"/>
          <p14:tracePt t="11484" x="3328988" y="3536950"/>
          <p14:tracePt t="11492" x="3359150" y="3590925"/>
          <p14:tracePt t="11500" x="3390900" y="3660775"/>
          <p14:tracePt t="11508" x="3429000" y="3730625"/>
          <p14:tracePt t="11509" x="3444875" y="3746500"/>
          <p14:tracePt t="11517" x="3475038" y="3808413"/>
          <p14:tracePt t="11525" x="3490913" y="3916363"/>
          <p14:tracePt t="11533" x="3530600" y="4002088"/>
          <p14:tracePt t="11534" x="3530600" y="4017963"/>
          <p14:tracePt t="11542" x="3544888" y="4148138"/>
          <p14:tracePt t="11550" x="3560763" y="4287838"/>
          <p14:tracePt t="11558" x="3576638" y="4419600"/>
          <p14:tracePt t="11559" x="3576638" y="4435475"/>
          <p14:tracePt t="11567" x="3598863" y="4605338"/>
          <p14:tracePt t="11575" x="3598863" y="4775200"/>
          <p14:tracePt t="11583" x="3598863" y="4946650"/>
          <p14:tracePt t="11584" x="3598863" y="5000625"/>
          <p14:tracePt t="11592" x="3614738" y="5146675"/>
          <p14:tracePt t="11600" x="3646488" y="5318125"/>
          <p14:tracePt t="11608" x="3676650" y="5487988"/>
          <p14:tracePt t="11609" x="3676650" y="5503863"/>
          <p14:tracePt t="11617" x="3746500" y="5641975"/>
          <p14:tracePt t="11625" x="3784600" y="5759450"/>
          <p14:tracePt t="11633" x="3832225" y="5859463"/>
          <p14:tracePt t="11642" x="3902075" y="5959475"/>
          <p14:tracePt t="11650" x="3932238" y="6029325"/>
          <p14:tracePt t="11658" x="3986213" y="6099175"/>
          <p14:tracePt t="11667" x="4032250" y="6169025"/>
          <p14:tracePt t="11675" x="4071938" y="6230938"/>
          <p14:tracePt t="11683" x="4087813" y="6300788"/>
          <p14:tracePt t="11700" x="4102100" y="6416675"/>
          <p14:tracePt t="11708" x="4102100" y="6470650"/>
          <p14:tracePt t="11717" x="4102100" y="6486525"/>
          <p14:tracePt t="11725" x="4102100" y="6502400"/>
          <p14:tracePt t="11734" x="4102100" y="6516688"/>
          <p14:tracePt t="11742" x="4102100" y="6556375"/>
          <p14:tracePt t="11750" x="4102100" y="6586538"/>
          <p14:tracePt t="11758" x="4102100" y="6640513"/>
          <p14:tracePt t="11767" x="4117975" y="6688138"/>
          <p14:tracePt t="11775" x="4157663" y="6757988"/>
          <p14:tracePt t="12315" x="0" y="0"/>
        </p14:tracePtLst>
        <p14:tracePtLst>
          <p14:tracePt t="33950" x="4010025" y="6834188"/>
          <p14:tracePt t="33951" x="3994150" y="6819900"/>
          <p14:tracePt t="33953" x="3978275" y="6780213"/>
          <p14:tracePt t="33968" x="3854450" y="6594475"/>
          <p14:tracePt t="33968" x="3824288" y="6564313"/>
          <p14:tracePt t="33976" x="3754438" y="6424613"/>
          <p14:tracePt t="33977" x="3722688" y="6392863"/>
          <p14:tracePt t="33977" x="3722688" y="6378575"/>
          <p14:tracePt t="33984" x="3638550" y="6254750"/>
          <p14:tracePt t="33985" x="3622675" y="6238875"/>
          <p14:tracePt t="33985" x="3622675" y="6223000"/>
          <p14:tracePt t="33993" x="3536950" y="6107113"/>
          <p14:tracePt t="34002" x="3413125" y="5953125"/>
          <p14:tracePt t="34002" x="3398838" y="5921375"/>
          <p14:tracePt t="34018" x="3197225" y="5681663"/>
          <p14:tracePt t="34018" x="3181350" y="5665788"/>
          <p14:tracePt t="34026" x="3081338" y="5565775"/>
          <p14:tracePt t="34034" x="2979738" y="5464175"/>
          <p14:tracePt t="34043" x="2825750" y="5326063"/>
          <p14:tracePt t="34051" x="2686050" y="5194300"/>
          <p14:tracePt t="34059" x="2570163" y="5054600"/>
          <p14:tracePt t="34068" x="2454275" y="4899025"/>
          <p14:tracePt t="34069" x="2438400" y="4868863"/>
          <p14:tracePt t="34076" x="2368550" y="4768850"/>
          <p14:tracePt t="34084" x="2282825" y="4613275"/>
          <p14:tracePt t="34093" x="2198688" y="4443413"/>
          <p14:tracePt t="34094" x="2182813" y="4443413"/>
          <p14:tracePt t="34109" x="2097088" y="4327525"/>
          <p14:tracePt t="34118" x="2058988" y="4295775"/>
          <p14:tracePt t="34126" x="2043113" y="4271963"/>
          <p14:tracePt t="34135" x="2028825" y="4257675"/>
          <p14:tracePt t="34143" x="2012950" y="4241800"/>
          <p14:tracePt t="34151" x="1997075" y="4225925"/>
          <p14:tracePt t="34160" x="1958975" y="4195763"/>
          <p14:tracePt t="34168" x="1943100" y="4171950"/>
          <p14:tracePt t="34176" x="1927225" y="4156075"/>
          <p14:tracePt t="34177" x="1927225" y="4141788"/>
          <p14:tracePt t="34184" x="1911350" y="4125913"/>
          <p14:tracePt t="34193" x="1873250" y="4071938"/>
          <p14:tracePt t="34201" x="1843088" y="4024313"/>
          <p14:tracePt t="34209" x="1811338" y="3970338"/>
          <p14:tracePt t="34218" x="1773238" y="3940175"/>
          <p14:tracePt t="34226" x="1757363" y="3900488"/>
          <p14:tracePt t="34234" x="1757363" y="3886200"/>
          <p14:tracePt t="34251" x="1741488" y="3854450"/>
          <p14:tracePt t="34259" x="1741488" y="3816350"/>
          <p14:tracePt t="34268" x="1741488" y="3800475"/>
          <p14:tracePt t="34276" x="1741488" y="3770313"/>
          <p14:tracePt t="34277" x="1741488" y="3754438"/>
          <p14:tracePt t="34285" x="1725613" y="3714750"/>
          <p14:tracePt t="34293" x="1725613" y="3668713"/>
          <p14:tracePt t="34301" x="1725613" y="3614738"/>
          <p14:tracePt t="34309" x="1703388" y="3568700"/>
          <p14:tracePt t="34317" x="1703388" y="3514725"/>
          <p14:tracePt t="34326" x="1687513" y="3460750"/>
          <p14:tracePt t="34326" x="1687513" y="3444875"/>
          <p14:tracePt t="34334" x="1687513" y="3413125"/>
          <p14:tracePt t="34343" x="1687513" y="3382963"/>
          <p14:tracePt t="34351" x="1687513" y="3328988"/>
          <p14:tracePt t="34359" x="1687513" y="3297238"/>
          <p14:tracePt t="34368" x="1687513" y="3273425"/>
          <p14:tracePt t="34376" x="1687513" y="3243263"/>
          <p14:tracePt t="34385" x="1687513" y="3227388"/>
          <p14:tracePt t="34393" x="1703388" y="3211513"/>
          <p14:tracePt t="34404" x="1703388" y="3173413"/>
          <p14:tracePt t="34410" x="1703388" y="3157538"/>
          <p14:tracePt t="34418" x="1719263" y="3157538"/>
          <p14:tracePt t="34426" x="1719263" y="3143250"/>
          <p14:tracePt t="34434" x="1719263" y="3127375"/>
          <p14:tracePt t="34443" x="1719263" y="3111500"/>
          <p14:tracePt t="34451" x="1719263" y="3087688"/>
          <p14:tracePt t="34459" x="1719263" y="3073400"/>
          <p14:tracePt t="34469" x="1719263" y="3057525"/>
          <p14:tracePt t="34498" x="1719263" y="3041650"/>
          <p14:tracePt t="34523" x="1719263" y="3025775"/>
          <p14:tracePt t="34540" x="1719263" y="3003550"/>
          <p14:tracePt t="34554" x="1719263" y="2987675"/>
          <p14:tracePt t="34557" x="1703388" y="2987675"/>
          <p14:tracePt t="34576" x="1687513" y="2971800"/>
          <p14:tracePt t="34583" x="1671638" y="2971800"/>
          <p14:tracePt t="34589" x="1657350" y="2957513"/>
          <p14:tracePt t="34594" x="1641475" y="2957513"/>
          <p14:tracePt t="34601" x="1625600" y="2957513"/>
          <p14:tracePt t="34601" x="1625600" y="2941638"/>
          <p14:tracePt t="34609" x="1601788" y="2941638"/>
          <p14:tracePt t="34626" x="1539875" y="2917825"/>
          <p14:tracePt t="34643" x="1485900" y="2901950"/>
          <p14:tracePt t="34651" x="1470025" y="2901950"/>
          <p14:tracePt t="34659" x="1431925" y="2887663"/>
          <p14:tracePt t="34668" x="1416050" y="2887663"/>
          <p14:tracePt t="34676" x="1401763" y="2887663"/>
          <p14:tracePt t="34687" x="1401763" y="2895600"/>
          <p14:tracePt t="34693" x="1401763" y="2917825"/>
          <p14:tracePt t="34701" x="1401763" y="2933700"/>
          <p14:tracePt t="34701" x="1401763" y="2949575"/>
          <p14:tracePt t="34718" x="1463675" y="3033713"/>
          <p14:tracePt t="34726" x="1509713" y="3081338"/>
          <p14:tracePt t="34727" x="1531938" y="3081338"/>
          <p14:tracePt t="34734" x="1593850" y="3135313"/>
          <p14:tracePt t="34743" x="1703388" y="3189288"/>
          <p14:tracePt t="34751" x="1819275" y="3219450"/>
          <p14:tracePt t="34760" x="1951038" y="3267075"/>
          <p14:tracePt t="34768" x="2105025" y="3289300"/>
          <p14:tracePt t="34776" x="2290763" y="3305175"/>
          <p14:tracePt t="34784" x="2492375" y="3305175"/>
          <p14:tracePt t="34793" x="2678113" y="3273425"/>
          <p14:tracePt t="34801" x="2833688" y="3227388"/>
          <p14:tracePt t="34802" x="2847975" y="3227388"/>
          <p14:tracePt t="34810" x="2971800" y="3173413"/>
          <p14:tracePt t="34818" x="3073400" y="3087688"/>
          <p14:tracePt t="34826" x="3135313" y="3025775"/>
          <p14:tracePt t="34826" x="3135313" y="3003550"/>
          <p14:tracePt t="34834" x="3189288" y="2941638"/>
          <p14:tracePt t="34843" x="3219450" y="2887663"/>
          <p14:tracePt t="34859" x="3243263" y="2786063"/>
          <p14:tracePt t="34868" x="3259138" y="2732088"/>
          <p14:tracePt t="34876" x="3227388" y="2701925"/>
          <p14:tracePt t="34884" x="3165475" y="2647950"/>
          <p14:tracePt t="34893" x="3057525" y="2600325"/>
          <p14:tracePt t="34901" x="2925763" y="2546350"/>
          <p14:tracePt t="34909" x="2809875" y="2516188"/>
          <p14:tracePt t="34918" x="2655888" y="2484438"/>
          <p14:tracePt t="34918" x="2640013" y="2484438"/>
          <p14:tracePt t="34926" x="2484438" y="2446338"/>
          <p14:tracePt t="34927" x="2470150" y="2446338"/>
          <p14:tracePt t="34934" x="2282825" y="2430463"/>
          <p14:tracePt t="34943" x="2112963" y="2414588"/>
          <p14:tracePt t="34951" x="1927225" y="2400300"/>
          <p14:tracePt t="34952" x="1911350" y="2400300"/>
          <p14:tracePt t="34959" x="1773238" y="2400300"/>
          <p14:tracePt t="34968" x="1641475" y="2422525"/>
          <p14:tracePt t="34976" x="1539875" y="2454275"/>
          <p14:tracePt t="34977" x="1517650" y="2454275"/>
          <p14:tracePt t="34984" x="1455738" y="2508250"/>
          <p14:tracePt t="35001" x="1331913" y="2608263"/>
          <p14:tracePt t="35009" x="1316038" y="2662238"/>
          <p14:tracePt t="35018" x="1300163" y="2693988"/>
          <p14:tracePt t="35026" x="1300163" y="2747963"/>
          <p14:tracePt t="35034" x="1300163" y="2778125"/>
          <p14:tracePt t="35043" x="1323975" y="2809875"/>
          <p14:tracePt t="35043" x="1323975" y="2833688"/>
          <p14:tracePt t="35051" x="1377950" y="2863850"/>
          <p14:tracePt t="35061" x="1463675" y="2895600"/>
          <p14:tracePt t="35062" x="1477963" y="2917825"/>
          <p14:tracePt t="35069" x="1563688" y="2949575"/>
          <p14:tracePt t="35076" x="1649413" y="2963863"/>
          <p14:tracePt t="35077" x="1663700" y="2963863"/>
          <p14:tracePt t="35084" x="1781175" y="2995613"/>
          <p14:tracePt t="35093" x="1935163" y="3019425"/>
          <p14:tracePt t="35101" x="2090738" y="3019425"/>
          <p14:tracePt t="35110" x="2220913" y="3019425"/>
          <p14:tracePt t="35118" x="2344738" y="3019425"/>
          <p14:tracePt t="35126" x="2476500" y="2987675"/>
          <p14:tracePt t="35143" x="2647950" y="2901950"/>
          <p14:tracePt t="35151" x="2717800" y="2840038"/>
          <p14:tracePt t="35159" x="2747963" y="2786063"/>
          <p14:tracePt t="35168" x="2763838" y="2716213"/>
          <p14:tracePt t="35176" x="2763838" y="2647950"/>
          <p14:tracePt t="35177" x="2763838" y="2632075"/>
          <p14:tracePt t="35185" x="2724150" y="2586038"/>
          <p14:tracePt t="35201" x="2586038" y="2446338"/>
          <p14:tracePt t="35209" x="2484438" y="2414588"/>
          <p14:tracePt t="35218" x="2384425" y="2400300"/>
          <p14:tracePt t="35234" x="2166938" y="2360613"/>
          <p14:tracePt t="35251" x="1911350" y="2360613"/>
          <p14:tracePt t="35259" x="1787525" y="2360613"/>
          <p14:tracePt t="35268" x="1687513" y="2376488"/>
          <p14:tracePt t="35276" x="1571625" y="2406650"/>
          <p14:tracePt t="35284" x="1485900" y="2438400"/>
          <p14:tracePt t="35293" x="1416050" y="2476500"/>
          <p14:tracePt t="35301" x="1354138" y="2508250"/>
          <p14:tracePt t="35309" x="1316038" y="2562225"/>
          <p14:tracePt t="35318" x="1300163" y="2592388"/>
          <p14:tracePt t="35326" x="1300163" y="2647950"/>
          <p14:tracePt t="35334" x="1300163" y="2678113"/>
          <p14:tracePt t="35343" x="1346200" y="2724150"/>
          <p14:tracePt t="35351" x="1393825" y="2763838"/>
          <p14:tracePt t="35352" x="1408113" y="2778125"/>
          <p14:tracePt t="35359" x="1493838" y="2809875"/>
          <p14:tracePt t="35376" x="1733550" y="2879725"/>
          <p14:tracePt t="35393" x="2035175" y="2933700"/>
          <p14:tracePt t="35393" x="2051050" y="2933700"/>
          <p14:tracePt t="35401" x="2206625" y="2949575"/>
          <p14:tracePt t="35410" x="2392363" y="2949575"/>
          <p14:tracePt t="35418" x="2532063" y="2949575"/>
          <p14:tracePt t="35419" x="2546350" y="2949575"/>
          <p14:tracePt t="35426" x="2678113" y="2941638"/>
          <p14:tracePt t="35427" x="2701925" y="2941638"/>
          <p14:tracePt t="35434" x="2817813" y="2901950"/>
          <p14:tracePt t="35442" x="2903538" y="2871788"/>
          <p14:tracePt t="35451" x="2949575" y="2840038"/>
          <p14:tracePt t="35460" x="2949575" y="2786063"/>
          <p14:tracePt t="35468" x="2941638" y="2732088"/>
          <p14:tracePt t="35476" x="2895600" y="2670175"/>
          <p14:tracePt t="35484" x="2825750" y="2616200"/>
          <p14:tracePt t="35493" x="2755900" y="2586038"/>
          <p14:tracePt t="35501" x="2640013" y="2546350"/>
          <p14:tracePt t="35518" x="2400300" y="2516188"/>
          <p14:tracePt t="35518" x="2368550" y="2516188"/>
          <p14:tracePt t="35526" x="2214563" y="2500313"/>
          <p14:tracePt t="35534" x="2058988" y="2500313"/>
          <p14:tracePt t="35543" x="1927225" y="2500313"/>
          <p14:tracePt t="35551" x="1787525" y="2508250"/>
          <p14:tracePt t="35552" x="1773238" y="2508250"/>
          <p14:tracePt t="35552" x="1757363" y="2508250"/>
          <p14:tracePt t="35559" x="1657350" y="2524125"/>
          <p14:tracePt t="35568" x="1539875" y="2562225"/>
          <p14:tracePt t="35576" x="1431925" y="2592388"/>
          <p14:tracePt t="35584" x="1370013" y="2624138"/>
          <p14:tracePt t="35593" x="1316038" y="2662238"/>
          <p14:tracePt t="35601" x="1284288" y="2709863"/>
          <p14:tracePt t="35602" x="1270000" y="2709863"/>
          <p14:tracePt t="35609" x="1270000" y="2747963"/>
          <p14:tracePt t="35618" x="1270000" y="2778125"/>
          <p14:tracePt t="35626" x="1270000" y="2833688"/>
          <p14:tracePt t="35627" x="1277938" y="2833688"/>
          <p14:tracePt t="35634" x="1308100" y="2863850"/>
          <p14:tracePt t="35643" x="1377950" y="2917825"/>
          <p14:tracePt t="35651" x="1477963" y="2949575"/>
          <p14:tracePt t="35659" x="1593850" y="2963863"/>
          <p14:tracePt t="35668" x="1703388" y="2995613"/>
          <p14:tracePt t="35668" x="1719263" y="2995613"/>
          <p14:tracePt t="35676" x="1835150" y="3019425"/>
          <p14:tracePt t="35676" x="1849438" y="3019425"/>
          <p14:tracePt t="35684" x="2005013" y="3019425"/>
          <p14:tracePt t="35693" x="2136775" y="3033713"/>
          <p14:tracePt t="35701" x="2306638" y="3033713"/>
          <p14:tracePt t="35710" x="2430463" y="3033713"/>
          <p14:tracePt t="35710" x="2446338" y="3033713"/>
          <p14:tracePt t="35718" x="2546350" y="3025775"/>
          <p14:tracePt t="35726" x="2662238" y="2987675"/>
          <p14:tracePt t="35734" x="2747963" y="2971800"/>
          <p14:tracePt t="35743" x="2801938" y="2941638"/>
          <p14:tracePt t="35744" x="2817813" y="2941638"/>
          <p14:tracePt t="35751" x="2847975" y="2887663"/>
          <p14:tracePt t="35759" x="2863850" y="2855913"/>
          <p14:tracePt t="35768" x="2863850" y="2817813"/>
          <p14:tracePt t="35777" x="2841625" y="2771775"/>
          <p14:tracePt t="35784" x="2809875" y="2732088"/>
          <p14:tracePt t="35793" x="2740025" y="2701925"/>
          <p14:tracePt t="35794" x="2724150" y="2701925"/>
          <p14:tracePt t="35801" x="2655888" y="2686050"/>
          <p14:tracePt t="35802" x="2640013" y="2686050"/>
          <p14:tracePt t="35810" x="2516188" y="2670175"/>
          <p14:tracePt t="35818" x="2400300" y="2647950"/>
          <p14:tracePt t="35818" x="2384425" y="2647950"/>
          <p14:tracePt t="35826" x="2268538" y="2647950"/>
          <p14:tracePt t="35826" x="2244725" y="2632075"/>
          <p14:tracePt t="35834" x="2097088" y="2632075"/>
          <p14:tracePt t="35843" x="1927225" y="2632075"/>
          <p14:tracePt t="35851" x="1787525" y="2632075"/>
          <p14:tracePt t="35851" x="1773238" y="2632075"/>
          <p14:tracePt t="35860" x="1625600" y="2632075"/>
          <p14:tracePt t="35868" x="1485900" y="2647950"/>
          <p14:tracePt t="35876" x="1370013" y="2678113"/>
          <p14:tracePt t="35877" x="1354138" y="2678113"/>
          <p14:tracePt t="35884" x="1246188" y="2709863"/>
          <p14:tracePt t="35893" x="1184275" y="2747963"/>
          <p14:tracePt t="35901" x="1160463" y="2778125"/>
          <p14:tracePt t="35910" x="1146175" y="2809875"/>
          <p14:tracePt t="35918" x="1146175" y="2863850"/>
          <p14:tracePt t="35926" x="1146175" y="2917825"/>
          <p14:tracePt t="35927" x="1146175" y="2933700"/>
          <p14:tracePt t="35935" x="1192213" y="2979738"/>
          <p14:tracePt t="35943" x="1262063" y="3019425"/>
          <p14:tracePt t="35951" x="1346200" y="3065463"/>
          <p14:tracePt t="35959" x="1447800" y="3103563"/>
          <p14:tracePt t="35968" x="1563688" y="3119438"/>
          <p14:tracePt t="35968" x="1579563" y="3119438"/>
          <p14:tracePt t="35977" x="1719263" y="3135313"/>
          <p14:tracePt t="35984" x="1835150" y="3135313"/>
          <p14:tracePt t="35993" x="1973263" y="3135313"/>
          <p14:tracePt t="36001" x="2120900" y="3135313"/>
          <p14:tracePt t="36002" x="2136775" y="3135313"/>
          <p14:tracePt t="36002" x="2159000" y="3135313"/>
          <p14:tracePt t="36009" x="2276475" y="3127375"/>
          <p14:tracePt t="36018" x="2406650" y="3087688"/>
          <p14:tracePt t="36026" x="2516188" y="3041650"/>
          <p14:tracePt t="36034" x="2616200" y="2971800"/>
          <p14:tracePt t="36043" x="2662238" y="2901950"/>
          <p14:tracePt t="36051" x="2701925" y="2840038"/>
          <p14:tracePt t="36059" x="2701925" y="2786063"/>
          <p14:tracePt t="36068" x="2686050" y="2732088"/>
          <p14:tracePt t="36076" x="2640013" y="2686050"/>
          <p14:tracePt t="36084" x="2570163" y="2647950"/>
          <p14:tracePt t="36093" x="2454275" y="2616200"/>
          <p14:tracePt t="36101" x="2298700" y="2586038"/>
          <p14:tracePt t="36110" x="2166938" y="2570163"/>
          <p14:tracePt t="36110" x="2144713" y="2570163"/>
          <p14:tracePt t="36118" x="2012950" y="2546350"/>
          <p14:tracePt t="36126" x="1811338" y="2546350"/>
          <p14:tracePt t="36134" x="1657350" y="2546350"/>
          <p14:tracePt t="36143" x="1501775" y="2562225"/>
          <p14:tracePt t="36143" x="1485900" y="2578100"/>
          <p14:tracePt t="36151" x="1354138" y="2592388"/>
          <p14:tracePt t="36159" x="1230313" y="2647950"/>
          <p14:tracePt t="36168" x="1160463" y="2678113"/>
          <p14:tracePt t="36169" x="1146175" y="2693988"/>
          <p14:tracePt t="36177" x="1098550" y="2747963"/>
          <p14:tracePt t="36185" x="1060450" y="2794000"/>
          <p14:tracePt t="36193" x="1060450" y="2847975"/>
          <p14:tracePt t="36201" x="1060450" y="2895600"/>
          <p14:tracePt t="36209" x="1106488" y="2949575"/>
          <p14:tracePt t="36218" x="1160463" y="2995613"/>
          <p14:tracePt t="36219" x="1176338" y="3019425"/>
          <p14:tracePt t="36226" x="1262063" y="3049588"/>
          <p14:tracePt t="36227" x="1277938" y="3049588"/>
          <p14:tracePt t="36234" x="1393825" y="3103563"/>
          <p14:tracePt t="36243" x="1531938" y="3119438"/>
          <p14:tracePt t="36251" x="1663700" y="3149600"/>
          <p14:tracePt t="36251" x="1679575" y="3149600"/>
          <p14:tracePt t="36259" x="1835150" y="3165475"/>
          <p14:tracePt t="36268" x="2020888" y="3165475"/>
          <p14:tracePt t="36276" x="2174875" y="3165475"/>
          <p14:tracePt t="36284" x="2306638" y="3165475"/>
          <p14:tracePt t="36293" x="2430463" y="3157538"/>
          <p14:tracePt t="36301" x="2532063" y="3127375"/>
          <p14:tracePt t="36302" x="2532063" y="3111500"/>
          <p14:tracePt t="36310" x="2593975" y="3057525"/>
          <p14:tracePt t="36318" x="2616200" y="3025775"/>
          <p14:tracePt t="36326" x="2616200" y="2971800"/>
          <p14:tracePt t="36334" x="2600325" y="2917825"/>
          <p14:tracePt t="36343" x="2538413" y="2871788"/>
          <p14:tracePt t="36351" x="2454275" y="2801938"/>
          <p14:tracePt t="36360" x="2368550" y="2771775"/>
          <p14:tracePt t="36368" x="2244725" y="2732088"/>
          <p14:tracePt t="36377" x="2097088" y="2701925"/>
          <p14:tracePt t="36386" x="1911350" y="2686050"/>
          <p14:tracePt t="36393" x="1811338" y="2686050"/>
          <p14:tracePt t="36401" x="1641475" y="2686050"/>
          <p14:tracePt t="36418" x="1385888" y="2709863"/>
          <p14:tracePt t="36419" x="1370013" y="2724150"/>
          <p14:tracePt t="36426" x="1284288" y="2747963"/>
          <p14:tracePt t="36434" x="1216025" y="2794000"/>
          <p14:tracePt t="36443" x="1184275" y="2847975"/>
          <p14:tracePt t="36451" x="1184275" y="2879725"/>
          <p14:tracePt t="36459" x="1184275" y="2933700"/>
          <p14:tracePt t="36468" x="1238250" y="2979738"/>
          <p14:tracePt t="36476" x="1362075" y="3019425"/>
          <p14:tracePt t="36485" x="1493838" y="3049588"/>
          <p14:tracePt t="36493" x="1679575" y="3065463"/>
          <p14:tracePt t="36501" x="1865313" y="3065463"/>
          <p14:tracePt t="36510" x="2035175" y="3065463"/>
          <p14:tracePt t="36518" x="2206625" y="3041650"/>
          <p14:tracePt t="36526" x="2376488" y="2987675"/>
          <p14:tracePt t="36534" x="2516188" y="2917825"/>
          <p14:tracePt t="36543" x="2616200" y="2840038"/>
          <p14:tracePt t="36560" x="2717800" y="2632075"/>
          <p14:tracePt t="36568" x="2717800" y="2530475"/>
          <p14:tracePt t="36577" x="2655888" y="2430463"/>
          <p14:tracePt t="36584" x="2570163" y="2360613"/>
          <p14:tracePt t="36593" x="2438400" y="2298700"/>
          <p14:tracePt t="36594" x="2400300" y="2298700"/>
          <p14:tracePt t="36601" x="2244725" y="2244725"/>
          <p14:tracePt t="36610" x="2028825" y="2228850"/>
          <p14:tracePt t="36618" x="1787525" y="2228850"/>
          <p14:tracePt t="36626" x="1517650" y="2236788"/>
          <p14:tracePt t="36635" x="1316038" y="2290763"/>
          <p14:tracePt t="36651" x="1014413" y="2422525"/>
          <p14:tracePt t="36652" x="998538" y="2438400"/>
          <p14:tracePt t="36659" x="944563" y="2492375"/>
          <p14:tracePt t="36668" x="912813" y="2562225"/>
          <p14:tracePt t="36676" x="920750" y="2624138"/>
          <p14:tracePt t="36685" x="968375" y="2678113"/>
          <p14:tracePt t="36701" x="1222375" y="2778125"/>
          <p14:tracePt t="36710" x="1377950" y="2809875"/>
          <p14:tracePt t="36710" x="1408113" y="2809875"/>
          <p14:tracePt t="36718" x="1563688" y="2833688"/>
          <p14:tracePt t="36726" x="1765300" y="2863850"/>
          <p14:tracePt t="36727" x="1781175" y="2863850"/>
          <p14:tracePt t="36735" x="1919288" y="2863850"/>
          <p14:tracePt t="36743" x="2051050" y="2879725"/>
          <p14:tracePt t="36744" x="2074863" y="2879725"/>
          <p14:tracePt t="36751" x="2174875" y="2895600"/>
          <p14:tracePt t="36759" x="2260600" y="2917825"/>
          <p14:tracePt t="36768" x="2306638" y="2917825"/>
          <p14:tracePt t="36776" x="2306638" y="2933700"/>
          <p14:tracePt t="36793" x="2282825" y="2963863"/>
          <p14:tracePt t="36794" x="2268538" y="2963863"/>
          <p14:tracePt t="36794" x="2268538" y="2979738"/>
          <p14:tracePt t="36802" x="2228850" y="2995613"/>
          <p14:tracePt t="36809" x="2182813" y="3033713"/>
          <p14:tracePt t="36818" x="2144713" y="3081338"/>
          <p14:tracePt t="36826" x="2097088" y="3165475"/>
          <p14:tracePt t="36834" x="2082800" y="3251200"/>
          <p14:tracePt t="36844" x="2058988" y="3351213"/>
          <p14:tracePt t="36851" x="2058988" y="3460750"/>
          <p14:tracePt t="36852" x="2058988" y="3475038"/>
          <p14:tracePt t="36859" x="2105025" y="3576638"/>
          <p14:tracePt t="36868" x="2174875" y="3708400"/>
          <p14:tracePt t="36876" x="2260600" y="3862388"/>
          <p14:tracePt t="36877" x="2290763" y="3878263"/>
          <p14:tracePt t="36884" x="2376488" y="4017963"/>
          <p14:tracePt t="36893" x="2476500" y="4148138"/>
          <p14:tracePt t="36893" x="2492375" y="4164013"/>
          <p14:tracePt t="36901" x="2616200" y="4303713"/>
          <p14:tracePt t="36910" x="2747963" y="4435475"/>
          <p14:tracePt t="36910" x="2747963" y="4457700"/>
          <p14:tracePt t="36918" x="2847975" y="4559300"/>
          <p14:tracePt t="36935" x="3089275" y="4830763"/>
          <p14:tracePt t="36943" x="3173413" y="4946650"/>
          <p14:tracePt t="36951" x="3259138" y="5062538"/>
          <p14:tracePt t="36959" x="3344863" y="5162550"/>
          <p14:tracePt t="36968" x="3429000" y="5270500"/>
          <p14:tracePt t="36976" x="3514725" y="5387975"/>
          <p14:tracePt t="36985" x="3598863" y="5503863"/>
          <p14:tracePt t="36993" x="3660775" y="5627688"/>
          <p14:tracePt t="36994" x="3660775" y="5641975"/>
          <p14:tracePt t="37001" x="3716338" y="5727700"/>
          <p14:tracePt t="37001" x="3716338" y="5743575"/>
          <p14:tracePt t="37009" x="3762375" y="5859463"/>
          <p14:tracePt t="37018" x="3784600" y="5959475"/>
          <p14:tracePt t="37019" x="3800475" y="5975350"/>
          <p14:tracePt t="37026" x="3816350" y="6099175"/>
          <p14:tracePt t="37034" x="3816350" y="6200775"/>
          <p14:tracePt t="37043" x="3816350" y="6300788"/>
          <p14:tracePt t="37051" x="3816350" y="6370638"/>
          <p14:tracePt t="37060" x="3816350" y="6440488"/>
          <p14:tracePt t="37076" x="3816350" y="6556375"/>
          <p14:tracePt t="37084" x="3816350" y="6626225"/>
          <p14:tracePt t="37093" x="3832225" y="6672263"/>
          <p14:tracePt t="37101" x="3846513" y="6742113"/>
          <p14:tracePt t="37102" x="3870325" y="6757988"/>
          <p14:tracePt t="37110" x="3886200" y="6826250"/>
          <p14:tracePt t="37511" x="4010025" y="6819900"/>
          <p14:tracePt t="37511" x="3994150" y="6796088"/>
          <p14:tracePt t="37518" x="3908425" y="6610350"/>
          <p14:tracePt t="37526" x="3770313" y="6378575"/>
          <p14:tracePt t="37527" x="3754438" y="6338888"/>
          <p14:tracePt t="37535" x="3598863" y="6069013"/>
          <p14:tracePt t="37543" x="3436938" y="5821363"/>
          <p14:tracePt t="37544" x="3413125" y="5781675"/>
          <p14:tracePt t="37551" x="3282950" y="5495925"/>
          <p14:tracePt t="37551" x="3267075" y="5441950"/>
          <p14:tracePt t="37559" x="3111500" y="5108575"/>
          <p14:tracePt t="37568" x="2957513" y="4852988"/>
          <p14:tracePt t="37576" x="2786063" y="4583113"/>
          <p14:tracePt t="37593" x="2470150" y="4071938"/>
          <p14:tracePt t="37601" x="2314575" y="3838575"/>
          <p14:tracePt t="37609" x="2144713" y="3614738"/>
          <p14:tracePt t="37618" x="2012950" y="3413125"/>
          <p14:tracePt t="37619" x="1997075" y="3397250"/>
          <p14:tracePt t="37626" x="1897063" y="3243263"/>
          <p14:tracePt t="37635" x="1787525" y="3127375"/>
          <p14:tracePt t="37643" x="1741488" y="3041650"/>
          <p14:tracePt t="37644" x="1725613" y="3041650"/>
          <p14:tracePt t="37651" x="1687513" y="2971800"/>
          <p14:tracePt t="37659" x="1657350" y="2941638"/>
          <p14:tracePt t="37668" x="1657350" y="2917825"/>
          <p14:tracePt t="37685" x="1641475" y="2901950"/>
          <p14:tracePt t="37699" x="1641475" y="2887663"/>
          <p14:tracePt t="37701" x="1649413" y="2887663"/>
          <p14:tracePt t="37710" x="1679575" y="2840038"/>
          <p14:tracePt t="37718" x="1703388" y="2771775"/>
          <p14:tracePt t="37735" x="1719263" y="2600325"/>
          <p14:tracePt t="37743" x="1719263" y="2530475"/>
          <p14:tracePt t="37751" x="1719263" y="2462213"/>
          <p14:tracePt t="37759" x="1719263" y="2446338"/>
          <p14:tracePt t="37768" x="1703388" y="2414588"/>
          <p14:tracePt t="37777" x="1687513" y="2400300"/>
          <p14:tracePt t="37784" x="1671638" y="2400300"/>
          <p14:tracePt t="37793" x="1641475" y="2400300"/>
          <p14:tracePt t="37801" x="1625600" y="2400300"/>
          <p14:tracePt t="37809" x="1601788" y="2400300"/>
          <p14:tracePt t="37837" x="1601788" y="2376488"/>
          <p14:tracePt t="37847" x="1601788" y="2360613"/>
          <p14:tracePt t="37853" x="1617663" y="2360613"/>
          <p14:tracePt t="37862" x="1633538" y="2360613"/>
          <p14:tracePt t="37869" x="1633538" y="2344738"/>
          <p14:tracePt t="37876" x="1663700" y="2344738"/>
          <p14:tracePt t="37884" x="1703388" y="2344738"/>
          <p14:tracePt t="37893" x="1733550" y="2344738"/>
          <p14:tracePt t="37901" x="1781175" y="2352675"/>
          <p14:tracePt t="37910" x="1835150" y="2376488"/>
          <p14:tracePt t="37918" x="1889125" y="2376488"/>
          <p14:tracePt t="37926" x="1951038" y="2392363"/>
          <p14:tracePt t="37935" x="2020888" y="2392363"/>
          <p14:tracePt t="37943" x="2090738" y="2392363"/>
          <p14:tracePt t="37951" x="2174875" y="2392363"/>
          <p14:tracePt t="37968" x="2430463" y="2392363"/>
          <p14:tracePt t="37968" x="2446338" y="2392363"/>
          <p14:tracePt t="37976" x="2562225" y="2392363"/>
          <p14:tracePt t="37985" x="2701925" y="2392363"/>
          <p14:tracePt t="37993" x="2817813" y="2392363"/>
          <p14:tracePt t="37994" x="2833688" y="2392363"/>
          <p14:tracePt t="38001" x="2917825" y="2392363"/>
          <p14:tracePt t="38002" x="2933700" y="2392363"/>
          <p14:tracePt t="38018" x="3073400" y="2406650"/>
          <p14:tracePt t="38026" x="3089275" y="2406650"/>
          <p14:tracePt t="38063" x="3081338" y="2406650"/>
          <p14:tracePt t="38068" x="3057525" y="2406650"/>
          <p14:tracePt t="38069" x="3041650" y="2406650"/>
          <p14:tracePt t="38076" x="3011488" y="2406650"/>
          <p14:tracePt t="38077" x="2995613" y="2406650"/>
          <p14:tracePt t="38084" x="2957513" y="2400300"/>
          <p14:tracePt t="38093" x="2895600" y="2376488"/>
          <p14:tracePt t="38110" x="2724150" y="2344738"/>
          <p14:tracePt t="38118" x="2640013" y="2344738"/>
          <p14:tracePt t="38126" x="2516188" y="2344738"/>
          <p14:tracePt t="38135" x="2400300" y="2344738"/>
          <p14:tracePt t="38143" x="2298700" y="2344738"/>
          <p14:tracePt t="38151" x="2198688" y="2344738"/>
          <p14:tracePt t="38159" x="2097088" y="2352675"/>
          <p14:tracePt t="38168" x="2012950" y="2352675"/>
          <p14:tracePt t="38169" x="1997075" y="2352675"/>
          <p14:tracePt t="38176" x="1927225" y="2376488"/>
          <p14:tracePt t="38184" x="1897063" y="2392363"/>
          <p14:tracePt t="38201" x="1873250" y="2392363"/>
          <p14:tracePt t="38218" x="1889125" y="2406650"/>
          <p14:tracePt t="38221" x="1905000" y="2406650"/>
          <p14:tracePt t="38226" x="1919288" y="2406650"/>
          <p14:tracePt t="38234" x="1989138" y="2406650"/>
          <p14:tracePt t="38243" x="2074863" y="2422525"/>
          <p14:tracePt t="38244" x="2090738" y="2422525"/>
          <p14:tracePt t="38251" x="2174875" y="2422525"/>
          <p14:tracePt t="38252" x="2190750" y="2422525"/>
          <p14:tracePt t="38259" x="2306638" y="2422525"/>
          <p14:tracePt t="38268" x="2430463" y="2422525"/>
          <p14:tracePt t="38276" x="2562225" y="2438400"/>
          <p14:tracePt t="38284" x="2732088" y="2438400"/>
          <p14:tracePt t="38293" x="2863850" y="2438400"/>
          <p14:tracePt t="38301" x="2987675" y="2438400"/>
          <p14:tracePt t="38302" x="3003550" y="2438400"/>
          <p14:tracePt t="38310" x="3157538" y="2438400"/>
          <p14:tracePt t="38318" x="3275013" y="2438400"/>
          <p14:tracePt t="38318" x="3289300" y="2438400"/>
          <p14:tracePt t="38326" x="3390900" y="2438400"/>
          <p14:tracePt t="38343" x="3560763" y="2438400"/>
          <p14:tracePt t="38352" x="3614738" y="2438400"/>
          <p14:tracePt t="38359" x="3630613" y="2438400"/>
          <p14:tracePt t="38373" x="3630613" y="2430463"/>
          <p14:tracePt t="38377" x="3622675" y="2430463"/>
          <p14:tracePt t="38385" x="3552825" y="2414588"/>
          <p14:tracePt t="38401" x="3297238" y="2376488"/>
          <p14:tracePt t="38409" x="3143250" y="2376488"/>
          <p14:tracePt t="38418" x="2995613" y="2360613"/>
          <p14:tracePt t="38419" x="2979738" y="2360613"/>
          <p14:tracePt t="38426" x="2809875" y="2360613"/>
          <p14:tracePt t="38427" x="2786063" y="2360613"/>
          <p14:tracePt t="38427" x="2771775" y="2360613"/>
          <p14:tracePt t="38434" x="2600325" y="2360613"/>
          <p14:tracePt t="38443" x="2438400" y="2360613"/>
          <p14:tracePt t="38443" x="2400300" y="2360613"/>
          <p14:tracePt t="38451" x="2228850" y="2360613"/>
          <p14:tracePt t="38459" x="2097088" y="2376488"/>
          <p14:tracePt t="38468" x="1973263" y="2392363"/>
          <p14:tracePt t="38485" x="1811338" y="2392363"/>
          <p14:tracePt t="38493" x="1773238" y="2392363"/>
          <p14:tracePt t="38507" x="1773238" y="2406650"/>
          <p14:tracePt t="38513" x="1781175" y="2406650"/>
          <p14:tracePt t="38518" x="1803400" y="2406650"/>
          <p14:tracePt t="38526" x="1849438" y="2406650"/>
          <p14:tracePt t="38534" x="1935163" y="2422525"/>
          <p14:tracePt t="38543" x="2051050" y="2422525"/>
          <p14:tracePt t="38551" x="2190750" y="2422525"/>
          <p14:tracePt t="38560" x="2322513" y="2422525"/>
          <p14:tracePt t="38568" x="2462213" y="2422525"/>
          <p14:tracePt t="38569" x="2476500" y="2422525"/>
          <p14:tracePt t="38570" x="2532063" y="2422525"/>
          <p14:tracePt t="38578" x="2662238" y="2422525"/>
          <p14:tracePt t="38584" x="2817813" y="2414588"/>
          <p14:tracePt t="38593" x="2971800" y="2414588"/>
          <p14:tracePt t="38601" x="3135313" y="2400300"/>
          <p14:tracePt t="38602" x="3157538" y="2400300"/>
          <p14:tracePt t="38609" x="3328988" y="2376488"/>
          <p14:tracePt t="38626" x="3560763" y="2376488"/>
          <p14:tracePt t="38635" x="3646488" y="2360613"/>
          <p14:tracePt t="38643" x="3700463" y="2360613"/>
          <p14:tracePt t="38651" x="3716338" y="2344738"/>
          <p14:tracePt t="38662" x="3708400" y="2344738"/>
          <p14:tracePt t="38669" x="3684588" y="2330450"/>
          <p14:tracePt t="38685" x="3482975" y="2314575"/>
          <p14:tracePt t="38693" x="3351213" y="2298700"/>
          <p14:tracePt t="38693" x="3328988" y="2298700"/>
          <p14:tracePt t="38701" x="3165475" y="2274888"/>
          <p14:tracePt t="38711" x="2979738" y="2274888"/>
          <p14:tracePt t="38711" x="2941638" y="2274888"/>
          <p14:tracePt t="38718" x="2786063" y="2274888"/>
          <p14:tracePt t="38718" x="2755900" y="2274888"/>
          <p14:tracePt t="38726" x="2554288" y="2274888"/>
          <p14:tracePt t="38735" x="2330450" y="2274888"/>
          <p14:tracePt t="38743" x="2144713" y="2274888"/>
          <p14:tracePt t="38744" x="2112963" y="2274888"/>
          <p14:tracePt t="38744" x="2097088" y="2274888"/>
          <p14:tracePt t="38751" x="1958975" y="2274888"/>
          <p14:tracePt t="38760" x="1843088" y="2274888"/>
          <p14:tracePt t="38768" x="1757363" y="2290763"/>
          <p14:tracePt t="38776" x="1703388" y="2290763"/>
          <p14:tracePt t="38784" x="1703388" y="2306638"/>
          <p14:tracePt t="38793" x="1719263" y="2306638"/>
          <p14:tracePt t="38801" x="1781175" y="2322513"/>
          <p14:tracePt t="38802" x="1803400" y="2322513"/>
          <p14:tracePt t="38810" x="1935163" y="2322513"/>
          <p14:tracePt t="38818" x="2120900" y="2338388"/>
          <p14:tracePt t="38818" x="2136775" y="2338388"/>
          <p14:tracePt t="38826" x="2360613" y="2352675"/>
          <p14:tracePt t="38827" x="2376488" y="2352675"/>
          <p14:tracePt t="38834" x="2562225" y="2352675"/>
          <p14:tracePt t="38843" x="2763838" y="2352675"/>
          <p14:tracePt t="38851" x="2987675" y="2376488"/>
          <p14:tracePt t="38860" x="3173413" y="2376488"/>
          <p14:tracePt t="38868" x="3328988" y="2376488"/>
          <p14:tracePt t="38868" x="3344863" y="2376488"/>
          <p14:tracePt t="38876" x="3460750" y="2376488"/>
          <p14:tracePt t="38885" x="3530600" y="2376488"/>
          <p14:tracePt t="38893" x="3560763" y="2376488"/>
          <p14:tracePt t="38901" x="3560763" y="2360613"/>
          <p14:tracePt t="38918" x="3482975" y="2330450"/>
          <p14:tracePt t="38926" x="3367088" y="2314575"/>
          <p14:tracePt t="38935" x="3251200" y="2298700"/>
          <p14:tracePt t="38936" x="3227388" y="2298700"/>
          <p14:tracePt t="38943" x="3095625" y="2274888"/>
          <p14:tracePt t="38951" x="2909888" y="2274888"/>
          <p14:tracePt t="38959" x="2709863" y="2274888"/>
          <p14:tracePt t="38968" x="2500313" y="2274888"/>
          <p14:tracePt t="38976" x="2282825" y="2274888"/>
          <p14:tracePt t="38984" x="2112963" y="2274888"/>
          <p14:tracePt t="38993" x="1973263" y="2274888"/>
          <p14:tracePt t="39002" x="1857375" y="2274888"/>
          <p14:tracePt t="39010" x="1773238" y="2274888"/>
          <p14:tracePt t="39018" x="1725613" y="2274888"/>
          <p14:tracePt t="39042" x="1733550" y="2274888"/>
          <p14:tracePt t="39045" x="1749425" y="2274888"/>
          <p14:tracePt t="39051" x="1803400" y="2274888"/>
          <p14:tracePt t="39060" x="1865313" y="2274888"/>
          <p14:tracePt t="39068" x="1973263" y="2274888"/>
          <p14:tracePt t="39076" x="2090738" y="2274888"/>
          <p14:tracePt t="39084" x="2190750" y="2274888"/>
          <p14:tracePt t="39093" x="2276475" y="2274888"/>
          <p14:tracePt t="39094" x="2290763" y="2274888"/>
          <p14:tracePt t="39101" x="2376488" y="2274888"/>
          <p14:tracePt t="39110" x="2462213" y="2274888"/>
          <p14:tracePt t="39118" x="2546350" y="2260600"/>
          <p14:tracePt t="39126" x="2616200" y="2228850"/>
          <p14:tracePt t="39135" x="2662238" y="2212975"/>
          <p14:tracePt t="39151" x="2701925" y="2190750"/>
          <p14:tracePt t="39159" x="2701925" y="2174875"/>
          <p14:tracePt t="39231" x="2686050" y="2174875"/>
          <p14:tracePt t="39244" x="2670175" y="2174875"/>
          <p14:tracePt t="39258" x="2655888" y="2174875"/>
          <p14:tracePt t="39270" x="2640013" y="2174875"/>
          <p14:tracePt t="39297" x="2624138" y="2174875"/>
          <p14:tracePt t="39304" x="2600325" y="2174875"/>
          <p14:tracePt t="39311" x="2586038" y="2174875"/>
          <p14:tracePt t="39313" x="2586038" y="2159000"/>
          <p14:tracePt t="39318" x="2570163" y="2159000"/>
          <p14:tracePt t="39329" x="2554288" y="2159000"/>
          <p14:tracePt t="39336" x="2554288" y="2144713"/>
          <p14:tracePt t="39346" x="2538413" y="2144713"/>
          <p14:tracePt t="39365" x="2516188" y="2144713"/>
          <p14:tracePt t="39486" x="2516188" y="2151063"/>
          <p14:tracePt t="39497" x="2516188" y="2166938"/>
          <p14:tracePt t="39511" x="2500313" y="2182813"/>
          <p14:tracePt t="39663" x="2516188" y="2182813"/>
          <p14:tracePt t="39792" x="2532063" y="2182813"/>
          <p14:tracePt t="39812" x="2532063" y="2206625"/>
          <p14:tracePt t="39813" x="2546350" y="2206625"/>
          <p14:tracePt t="39957" x="2562225" y="2206625"/>
          <p14:tracePt t="39992" x="2578100" y="2206625"/>
          <p14:tracePt t="40001" x="2578100" y="2220913"/>
          <p14:tracePt t="40017" x="2578100" y="2236788"/>
          <p14:tracePt t="40025" x="2578100" y="2252663"/>
          <p14:tracePt t="40029" x="2593975" y="2252663"/>
          <p14:tracePt t="40034" x="2593975" y="2268538"/>
          <p14:tracePt t="40043" x="2616200" y="2306638"/>
          <p14:tracePt t="40044" x="2632075" y="2306638"/>
          <p14:tracePt t="40051" x="2647950" y="2338388"/>
          <p14:tracePt t="40060" x="2678113" y="2392363"/>
          <p14:tracePt t="40068" x="2732088" y="2438400"/>
          <p14:tracePt t="40076" x="2801938" y="2508250"/>
          <p14:tracePt t="40093" x="2933700" y="2647950"/>
          <p14:tracePt t="40094" x="2933700" y="2662238"/>
          <p14:tracePt t="40110" x="3089275" y="2809875"/>
          <p14:tracePt t="40118" x="3157538" y="2879725"/>
          <p14:tracePt t="40126" x="3243263" y="2979738"/>
          <p14:tracePt t="40143" x="3460750" y="3219450"/>
          <p14:tracePt t="40144" x="3460750" y="3235325"/>
          <p14:tracePt t="40151" x="3560763" y="3390900"/>
          <p14:tracePt t="40159" x="3646488" y="3560763"/>
          <p14:tracePt t="40168" x="3716338" y="3762375"/>
          <p14:tracePt t="40176" x="3762375" y="3978275"/>
          <p14:tracePt t="40185" x="3784600" y="4187825"/>
          <p14:tracePt t="40193" x="3816350" y="4435475"/>
          <p14:tracePt t="40201" x="3832225" y="4706938"/>
          <p14:tracePt t="40210" x="3846513" y="4946650"/>
          <p14:tracePt t="40218" x="3846513" y="5162550"/>
          <p14:tracePt t="40218" x="3846513" y="5186363"/>
          <p14:tracePt t="40235" x="3846513" y="5541963"/>
          <p14:tracePt t="40243" x="3840163" y="5673725"/>
          <p14:tracePt t="40244" x="3840163" y="5689600"/>
          <p14:tracePt t="40251" x="3808413" y="5829300"/>
          <p14:tracePt t="40260" x="3792538" y="5945188"/>
          <p14:tracePt t="40268" x="3770313" y="6045200"/>
          <p14:tracePt t="40277" x="3770313" y="6169025"/>
          <p14:tracePt t="40285" x="3770313" y="6269038"/>
          <p14:tracePt t="40293" x="3770313" y="6386513"/>
          <p14:tracePt t="40301" x="3784600" y="6516688"/>
          <p14:tracePt t="40310" x="3832225" y="6626225"/>
          <p14:tracePt t="40318" x="3902075" y="6710363"/>
          <p14:tracePt t="40319" x="3902075" y="6726238"/>
          <p14:tracePt t="40327" x="4002088" y="6826250"/>
          <p14:tracePt t="41184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68B268-DAB7-F302-0646-0BF3EC6E7C26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7009D06-3C76-20DE-C841-5ED2B5621F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853" y="4096421"/>
            <a:ext cx="2916994" cy="2370058"/>
          </a:xfrm>
          <a:prstGeom prst="rect">
            <a:avLst/>
          </a:prstGeom>
        </p:spPr>
      </p:pic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9194A54-1446-54F1-62BC-7E70E581A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743" y="1384543"/>
            <a:ext cx="2884094" cy="2343327"/>
          </a:xfrm>
          <a:prstGeom prst="rect">
            <a:avLst/>
          </a:prstGeom>
        </p:spPr>
      </p:pic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C676113-49C5-BA0E-594F-949E283965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70" y="4047603"/>
            <a:ext cx="3136111" cy="2548091"/>
          </a:xfrm>
          <a:prstGeom prst="rect">
            <a:avLst/>
          </a:prstGeo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747FCA7-7938-EE0C-0A22-C05500BE8B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679" y="1382851"/>
            <a:ext cx="2884094" cy="234332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CB11778-7036-5846-D074-4CC27BD71AAB}"/>
              </a:ext>
            </a:extLst>
          </p:cNvPr>
          <p:cNvSpPr txBox="1"/>
          <p:nvPr/>
        </p:nvSpPr>
        <p:spPr>
          <a:xfrm>
            <a:off x="2618553" y="1026163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A)</a:t>
            </a:r>
            <a:endParaRPr lang="ca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2AA95FF-D29F-E54F-A551-36917D270875}"/>
              </a:ext>
            </a:extLst>
          </p:cNvPr>
          <p:cNvSpPr txBox="1"/>
          <p:nvPr/>
        </p:nvSpPr>
        <p:spPr>
          <a:xfrm>
            <a:off x="6574087" y="1024471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B)</a:t>
            </a:r>
            <a:endParaRPr lang="ca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9C6ACF7-2D37-DC6A-EC3A-4D70A75AB42E}"/>
              </a:ext>
            </a:extLst>
          </p:cNvPr>
          <p:cNvSpPr txBox="1"/>
          <p:nvPr/>
        </p:nvSpPr>
        <p:spPr>
          <a:xfrm>
            <a:off x="2556335" y="3767146"/>
            <a:ext cx="58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C)</a:t>
            </a:r>
            <a:endParaRPr lang="ca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7682489-6F2C-6276-8828-13B70D46BEA1}"/>
              </a:ext>
            </a:extLst>
          </p:cNvPr>
          <p:cNvSpPr txBox="1"/>
          <p:nvPr/>
        </p:nvSpPr>
        <p:spPr>
          <a:xfrm>
            <a:off x="6574087" y="3863789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D)</a:t>
            </a:r>
            <a:endParaRPr lang="ca-ES" dirty="0"/>
          </a:p>
        </p:txBody>
      </p:sp>
      <p:pic>
        <p:nvPicPr>
          <p:cNvPr id="8" name="Marcador de contenido 4" descr="Gráfico, Gráfico de barras">
            <a:extLst>
              <a:ext uri="{FF2B5EF4-FFF2-40B4-BE49-F238E27FC236}">
                <a16:creationId xmlns:a16="http://schemas.microsoft.com/office/drawing/2014/main" id="{9B3FDBD4-4FB0-339F-6D92-E8399297C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54" y="1116132"/>
            <a:ext cx="7254045" cy="5388719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4140575-059D-17A1-9219-5942348FB66E}"/>
              </a:ext>
            </a:extLst>
          </p:cNvPr>
          <p:cNvSpPr txBox="1"/>
          <p:nvPr/>
        </p:nvSpPr>
        <p:spPr>
          <a:xfrm>
            <a:off x="309243" y="1513816"/>
            <a:ext cx="1960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 err="1">
                <a:latin typeface="Lato" panose="020F0502020204030203" pitchFamily="34" charset="0"/>
                <a:cs typeface="Lato" panose="020F0502020204030203" pitchFamily="34" charset="0"/>
              </a:rPr>
              <a:t>By</a:t>
            </a:r>
            <a:r>
              <a:rPr lang="es-ES" sz="1600" b="1" i="1" dirty="0">
                <a:latin typeface="Lato" panose="020F0502020204030203" pitchFamily="34" charset="0"/>
                <a:cs typeface="Lato" panose="020F0502020204030203" pitchFamily="34" charset="0"/>
              </a:rPr>
              <a:t> Time </a:t>
            </a:r>
            <a:r>
              <a:rPr lang="es-ES" sz="1600" b="1" i="1" dirty="0" err="1">
                <a:latin typeface="Lato" panose="020F0502020204030203" pitchFamily="34" charset="0"/>
                <a:cs typeface="Lato" panose="020F0502020204030203" pitchFamily="34" charset="0"/>
              </a:rPr>
              <a:t>points</a:t>
            </a:r>
            <a:endParaRPr lang="es-ES" sz="1600" b="1" i="1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1400" i="1" dirty="0">
                <a:latin typeface="Lato" panose="020F0502020204030203" pitchFamily="34" charset="0"/>
                <a:cs typeface="Lato" panose="020F0502020204030203" pitchFamily="34" charset="0"/>
              </a:rPr>
              <a:t>Seurat </a:t>
            </a:r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Clusters</a:t>
            </a:r>
            <a:endParaRPr lang="en-US" sz="14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E34BE5B4-CACA-5CE4-5B39-4D4B756FEB05}"/>
              </a:ext>
            </a:extLst>
          </p:cNvPr>
          <p:cNvCxnSpPr>
            <a:cxnSpLocks/>
          </p:cNvCxnSpPr>
          <p:nvPr/>
        </p:nvCxnSpPr>
        <p:spPr>
          <a:xfrm>
            <a:off x="400968" y="1513816"/>
            <a:ext cx="17728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05753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749"/>
    </mc:Choice>
    <mc:Fallback xmlns="">
      <p:transition spd="slow" advTm="102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818" x="4513263" y="6834188"/>
          <p14:tracePt t="69819" x="4513263" y="6819900"/>
          <p14:tracePt t="69820" x="4513263" y="6796088"/>
          <p14:tracePt t="69821" x="4529138" y="6796088"/>
          <p14:tracePt t="69828" x="4559300" y="6680200"/>
          <p14:tracePt t="69836" x="4597400" y="6524625"/>
          <p14:tracePt t="69837" x="4613275" y="6478588"/>
          <p14:tracePt t="69855" x="4699000" y="6037263"/>
          <p14:tracePt t="69855" x="4699000" y="5921375"/>
          <p14:tracePt t="69861" x="4714875" y="5751513"/>
          <p14:tracePt t="69870" x="4729163" y="5278438"/>
          <p14:tracePt t="69870" x="4729163" y="5194300"/>
          <p14:tracePt t="69871" x="4729163" y="5140325"/>
          <p14:tracePt t="69879" x="4721225" y="4713288"/>
          <p14:tracePt t="69880" x="4706938" y="4583113"/>
          <p14:tracePt t="69886" x="4652963" y="4295775"/>
          <p14:tracePt t="69895" x="4521200" y="3770313"/>
          <p14:tracePt t="69903" x="4381500" y="3382963"/>
          <p14:tracePt t="69903" x="4365625" y="3328988"/>
          <p14:tracePt t="69911" x="4265613" y="3057525"/>
          <p14:tracePt t="69921" x="4079875" y="2755900"/>
          <p14:tracePt t="69921" x="4064000" y="2732088"/>
          <p14:tracePt t="69928" x="3956050" y="2600325"/>
          <p14:tracePt t="69936" x="3824288" y="2484438"/>
          <p14:tracePt t="69945" x="3654425" y="2360613"/>
          <p14:tracePt t="69946" x="3638550" y="2360613"/>
          <p14:tracePt t="69953" x="3552825" y="2314575"/>
          <p14:tracePt t="69954" x="3522663" y="2298700"/>
          <p14:tracePt t="69961" x="3413125" y="2260600"/>
          <p14:tracePt t="69970" x="3227388" y="2212975"/>
          <p14:tracePt t="69970" x="3213100" y="2212975"/>
          <p14:tracePt t="69971" x="3197225" y="2190750"/>
          <p14:tracePt t="69978" x="3057525" y="2174875"/>
          <p14:tracePt t="69988" x="2825750" y="2144713"/>
          <p14:tracePt t="69989" x="2786063" y="2144713"/>
          <p14:tracePt t="69995" x="2670175" y="2144713"/>
          <p14:tracePt t="69995" x="2655888" y="2144713"/>
          <p14:tracePt t="70003" x="2538413" y="2144713"/>
          <p14:tracePt t="70004" x="2500313" y="2151063"/>
          <p14:tracePt t="70012" x="2438400" y="2182813"/>
          <p14:tracePt t="70020" x="2368550" y="2236788"/>
          <p14:tracePt t="70028" x="2314575" y="2290763"/>
          <p14:tracePt t="70029" x="2298700" y="2306638"/>
          <p14:tracePt t="70036" x="2244725" y="2376488"/>
          <p14:tracePt t="70045" x="2198688" y="2454275"/>
          <p14:tracePt t="70045" x="2182813" y="2454275"/>
          <p14:tracePt t="70054" x="2128838" y="2508250"/>
          <p14:tracePt t="70055" x="2128838" y="2524125"/>
          <p14:tracePt t="70061" x="2097088" y="2538413"/>
          <p14:tracePt t="70070" x="2082800" y="2562225"/>
          <p14:tracePt t="70081" x="2058988" y="2562225"/>
          <p14:tracePt t="70086" x="2058988" y="2578100"/>
          <p14:tracePt t="70105" x="2074863" y="2578100"/>
          <p14:tracePt t="70108" x="2090738" y="2570163"/>
          <p14:tracePt t="70111" x="2105025" y="2546350"/>
          <p14:tracePt t="70120" x="2206625" y="2484438"/>
          <p14:tracePt t="70120" x="2206625" y="2462213"/>
          <p14:tracePt t="70128" x="2306638" y="2376488"/>
          <p14:tracePt t="70136" x="2376488" y="2260600"/>
          <p14:tracePt t="70145" x="2406650" y="2159000"/>
          <p14:tracePt t="70145" x="2430463" y="2144713"/>
          <p14:tracePt t="70153" x="2430463" y="2005013"/>
          <p14:tracePt t="70162" x="2414588" y="1857375"/>
          <p14:tracePt t="70163" x="2400300" y="1835150"/>
          <p14:tracePt t="70163" x="2400300" y="1803400"/>
          <p14:tracePt t="70170" x="2368550" y="1687513"/>
          <p14:tracePt t="70170" x="2352675" y="1649413"/>
          <p14:tracePt t="70178" x="2228850" y="1447800"/>
          <p14:tracePt t="70187" x="2097088" y="1277938"/>
          <p14:tracePt t="70187" x="2082800" y="1262063"/>
          <p14:tracePt t="70194" x="1927225" y="1146175"/>
          <p14:tracePt t="70203" x="1741488" y="1044575"/>
          <p14:tracePt t="70211" x="1587500" y="990600"/>
          <p14:tracePt t="70220" x="1470025" y="974725"/>
          <p14:tracePt t="70220" x="1455738" y="974725"/>
          <p14:tracePt t="70228" x="1316038" y="974725"/>
          <p14:tracePt t="70236" x="1184275" y="1022350"/>
          <p14:tracePt t="70245" x="1044575" y="1084263"/>
          <p14:tracePt t="70245" x="1030288" y="1098550"/>
          <p14:tracePt t="70253" x="912813" y="1208088"/>
          <p14:tracePt t="70270" x="742950" y="1455738"/>
          <p14:tracePt t="70270" x="742950" y="1477963"/>
          <p14:tracePt t="70278" x="688975" y="1609725"/>
          <p14:tracePt t="70286" x="673100" y="1725613"/>
          <p14:tracePt t="70295" x="657225" y="1811338"/>
          <p14:tracePt t="70303" x="665163" y="1865313"/>
          <p14:tracePt t="70320" x="735013" y="1911350"/>
          <p14:tracePt t="70320" x="750888" y="1911350"/>
          <p14:tracePt t="70328" x="804863" y="1935163"/>
          <p14:tracePt t="70336" x="866775" y="1919288"/>
          <p14:tracePt t="70344" x="952500" y="1889125"/>
          <p14:tracePt t="70353" x="1036638" y="1819275"/>
          <p14:tracePt t="70361" x="1122363" y="1717675"/>
          <p14:tracePt t="70369" x="1208088" y="1617663"/>
          <p14:tracePt t="70378" x="1308100" y="1463675"/>
          <p14:tracePt t="70387" x="1377950" y="1316038"/>
          <p14:tracePt t="70395" x="1408113" y="1216025"/>
          <p14:tracePt t="70411" x="1408113" y="1022350"/>
          <p14:tracePt t="70420" x="1370013" y="974725"/>
          <p14:tracePt t="70420" x="1370013" y="960438"/>
          <p14:tracePt t="70428" x="1284288" y="904875"/>
          <p14:tracePt t="70436" x="1200150" y="858838"/>
          <p14:tracePt t="70445" x="1098550" y="836613"/>
          <p14:tracePt t="70454" x="974725" y="820738"/>
          <p14:tracePt t="70454" x="960438" y="820738"/>
          <p14:tracePt t="70461" x="874713" y="820738"/>
          <p14:tracePt t="70478" x="657225" y="866775"/>
          <p14:tracePt t="70486" x="557213" y="912813"/>
          <p14:tracePt t="70495" x="487363" y="982663"/>
          <p14:tracePt t="70495" x="471488" y="982663"/>
          <p14:tracePt t="70503" x="403225" y="1052513"/>
          <p14:tracePt t="70511" x="371475" y="1098550"/>
          <p14:tracePt t="70520" x="371475" y="1168400"/>
          <p14:tracePt t="70528" x="347663" y="1208088"/>
          <p14:tracePt t="70536" x="347663" y="1222375"/>
          <p14:tracePt t="70553" x="347663" y="1254125"/>
          <p14:tracePt t="70561" x="363538" y="1270000"/>
          <p14:tracePt t="70570" x="395288" y="1292225"/>
          <p14:tracePt t="70578" x="409575" y="1308100"/>
          <p14:tracePt t="70587" x="449263" y="1323975"/>
          <p14:tracePt t="70594" x="479425" y="1339850"/>
          <p14:tracePt t="70603" x="511175" y="1339850"/>
          <p14:tracePt t="70620" x="581025" y="1354138"/>
          <p14:tracePt t="70628" x="595313" y="1354138"/>
          <p14:tracePt t="70636" x="619125" y="1354138"/>
          <p14:tracePt t="70645" x="635000" y="1354138"/>
          <p14:tracePt t="70653" x="650875" y="1354138"/>
          <p14:tracePt t="70725" x="650875" y="1370013"/>
          <p14:tracePt t="70736" x="681038" y="1393825"/>
          <p14:tracePt t="70745" x="735013" y="1393825"/>
          <p14:tracePt t="70745" x="750888" y="1393825"/>
          <p14:tracePt t="70753" x="820738" y="1423988"/>
          <p14:tracePt t="70761" x="920750" y="1455738"/>
          <p14:tracePt t="70770" x="1036638" y="1509713"/>
          <p14:tracePt t="70770" x="1036638" y="1525588"/>
          <p14:tracePt t="70787" x="1346200" y="1695450"/>
          <p14:tracePt t="70796" x="1408113" y="1725613"/>
          <p14:tracePt t="71104" x="1401763" y="1725613"/>
          <p14:tracePt t="71106" x="1385888" y="1725613"/>
          <p14:tracePt t="71111" x="1316038" y="1749425"/>
          <p14:tracePt t="71120" x="1230313" y="1765300"/>
          <p14:tracePt t="71128" x="1216025" y="1779588"/>
          <p14:tracePt t="71136" x="1222375" y="1811338"/>
          <p14:tracePt t="71145" x="1292225" y="1881188"/>
          <p14:tracePt t="71161" x="1463675" y="2020888"/>
          <p14:tracePt t="71170" x="1531938" y="2082800"/>
          <p14:tracePt t="71178" x="1579563" y="2136775"/>
          <p14:tracePt t="71187" x="1617663" y="2182813"/>
          <p14:tracePt t="71187" x="1617663" y="2206625"/>
          <p14:tracePt t="71194" x="1649413" y="2236788"/>
          <p14:tracePt t="71211" x="1703388" y="2306638"/>
          <p14:tracePt t="71228" x="1749425" y="2352675"/>
          <p14:tracePt t="71236" x="1781175" y="2376488"/>
          <p14:tracePt t="71245" x="1819275" y="2392363"/>
          <p14:tracePt t="71245" x="1835150" y="2392363"/>
          <p14:tracePt t="71254" x="1889125" y="2392363"/>
          <p14:tracePt t="71261" x="1919288" y="2392363"/>
          <p14:tracePt t="71270" x="1973263" y="2392363"/>
          <p14:tracePt t="71270" x="1989138" y="2392363"/>
          <p14:tracePt t="71279" x="2035175" y="2392363"/>
          <p14:tracePt t="71286" x="2090738" y="2406650"/>
          <p14:tracePt t="71303" x="2190750" y="2406650"/>
          <p14:tracePt t="71311" x="2244725" y="2422525"/>
          <p14:tracePt t="71320" x="2260600" y="2422525"/>
          <p14:tracePt t="71328" x="2276475" y="2422525"/>
          <p14:tracePt t="71352" x="2276475" y="2414588"/>
          <p14:tracePt t="71363" x="2276475" y="2400300"/>
          <p14:tracePt t="71367" x="2268538" y="2400300"/>
          <p14:tracePt t="71375" x="2268538" y="2376488"/>
          <p14:tracePt t="71379" x="2244725" y="2376488"/>
          <p14:tracePt t="71389" x="2228850" y="2376488"/>
          <p14:tracePt t="71395" x="2228850" y="2360613"/>
          <p14:tracePt t="71437" x="2214563" y="2360613"/>
          <p14:tracePt t="71475" x="2214563" y="2376488"/>
          <p14:tracePt t="71506" x="2220913" y="2376488"/>
          <p14:tracePt t="71510" x="2244725" y="2376488"/>
          <p14:tracePt t="71512" x="2260600" y="2376488"/>
          <p14:tracePt t="71520" x="2306638" y="2376488"/>
          <p14:tracePt t="71520" x="2322513" y="2376488"/>
          <p14:tracePt t="71528" x="2430463" y="2376488"/>
          <p14:tracePt t="71537" x="2546350" y="2406650"/>
          <p14:tracePt t="71537" x="2562225" y="2422525"/>
          <p14:tracePt t="71545" x="2701925" y="2454275"/>
          <p14:tracePt t="71561" x="2747963" y="2476500"/>
          <p14:tracePt t="71895" x="2747963" y="2462213"/>
          <p14:tracePt t="71920" x="2747963" y="2476500"/>
          <p14:tracePt t="71928" x="2747963" y="2492375"/>
          <p14:tracePt t="71936" x="2747963" y="2508250"/>
          <p14:tracePt t="71944" x="2747963" y="2524125"/>
          <p14:tracePt t="71951" x="2747963" y="2538413"/>
          <p14:tracePt t="71954" x="2740025" y="2538413"/>
          <p14:tracePt t="71961" x="2740025" y="2562225"/>
          <p14:tracePt t="71970" x="2740025" y="2592388"/>
          <p14:tracePt t="71978" x="2740025" y="2608263"/>
          <p14:tracePt t="71986" x="2763838" y="2647950"/>
          <p14:tracePt t="71995" x="2786063" y="2662238"/>
          <p14:tracePt t="72003" x="2801938" y="2693988"/>
          <p14:tracePt t="72020" x="2817813" y="2724150"/>
          <p14:tracePt t="72036" x="2833688" y="2747963"/>
          <p14:tracePt t="72072" x="2833688" y="2763838"/>
          <p14:tracePt t="72075" x="2825750" y="2763838"/>
          <p14:tracePt t="72091" x="2809875" y="2763838"/>
          <p14:tracePt t="72149" x="2786063" y="2763838"/>
          <p14:tracePt t="72160" x="2771775" y="2763838"/>
          <p14:tracePt t="72169" x="2755900" y="2763838"/>
          <p14:tracePt t="72177" x="2740025" y="2763838"/>
          <p14:tracePt t="72183" x="2740025" y="2755900"/>
          <p14:tracePt t="72187" x="2724150" y="2755900"/>
          <p14:tracePt t="72195" x="2724150" y="2732088"/>
          <p14:tracePt t="72203" x="2709863" y="2716213"/>
          <p14:tracePt t="72211" x="2686050" y="2701925"/>
          <p14:tracePt t="72220" x="2670175" y="2670175"/>
          <p14:tracePt t="72229" x="2655888" y="2632075"/>
          <p14:tracePt t="72236" x="2640013" y="2586038"/>
          <p14:tracePt t="72245" x="2624138" y="2546350"/>
          <p14:tracePt t="72253" x="2624138" y="2500313"/>
          <p14:tracePt t="72262" x="2624138" y="2446338"/>
          <p14:tracePt t="72270" x="2600325" y="2414588"/>
          <p14:tracePt t="72278" x="2586038" y="2360613"/>
          <p14:tracePt t="72287" x="2570163" y="2314575"/>
          <p14:tracePt t="72303" x="2538413" y="2190750"/>
          <p14:tracePt t="72311" x="2500313" y="2144713"/>
          <p14:tracePt t="72320" x="2484438" y="2105025"/>
          <p14:tracePt t="72320" x="2484438" y="2089150"/>
          <p14:tracePt t="72328" x="2470150" y="2058988"/>
          <p14:tracePt t="72336" x="2454275" y="2027238"/>
          <p14:tracePt t="72345" x="2438400" y="2005013"/>
          <p14:tracePt t="72345" x="2414588" y="1989138"/>
          <p14:tracePt t="72353" x="2400300" y="1973263"/>
          <p14:tracePt t="72361" x="2400300" y="1958975"/>
          <p14:tracePt t="72370" x="2384425" y="1958975"/>
          <p14:tracePt t="72406" x="2368550" y="1958975"/>
          <p14:tracePt t="72416" x="2352675" y="1958975"/>
          <p14:tracePt t="72426" x="2330450" y="1958975"/>
          <p14:tracePt t="72491" x="2330450" y="1943100"/>
          <p14:tracePt t="72567" x="2330450" y="1919288"/>
          <p14:tracePt t="72599" x="2330450" y="1903413"/>
          <p14:tracePt t="72610" x="2314575" y="1903413"/>
          <p14:tracePt t="72614" x="2314575" y="1889125"/>
          <p14:tracePt t="72628" x="2298700" y="1873250"/>
          <p14:tracePt t="72636" x="2268538" y="1857375"/>
          <p14:tracePt t="72645" x="2228850" y="1835150"/>
          <p14:tracePt t="72645" x="2214563" y="1835150"/>
          <p14:tracePt t="72653" x="2166938" y="1819275"/>
          <p14:tracePt t="72662" x="2112963" y="1787525"/>
          <p14:tracePt t="72678" x="2028825" y="1733550"/>
          <p14:tracePt t="72686" x="1997075" y="1703388"/>
          <p14:tracePt t="72695" x="1943100" y="1671638"/>
          <p14:tracePt t="72703" x="1857375" y="1633538"/>
          <p14:tracePt t="72712" x="1787525" y="1601788"/>
          <p14:tracePt t="72728" x="1641475" y="1547813"/>
          <p14:tracePt t="72736" x="1555750" y="1531938"/>
          <p14:tracePt t="72745" x="1485900" y="1531938"/>
          <p14:tracePt t="72753" x="1431925" y="1517650"/>
          <p14:tracePt t="72770" x="1385888" y="1517650"/>
          <p14:tracePt t="72808" x="1393825" y="1517650"/>
          <p14:tracePt t="72812" x="1393825" y="1501775"/>
          <p14:tracePt t="72820" x="1408113" y="1501775"/>
          <p14:tracePt t="72828" x="1408113" y="1485900"/>
          <p14:tracePt t="72838" x="1408113" y="1463675"/>
          <p14:tracePt t="72846" x="1408113" y="1447800"/>
          <p14:tracePt t="72855" x="1401763" y="1447800"/>
          <p14:tracePt t="72861" x="1385888" y="1431925"/>
          <p14:tracePt t="72878" x="1331913" y="1401763"/>
          <p14:tracePt t="72886" x="1300163" y="1401763"/>
          <p14:tracePt t="72895" x="1284288" y="1401763"/>
          <p14:tracePt t="72911" x="1270000" y="1408113"/>
          <p14:tracePt t="72920" x="1246188" y="1423988"/>
          <p14:tracePt t="72928" x="1230313" y="1439863"/>
          <p14:tracePt t="72936" x="1230313" y="1455738"/>
          <p14:tracePt t="72945" x="1216025" y="1477963"/>
          <p14:tracePt t="72962" x="1216025" y="1509713"/>
          <p14:tracePt t="72976" x="1216025" y="1525588"/>
          <p14:tracePt t="72985" x="1200150" y="1525588"/>
          <p14:tracePt t="72988" x="1200150" y="1539875"/>
          <p14:tracePt t="73003" x="1200150" y="1579563"/>
          <p14:tracePt t="73011" x="1184275" y="1593850"/>
          <p14:tracePt t="73020" x="1184275" y="1609725"/>
          <p14:tracePt t="73028" x="1184275" y="1625600"/>
          <p14:tracePt t="73036" x="1184275" y="1641475"/>
          <p14:tracePt t="73053" x="1192213" y="1679575"/>
          <p14:tracePt t="73078" x="1208088" y="1695450"/>
          <p14:tracePt t="73086" x="1222375" y="1711325"/>
          <p14:tracePt t="73103" x="1222375" y="1725613"/>
          <p14:tracePt t="73120" x="1222375" y="1749425"/>
          <p14:tracePt t="73131" x="1222375" y="1765300"/>
          <p14:tracePt t="73142" x="1222375" y="1779588"/>
          <p14:tracePt t="73212" x="1238250" y="1779588"/>
          <p14:tracePt t="73233" x="1262063" y="1779588"/>
          <p14:tracePt t="73264" x="1262063" y="1773238"/>
          <p14:tracePt t="73287" x="1262063" y="1757363"/>
          <p14:tracePt t="73298" x="1246188" y="1757363"/>
          <p14:tracePt t="73319" x="1246188" y="1733550"/>
          <p14:tracePt t="73338" x="1246188" y="1717675"/>
          <p14:tracePt t="73366" x="1246188" y="1703388"/>
          <p14:tracePt t="73486" x="1262063" y="1703388"/>
          <p14:tracePt t="73492" x="1262063" y="1711325"/>
          <p14:tracePt t="73494" x="1277938" y="1711325"/>
          <p14:tracePt t="73503" x="1308100" y="1749425"/>
          <p14:tracePt t="73511" x="1346200" y="1779588"/>
          <p14:tracePt t="73520" x="1393825" y="1835150"/>
          <p14:tracePt t="73528" x="1431925" y="1865313"/>
          <p14:tracePt t="73536" x="1463675" y="1881188"/>
          <p14:tracePt t="73545" x="1493838" y="1911350"/>
          <p14:tracePt t="73545" x="1509713" y="1911350"/>
          <p14:tracePt t="73553" x="1531938" y="1951038"/>
          <p14:tracePt t="73562" x="1563688" y="1965325"/>
          <p14:tracePt t="73570" x="1617663" y="1981200"/>
          <p14:tracePt t="73578" x="1649413" y="1981200"/>
          <p14:tracePt t="73586" x="1703388" y="1981200"/>
          <p14:tracePt t="73595" x="1719263" y="1981200"/>
          <p14:tracePt t="73603" x="1749425" y="1973263"/>
          <p14:tracePt t="73620" x="1781175" y="1873250"/>
          <p14:tracePt t="73620" x="1781175" y="1857375"/>
          <p14:tracePt t="73628" x="1781175" y="1787525"/>
          <p14:tracePt t="73636" x="1781175" y="1687513"/>
          <p14:tracePt t="73645" x="1781175" y="1601788"/>
          <p14:tracePt t="73645" x="1781175" y="1587500"/>
          <p14:tracePt t="73653" x="1757363" y="1501775"/>
          <p14:tracePt t="73662" x="1725613" y="1416050"/>
          <p14:tracePt t="73670" x="1687513" y="1362075"/>
          <p14:tracePt t="73678" x="1671638" y="1346200"/>
          <p14:tracePt t="73686" x="1657350" y="1331913"/>
          <p14:tracePt t="73695" x="1641475" y="1331913"/>
          <p14:tracePt t="73712" x="1587500" y="1339850"/>
          <p14:tracePt t="73713" x="1571625" y="1339850"/>
          <p14:tracePt t="73720" x="1517650" y="1370013"/>
          <p14:tracePt t="73728" x="1485900" y="1408113"/>
          <p14:tracePt t="73737" x="1431925" y="1439863"/>
          <p14:tracePt t="73745" x="1385888" y="1493838"/>
          <p14:tracePt t="73753" x="1331913" y="1525588"/>
          <p14:tracePt t="73761" x="1284288" y="1563688"/>
          <p14:tracePt t="73770" x="1246188" y="1593850"/>
          <p14:tracePt t="73778" x="1200150" y="1625600"/>
          <p14:tracePt t="73786" x="1160463" y="1663700"/>
          <p14:tracePt t="73795" x="1130300" y="1695450"/>
          <p14:tracePt t="73796" x="1114425" y="1695450"/>
          <p14:tracePt t="73803" x="1098550" y="1725613"/>
          <p14:tracePt t="73811" x="1084263" y="1749425"/>
          <p14:tracePt t="73820" x="1084263" y="1765300"/>
          <p14:tracePt t="73820" x="1084263" y="1779588"/>
          <p14:tracePt t="73828" x="1084263" y="1795463"/>
          <p14:tracePt t="73836" x="1092200" y="1811338"/>
          <p14:tracePt t="73845" x="1106488" y="1849438"/>
          <p14:tracePt t="73845" x="1122363" y="1849438"/>
          <p14:tracePt t="73853" x="1160463" y="1881188"/>
          <p14:tracePt t="73862" x="1222375" y="1897063"/>
          <p14:tracePt t="73870" x="1292225" y="1935163"/>
          <p14:tracePt t="73878" x="1362075" y="1951038"/>
          <p14:tracePt t="73886" x="1408113" y="1965325"/>
          <p14:tracePt t="73895" x="1493838" y="1965325"/>
          <p14:tracePt t="73903" x="1547813" y="1965325"/>
          <p14:tracePt t="73911" x="1617663" y="1965325"/>
          <p14:tracePt t="73920" x="1649413" y="1943100"/>
          <p14:tracePt t="73920" x="1663700" y="1943100"/>
          <p14:tracePt t="73928" x="1703388" y="1903413"/>
          <p14:tracePt t="73936" x="1719263" y="1835150"/>
          <p14:tracePt t="73945" x="1733550" y="1757363"/>
          <p14:tracePt t="73953" x="1733550" y="1671638"/>
          <p14:tracePt t="73961" x="1733550" y="1587500"/>
          <p14:tracePt t="73970" x="1687513" y="1501775"/>
          <p14:tracePt t="73978" x="1641475" y="1431925"/>
          <p14:tracePt t="73995" x="1517650" y="1346200"/>
          <p14:tracePt t="74003" x="1455738" y="1331913"/>
          <p14:tracePt t="74011" x="1385888" y="1331913"/>
          <p14:tracePt t="74020" x="1300163" y="1354138"/>
          <p14:tracePt t="74020" x="1300163" y="1370013"/>
          <p14:tracePt t="74028" x="1200150" y="1423988"/>
          <p14:tracePt t="74037" x="1114425" y="1493838"/>
          <p14:tracePt t="74037" x="1098550" y="1509713"/>
          <p14:tracePt t="74045" x="1014413" y="1579563"/>
          <p14:tracePt t="74045" x="998538" y="1593850"/>
          <p14:tracePt t="74053" x="858838" y="1695450"/>
          <p14:tracePt t="74061" x="774700" y="1779588"/>
          <p14:tracePt t="74070" x="673100" y="1865313"/>
          <p14:tracePt t="74070" x="657225" y="1881188"/>
          <p14:tracePt t="74078" x="573088" y="1951038"/>
          <p14:tracePt t="74087" x="503238" y="2020888"/>
          <p14:tracePt t="74095" x="471488" y="2082800"/>
          <p14:tracePt t="74103" x="457200" y="2120900"/>
          <p14:tracePt t="74111" x="457200" y="2151063"/>
          <p14:tracePt t="74120" x="465138" y="2182813"/>
          <p14:tracePt t="74128" x="511175" y="2220913"/>
          <p14:tracePt t="74136" x="581025" y="2252663"/>
          <p14:tracePt t="74145" x="650875" y="2290763"/>
          <p14:tracePt t="74145" x="665163" y="2290763"/>
          <p14:tracePt t="74153" x="750888" y="2322513"/>
          <p14:tracePt t="74161" x="836613" y="2352675"/>
          <p14:tracePt t="74170" x="920750" y="2376488"/>
          <p14:tracePt t="74170" x="920750" y="2392363"/>
          <p14:tracePt t="74178" x="990600" y="2406650"/>
          <p14:tracePt t="74186" x="1052513" y="2406650"/>
          <p14:tracePt t="74195" x="1106488" y="2422525"/>
          <p14:tracePt t="74203" x="1160463" y="2422525"/>
          <p14:tracePt t="74211" x="1192213" y="2400300"/>
          <p14:tracePt t="74220" x="1222375" y="2360613"/>
          <p14:tracePt t="74228" x="1238250" y="2314575"/>
          <p14:tracePt t="74237" x="1262063" y="2260600"/>
          <p14:tracePt t="74245" x="1277938" y="2190750"/>
          <p14:tracePt t="74245" x="1277938" y="2174875"/>
          <p14:tracePt t="74254" x="1292225" y="2105025"/>
          <p14:tracePt t="74261" x="1308100" y="2058988"/>
          <p14:tracePt t="74270" x="1323975" y="1989138"/>
          <p14:tracePt t="74278" x="1323975" y="1958975"/>
          <p14:tracePt t="74287" x="1323975" y="1943100"/>
          <p14:tracePt t="74295" x="1323975" y="1919288"/>
          <p14:tracePt t="74295" x="1316038" y="1919288"/>
          <p14:tracePt t="74303" x="1300163" y="1919288"/>
          <p14:tracePt t="74311" x="1270000" y="1919288"/>
          <p14:tracePt t="74320" x="1216025" y="1951038"/>
          <p14:tracePt t="74321" x="1200150" y="1951038"/>
          <p14:tracePt t="74328" x="1146175" y="1981200"/>
          <p14:tracePt t="74336" x="1084263" y="2051050"/>
          <p14:tracePt t="74345" x="1014413" y="2105025"/>
          <p14:tracePt t="74345" x="998538" y="2120900"/>
          <p14:tracePt t="74353" x="944563" y="2182813"/>
          <p14:tracePt t="74362" x="912813" y="2236788"/>
          <p14:tracePt t="74378" x="874713" y="2338388"/>
          <p14:tracePt t="74386" x="874713" y="2376488"/>
          <p14:tracePt t="74395" x="890588" y="2422525"/>
          <p14:tracePt t="74403" x="936625" y="2454275"/>
          <p14:tracePt t="74412" x="990600" y="2508250"/>
          <p14:tracePt t="74420" x="1036638" y="2538413"/>
          <p14:tracePt t="74420" x="1052513" y="2538413"/>
          <p14:tracePt t="74428" x="1106488" y="2578100"/>
          <p14:tracePt t="74436" x="1176338" y="2608263"/>
          <p14:tracePt t="74445" x="1222375" y="2624138"/>
          <p14:tracePt t="74453" x="1292225" y="2647950"/>
          <p14:tracePt t="74462" x="1346200" y="2647950"/>
          <p14:tracePt t="74470" x="1408113" y="2662238"/>
          <p14:tracePt t="74478" x="1447800" y="2662238"/>
          <p14:tracePt t="74495" x="1477963" y="2647950"/>
          <p14:tracePt t="74503" x="1493838" y="2632075"/>
          <p14:tracePt t="74511" x="1509713" y="2616200"/>
          <p14:tracePt t="74520" x="1509713" y="2600325"/>
          <p14:tracePt t="74528" x="1531938" y="2570163"/>
          <p14:tracePt t="74536" x="1531938" y="2516188"/>
          <p14:tracePt t="74545" x="1531938" y="2462213"/>
          <p14:tracePt t="74553" x="1547813" y="2430463"/>
          <p14:tracePt t="74561" x="1547813" y="2376488"/>
          <p14:tracePt t="74570" x="1547813" y="2360613"/>
          <p14:tracePt t="74578" x="1547813" y="2344738"/>
          <p14:tracePt t="74586" x="1547813" y="2330450"/>
          <p14:tracePt t="74609" x="1539875" y="2330450"/>
          <p14:tracePt t="74612" x="1539875" y="2314575"/>
          <p14:tracePt t="74620" x="1501775" y="2314575"/>
          <p14:tracePt t="74629" x="1470025" y="2322513"/>
          <p14:tracePt t="74636" x="1431925" y="2322513"/>
          <p14:tracePt t="74645" x="1401763" y="2338388"/>
          <p14:tracePt t="74645" x="1385888" y="2338388"/>
          <p14:tracePt t="74653" x="1354138" y="2352675"/>
          <p14:tracePt t="74662" x="1300163" y="2392363"/>
          <p14:tracePt t="74670" x="1270000" y="2406650"/>
          <p14:tracePt t="74678" x="1246188" y="2422525"/>
          <p14:tracePt t="74686" x="1230313" y="2438400"/>
          <p14:tracePt t="74703" x="1216025" y="2454275"/>
          <p14:tracePt t="74711" x="1216025" y="2476500"/>
          <p14:tracePt t="74721" x="1200150" y="2492375"/>
          <p14:tracePt t="74758" x="1200150" y="2508250"/>
          <p14:tracePt t="74787" x="1208088" y="2508250"/>
          <p14:tracePt t="74791" x="1222375" y="2508250"/>
          <p14:tracePt t="74795" x="1238250" y="2524125"/>
          <p14:tracePt t="74803" x="1292225" y="2538413"/>
          <p14:tracePt t="74811" x="1323975" y="2562225"/>
          <p14:tracePt t="74820" x="1377950" y="2578100"/>
          <p14:tracePt t="74820" x="1393825" y="2578100"/>
          <p14:tracePt t="74828" x="1431925" y="2592388"/>
          <p14:tracePt t="74837" x="1463675" y="2592388"/>
          <p14:tracePt t="74838" x="1463675" y="2608263"/>
          <p14:tracePt t="74845" x="1493838" y="2608263"/>
          <p14:tracePt t="74853" x="1493838" y="2624138"/>
          <p14:tracePt t="74861" x="1509713" y="2624138"/>
          <p14:tracePt t="74874" x="1509713" y="2647950"/>
          <p14:tracePt t="74895" x="1509713" y="2662238"/>
          <p14:tracePt t="74908" x="1531938" y="2662238"/>
          <p14:tracePt t="74941" x="1517650" y="2662238"/>
          <p14:tracePt t="74953" x="1455738" y="2647950"/>
          <p14:tracePt t="74961" x="1401763" y="2616200"/>
          <p14:tracePt t="74970" x="1331913" y="2600325"/>
          <p14:tracePt t="74978" x="1270000" y="2570163"/>
          <p14:tracePt t="74986" x="1230313" y="2546350"/>
          <p14:tracePt t="74995" x="1200150" y="2546350"/>
          <p14:tracePt t="75003" x="1184275" y="2530475"/>
          <p14:tracePt t="75016" x="1184275" y="2538413"/>
          <p14:tracePt t="75264" x="1192213" y="2538413"/>
          <p14:tracePt t="75270" x="1208088" y="2538413"/>
          <p14:tracePt t="75279" x="1222375" y="2562225"/>
          <p14:tracePt t="75288" x="1238250" y="2562225"/>
          <p14:tracePt t="75321" x="1238250" y="2546350"/>
          <p14:tracePt t="75327" x="1238250" y="2530475"/>
          <p14:tracePt t="75332" x="1238250" y="2516188"/>
          <p14:tracePt t="75338" x="1238250" y="2500313"/>
          <p14:tracePt t="75345" x="1238250" y="2462213"/>
          <p14:tracePt t="75346" x="1238250" y="2446338"/>
          <p14:tracePt t="75353" x="1238250" y="2414588"/>
          <p14:tracePt t="75362" x="1262063" y="2376488"/>
          <p14:tracePt t="75370" x="1277938" y="2360613"/>
          <p14:tracePt t="75379" x="1323975" y="2360613"/>
          <p14:tracePt t="75387" x="1362075" y="2344738"/>
          <p14:tracePt t="75395" x="1408113" y="2344738"/>
          <p14:tracePt t="75412" x="1477963" y="2330450"/>
          <p14:tracePt t="75420" x="1509713" y="2330450"/>
          <p14:tracePt t="75429" x="1563688" y="2330450"/>
          <p14:tracePt t="75436" x="1633538" y="2330450"/>
          <p14:tracePt t="75445" x="1719263" y="2330450"/>
          <p14:tracePt t="75462" x="1905000" y="2330450"/>
          <p14:tracePt t="75470" x="2005013" y="2330450"/>
          <p14:tracePt t="75478" x="2105025" y="2330450"/>
          <p14:tracePt t="75486" x="2190750" y="2330450"/>
          <p14:tracePt t="75496" x="2276475" y="2330450"/>
          <p14:tracePt t="75496" x="2290763" y="2330450"/>
          <p14:tracePt t="75503" x="2360613" y="2314575"/>
          <p14:tracePt t="75511" x="2430463" y="2314575"/>
          <p14:tracePt t="75520" x="2476500" y="2314575"/>
          <p14:tracePt t="75528" x="2532063" y="2314575"/>
          <p14:tracePt t="75537" x="2562225" y="2314575"/>
          <p14:tracePt t="75553" x="2632075" y="2314575"/>
          <p14:tracePt t="75562" x="2647950" y="2298700"/>
          <p14:tracePt t="75570" x="2662238" y="2298700"/>
          <p14:tracePt t="75578" x="2701925" y="2298700"/>
          <p14:tracePt t="75586" x="2717800" y="2298700"/>
          <p14:tracePt t="75595" x="2732088" y="2274888"/>
          <p14:tracePt t="75603" x="2747963" y="2274888"/>
          <p14:tracePt t="75611" x="2786063" y="2260600"/>
          <p14:tracePt t="75620" x="2817813" y="2260600"/>
          <p14:tracePt t="75629" x="2887663" y="2260600"/>
          <p14:tracePt t="75629" x="2887663" y="2244725"/>
          <p14:tracePt t="75637" x="2933700" y="2244725"/>
          <p14:tracePt t="75645" x="3003550" y="2244725"/>
          <p14:tracePt t="75653" x="3073400" y="2244725"/>
          <p14:tracePt t="75661" x="3135313" y="2244725"/>
          <p14:tracePt t="75670" x="3189288" y="2244725"/>
          <p14:tracePt t="75671" x="3205163" y="2244725"/>
          <p14:tracePt t="75678" x="3259138" y="2244725"/>
          <p14:tracePt t="75695" x="3344863" y="2244725"/>
          <p14:tracePt t="75712" x="3375025" y="2244725"/>
          <p14:tracePt t="75720" x="3390900" y="2228850"/>
          <p14:tracePt t="75738" x="3406775" y="2228850"/>
          <p14:tracePt t="75740" x="3406775" y="2212975"/>
          <p14:tracePt t="75753" x="3406775" y="2190750"/>
          <p14:tracePt t="75762" x="3429000" y="2190750"/>
          <p14:tracePt t="75770" x="3429000" y="2174875"/>
          <p14:tracePt t="75778" x="3444875" y="2159000"/>
          <p14:tracePt t="75787" x="3475038" y="2144713"/>
          <p14:tracePt t="75795" x="3490913" y="2144713"/>
          <p14:tracePt t="75803" x="3514725" y="2128838"/>
          <p14:tracePt t="75811" x="3530600" y="2128838"/>
          <p14:tracePt t="75897" x="3544888" y="2128838"/>
          <p14:tracePt t="75903" x="3560763" y="2136775"/>
          <p14:tracePt t="75910" x="3576638" y="2151063"/>
          <p14:tracePt t="75915" x="3598863" y="2151063"/>
          <p14:tracePt t="75921" x="3614738" y="2166938"/>
          <p14:tracePt t="75928" x="3660775" y="2206625"/>
          <p14:tracePt t="75937" x="3716338" y="2220913"/>
          <p14:tracePt t="75945" x="3784600" y="2252663"/>
          <p14:tracePt t="75953" x="3816350" y="2268538"/>
          <p14:tracePt t="75962" x="3832225" y="2290763"/>
          <p14:tracePt t="75978" x="3832225" y="2322513"/>
          <p14:tracePt t="76204" x="3832225" y="2338388"/>
          <p14:tracePt t="76205" x="3824288" y="2338388"/>
          <p14:tracePt t="76212" x="3808413" y="2376488"/>
          <p14:tracePt t="76220" x="3808413" y="2438400"/>
          <p14:tracePt t="76229" x="3816350" y="2508250"/>
          <p14:tracePt t="76236" x="3846513" y="2562225"/>
          <p14:tracePt t="76245" x="3886200" y="2592388"/>
          <p14:tracePt t="76253" x="3886200" y="2608263"/>
          <p14:tracePt t="76282" x="3886200" y="2624138"/>
          <p14:tracePt t="76295" x="3886200" y="2647950"/>
          <p14:tracePt t="76337" x="3886200" y="2662238"/>
          <p14:tracePt t="76348" x="3886200" y="2678113"/>
          <p14:tracePt t="76361" x="3902075" y="2678113"/>
          <p14:tracePt t="76370" x="3932238" y="2693988"/>
          <p14:tracePt t="76378" x="3970338" y="2693988"/>
          <p14:tracePt t="76387" x="4017963" y="2709863"/>
          <p14:tracePt t="76395" x="4087813" y="2709863"/>
          <p14:tracePt t="76403" x="4141788" y="2709863"/>
          <p14:tracePt t="76412" x="4187825" y="2724150"/>
          <p14:tracePt t="76420" x="4241800" y="2724150"/>
          <p14:tracePt t="76429" x="4303713" y="2724150"/>
          <p14:tracePt t="76436" x="4357688" y="2724150"/>
          <p14:tracePt t="76445" x="4411663" y="2724150"/>
          <p14:tracePt t="76453" x="4459288" y="2724150"/>
          <p14:tracePt t="76461" x="4513263" y="2724150"/>
          <p14:tracePt t="76470" x="4559300" y="2724150"/>
          <p14:tracePt t="76478" x="4613275" y="2724150"/>
          <p14:tracePt t="76487" x="4645025" y="2716213"/>
          <p14:tracePt t="76495" x="4659313" y="2716213"/>
          <p14:tracePt t="76503" x="4683125" y="2716213"/>
          <p14:tracePt t="76559" x="4699000" y="2716213"/>
          <p14:tracePt t="76569" x="4714875" y="2716213"/>
          <p14:tracePt t="76622" x="4714875" y="2701925"/>
          <p14:tracePt t="77018" x="4714875" y="2686050"/>
          <p14:tracePt t="77021" x="4714875" y="2670175"/>
          <p14:tracePt t="77029" x="4714875" y="2632075"/>
          <p14:tracePt t="77036" x="4706938" y="2586038"/>
          <p14:tracePt t="77045" x="4683125" y="2530475"/>
          <p14:tracePt t="77046" x="4683125" y="2516188"/>
          <p14:tracePt t="77054" x="4667250" y="2462213"/>
          <p14:tracePt t="77062" x="4652963" y="2414588"/>
          <p14:tracePt t="77070" x="4652963" y="2344738"/>
          <p14:tracePt t="77078" x="4637088" y="2274888"/>
          <p14:tracePt t="77087" x="4605338" y="2228850"/>
          <p14:tracePt t="77095" x="4583113" y="2159000"/>
          <p14:tracePt t="77103" x="4551363" y="2089150"/>
          <p14:tracePt t="77112" x="4535488" y="2043113"/>
          <p14:tracePt t="77120" x="4481513" y="1973263"/>
          <p14:tracePt t="77128" x="4451350" y="1903413"/>
          <p14:tracePt t="77137" x="4397375" y="1857375"/>
          <p14:tracePt t="77145" x="4365625" y="1819275"/>
          <p14:tracePt t="77145" x="4365625" y="1803400"/>
          <p14:tracePt t="77162" x="4295775" y="1757363"/>
          <p14:tracePt t="77170" x="4265613" y="1733550"/>
          <p14:tracePt t="77178" x="4249738" y="1717675"/>
          <p14:tracePt t="77187" x="4211638" y="1703388"/>
          <p14:tracePt t="77195" x="4195763" y="1687513"/>
          <p14:tracePt t="77203" x="4179888" y="1687513"/>
          <p14:tracePt t="77214" x="4164013" y="1687513"/>
          <p14:tracePt t="77297" x="4141788" y="1687513"/>
          <p14:tracePt t="77388" x="4141788" y="1695450"/>
          <p14:tracePt t="77395" x="4157663" y="1695450"/>
          <p14:tracePt t="77403" x="4171950" y="1695450"/>
          <p14:tracePt t="77411" x="4187825" y="1695450"/>
          <p14:tracePt t="77460" x="4203700" y="1695450"/>
          <p14:tracePt t="77487" x="4219575" y="1725613"/>
          <p14:tracePt t="77495" x="4241800" y="1749425"/>
          <p14:tracePt t="77503" x="4273550" y="1765300"/>
          <p14:tracePt t="77512" x="4287838" y="1779588"/>
          <p14:tracePt t="77520" x="4327525" y="1811338"/>
          <p14:tracePt t="77537" x="4389438" y="1881188"/>
          <p14:tracePt t="77545" x="4443413" y="1935163"/>
          <p14:tracePt t="77553" x="4489450" y="1981200"/>
          <p14:tracePt t="77562" x="4559300" y="2035175"/>
          <p14:tracePt t="77570" x="4629150" y="2082800"/>
          <p14:tracePt t="77587" x="4760913" y="2182813"/>
          <p14:tracePt t="77595" x="4845050" y="2220913"/>
          <p14:tracePt t="77603" x="4914900" y="2268538"/>
          <p14:tracePt t="77612" x="4984750" y="2290763"/>
          <p14:tracePt t="77628" x="5100638" y="2338388"/>
          <p14:tracePt t="77636" x="5156200" y="2352675"/>
          <p14:tracePt t="77645" x="5202238" y="2352675"/>
          <p14:tracePt t="77653" x="5240338" y="2376488"/>
          <p14:tracePt t="77662" x="5272088" y="2376488"/>
          <p14:tracePt t="77679" x="5341938" y="2376488"/>
          <p14:tracePt t="77687" x="5356225" y="2376488"/>
          <p14:tracePt t="77695" x="5372100" y="2376488"/>
          <p14:tracePt t="77703" x="5387975" y="2376488"/>
          <p14:tracePt t="77712" x="5410200" y="2376488"/>
          <p14:tracePt t="77720" x="5426075" y="2376488"/>
          <p14:tracePt t="77728" x="5441950" y="2376488"/>
          <p14:tracePt t="77737" x="5472113" y="2376488"/>
          <p14:tracePt t="77745" x="5495925" y="2376488"/>
          <p14:tracePt t="77820" x="5511800" y="2376488"/>
          <p14:tracePt t="77849" x="5527675" y="2376488"/>
          <p14:tracePt t="77893" x="5527675" y="2360613"/>
          <p14:tracePt t="77904" x="5541963" y="2360613"/>
          <p14:tracePt t="77912" x="5541963" y="2344738"/>
          <p14:tracePt t="77920" x="5557838" y="2344738"/>
          <p14:tracePt t="77928" x="5573713" y="2330450"/>
          <p14:tracePt t="77936" x="5595938" y="2314575"/>
          <p14:tracePt t="77945" x="5611813" y="2298700"/>
          <p14:tracePt t="77962" x="5627688" y="2274888"/>
          <p14:tracePt t="77970" x="5643563" y="2260600"/>
          <p14:tracePt t="77978" x="5657850" y="2260600"/>
          <p14:tracePt t="77987" x="5657850" y="2244725"/>
          <p14:tracePt t="78003" x="5681663" y="2244725"/>
          <p14:tracePt t="78096" x="5697538" y="2252663"/>
          <p14:tracePt t="78098" x="5697538" y="2268538"/>
          <p14:tracePt t="78103" x="5697538" y="2306638"/>
          <p14:tracePt t="78112" x="5713413" y="2392363"/>
          <p14:tracePt t="78120" x="5727700" y="2476500"/>
          <p14:tracePt t="78121" x="5727700" y="2492375"/>
          <p14:tracePt t="78128" x="5727700" y="2578100"/>
          <p14:tracePt t="78145" x="5727700" y="2747963"/>
          <p14:tracePt t="78153" x="5721350" y="2833688"/>
          <p14:tracePt t="78162" x="5721350" y="2917825"/>
          <p14:tracePt t="78170" x="5721350" y="2979738"/>
          <p14:tracePt t="78178" x="5721350" y="3049588"/>
          <p14:tracePt t="78195" x="5705475" y="3149600"/>
          <p14:tracePt t="78203" x="5705475" y="3189288"/>
          <p14:tracePt t="78212" x="5705475" y="3235325"/>
          <p14:tracePt t="78220" x="5705475" y="3267075"/>
          <p14:tracePt t="78229" x="5705475" y="3289300"/>
          <p14:tracePt t="78237" x="5705475" y="3305175"/>
          <p14:tracePt t="78270" x="5705475" y="3297238"/>
          <p14:tracePt t="78273" x="5705475" y="3273425"/>
          <p14:tracePt t="78287" x="5705475" y="3157538"/>
          <p14:tracePt t="78295" x="5705475" y="3057525"/>
          <p14:tracePt t="78304" x="5689600" y="2957513"/>
          <p14:tracePt t="78312" x="5689600" y="2840038"/>
          <p14:tracePt t="78320" x="5689600" y="2755900"/>
          <p14:tracePt t="78321" x="5689600" y="2732088"/>
          <p14:tracePt t="78337" x="5665788" y="2530475"/>
          <p14:tracePt t="78345" x="5665788" y="2462213"/>
          <p14:tracePt t="78345" x="5681663" y="2462213"/>
          <p14:tracePt t="78353" x="5681663" y="2414588"/>
          <p14:tracePt t="78362" x="5681663" y="2400300"/>
          <p14:tracePt t="78370" x="5681663" y="2376488"/>
          <p14:tracePt t="78431" x="5681663" y="2392363"/>
          <p14:tracePt t="78433" x="5681663" y="2406650"/>
          <p14:tracePt t="78437" x="5697538" y="2422525"/>
          <p14:tracePt t="78445" x="5713413" y="2508250"/>
          <p14:tracePt t="78453" x="5727700" y="2592388"/>
          <p14:tracePt t="78462" x="5743575" y="2693988"/>
          <p14:tracePt t="78478" x="5767388" y="2863850"/>
          <p14:tracePt t="78487" x="5767388" y="2933700"/>
          <p14:tracePt t="78495" x="5767388" y="2979738"/>
          <p14:tracePt t="78503" x="5767388" y="3019425"/>
          <p14:tracePt t="78512" x="5767388" y="3033713"/>
          <p14:tracePt t="78520" x="5767388" y="3049588"/>
          <p14:tracePt t="78560" x="5767388" y="3041650"/>
          <p14:tracePt t="78563" x="5767388" y="3025775"/>
          <p14:tracePt t="78570" x="5767388" y="2957513"/>
          <p14:tracePt t="78578" x="5767388" y="2871788"/>
          <p14:tracePt t="78587" x="5751513" y="2771775"/>
          <p14:tracePt t="78595" x="5735638" y="2647950"/>
          <p14:tracePt t="78603" x="5735638" y="2530475"/>
          <p14:tracePt t="78620" x="5721350" y="2330450"/>
          <p14:tracePt t="78628" x="5705475" y="2260600"/>
          <p14:tracePt t="78636" x="5705475" y="2212975"/>
          <p14:tracePt t="78645" x="5705475" y="2190750"/>
          <p14:tracePt t="78683" x="5705475" y="2206625"/>
          <p14:tracePt t="78684" x="5705475" y="2220913"/>
          <p14:tracePt t="78695" x="5705475" y="2322513"/>
          <p14:tracePt t="78703" x="5713413" y="2438400"/>
          <p14:tracePt t="78712" x="5743575" y="2562225"/>
          <p14:tracePt t="78720" x="5783263" y="2662238"/>
          <p14:tracePt t="78720" x="5783263" y="2678113"/>
          <p14:tracePt t="78728" x="5813425" y="2763838"/>
          <p14:tracePt t="78737" x="5867400" y="2847975"/>
          <p14:tracePt t="78737" x="5867400" y="2863850"/>
          <p14:tracePt t="78745" x="5899150" y="2933700"/>
          <p14:tracePt t="78745" x="5899150" y="2949575"/>
          <p14:tracePt t="78754" x="5953125" y="2995613"/>
          <p14:tracePt t="78762" x="5983288" y="3081338"/>
          <p14:tracePt t="78771" x="6037263" y="3135313"/>
          <p14:tracePt t="78778" x="6069013" y="3205163"/>
          <p14:tracePt t="78787" x="6115050" y="3267075"/>
          <p14:tracePt t="78795" x="6154738" y="3335338"/>
          <p14:tracePt t="78795" x="6169025" y="3351213"/>
          <p14:tracePt t="78804" x="6223000" y="3460750"/>
          <p14:tracePt t="78805" x="6223000" y="3475038"/>
          <p14:tracePt t="78811" x="6284913" y="3576638"/>
          <p14:tracePt t="78820" x="6370638" y="3708400"/>
          <p14:tracePt t="78828" x="6470650" y="3846513"/>
          <p14:tracePt t="78837" x="6596063" y="4002088"/>
          <p14:tracePt t="78837" x="6610350" y="4017963"/>
          <p14:tracePt t="78845" x="6726238" y="4148138"/>
          <p14:tracePt t="78846" x="6742113" y="4164013"/>
          <p14:tracePt t="78854" x="6881813" y="4303713"/>
          <p14:tracePt t="78862" x="6997700" y="4403725"/>
          <p14:tracePt t="78870" x="7153275" y="4505325"/>
          <p14:tracePt t="78871" x="7167563" y="4519613"/>
          <p14:tracePt t="78878" x="7269163" y="4589463"/>
          <p14:tracePt t="78887" x="7423150" y="4659313"/>
          <p14:tracePt t="78895" x="7554913" y="4729163"/>
          <p14:tracePt t="78903" x="7678738" y="4791075"/>
          <p14:tracePt t="78912" x="7780338" y="4845050"/>
          <p14:tracePt t="78920" x="7896225" y="4892675"/>
          <p14:tracePt t="78920" x="7896225" y="4914900"/>
          <p14:tracePt t="78928" x="8012113" y="4960938"/>
          <p14:tracePt t="78937" x="8120063" y="5046663"/>
          <p14:tracePt t="78937" x="8135938" y="5046663"/>
          <p14:tracePt t="78945" x="8235950" y="5116513"/>
          <p14:tracePt t="78953" x="8351838" y="5202238"/>
          <p14:tracePt t="78962" x="8475663" y="5248275"/>
          <p14:tracePt t="78970" x="8553450" y="5302250"/>
          <p14:tracePt t="78971" x="8577263" y="5302250"/>
          <p14:tracePt t="78978" x="8661400" y="5332413"/>
          <p14:tracePt t="78987" x="8763000" y="5372100"/>
          <p14:tracePt t="78995" x="8863013" y="5402263"/>
          <p14:tracePt t="78996" x="8878888" y="5402263"/>
          <p14:tracePt t="79003" x="8948738" y="5418138"/>
          <p14:tracePt t="79011" x="9034463" y="5434013"/>
          <p14:tracePt t="79020" x="9118600" y="5456238"/>
          <p14:tracePt t="79028" x="9204325" y="5472113"/>
          <p14:tracePt t="79037" x="9266238" y="5487988"/>
          <p14:tracePt t="79037" x="9288463" y="5487988"/>
          <p14:tracePt t="79045" x="9320213" y="5487988"/>
          <p14:tracePt t="79045" x="9336088" y="5487988"/>
          <p14:tracePt t="79054" x="9366250" y="5503863"/>
          <p14:tracePt t="79061" x="9405938" y="5503863"/>
          <p14:tracePt t="79070" x="9420225" y="5503863"/>
          <p14:tracePt t="79078" x="9451975" y="5495925"/>
          <p14:tracePt t="79087" x="9474200" y="5480050"/>
          <p14:tracePt t="79095" x="9505950" y="5464175"/>
          <p14:tracePt t="79103" x="9536113" y="5426075"/>
          <p14:tracePt t="79112" x="9559925" y="5380038"/>
          <p14:tracePt t="79120" x="9591675" y="5310188"/>
          <p14:tracePt t="79128" x="9605963" y="5208588"/>
          <p14:tracePt t="79145" x="9637713" y="5022850"/>
          <p14:tracePt t="79153" x="9659938" y="4954588"/>
          <p14:tracePt t="79162" x="9675813" y="4899025"/>
          <p14:tracePt t="79170" x="9691688" y="4868863"/>
          <p14:tracePt t="79179" x="9707563" y="4837113"/>
          <p14:tracePt t="79187" x="9721850" y="4814888"/>
          <p14:tracePt t="79195" x="9745663" y="4799013"/>
          <p14:tracePt t="79203" x="9761538" y="4799013"/>
          <p14:tracePt t="79256" x="9761538" y="4814888"/>
          <p14:tracePt t="79259" x="9761538" y="4845050"/>
          <p14:tracePt t="79261" x="9761538" y="4860925"/>
          <p14:tracePt t="79270" x="9791700" y="4976813"/>
          <p14:tracePt t="79278" x="9807575" y="5116513"/>
          <p14:tracePt t="79287" x="9831388" y="5232400"/>
          <p14:tracePt t="79295" x="9847263" y="5372100"/>
          <p14:tracePt t="79303" x="9847263" y="5456238"/>
          <p14:tracePt t="79312" x="9847263" y="5573713"/>
          <p14:tracePt t="79320" x="9831388" y="5641975"/>
          <p14:tracePt t="79328" x="9815513" y="5703888"/>
          <p14:tracePt t="79337" x="9815513" y="5759450"/>
          <p14:tracePt t="79345" x="9799638" y="5789613"/>
          <p14:tracePt t="79353" x="9785350" y="5829300"/>
          <p14:tracePt t="79362" x="9769475" y="5843588"/>
          <p14:tracePt t="79424" x="9769475" y="5835650"/>
          <p14:tracePt t="79429" x="9769475" y="5821363"/>
          <p14:tracePt t="79429" x="9769475" y="5797550"/>
          <p14:tracePt t="79432" x="9769475" y="5781675"/>
          <p14:tracePt t="79436" x="9769475" y="5751513"/>
          <p14:tracePt t="79445" x="9769475" y="5681663"/>
          <p14:tracePt t="79453" x="9769475" y="5611813"/>
          <p14:tracePt t="79462" x="9769475" y="5526088"/>
          <p14:tracePt t="79470" x="9777413" y="5441950"/>
          <p14:tracePt t="79478" x="9777413" y="5356225"/>
          <p14:tracePt t="79487" x="9777413" y="5256213"/>
          <p14:tracePt t="79495" x="9777413" y="5154613"/>
          <p14:tracePt t="79504" x="9791700" y="5070475"/>
          <p14:tracePt t="79512" x="9791700" y="5022850"/>
          <p14:tracePt t="79520" x="9807575" y="4984750"/>
          <p14:tracePt t="79528" x="9807575" y="4954588"/>
          <p14:tracePt t="79537" x="9831388" y="4922838"/>
          <p14:tracePt t="79545" x="9831388" y="4884738"/>
          <p14:tracePt t="79554" x="9831388" y="4852988"/>
          <p14:tracePt t="79562" x="9831388" y="4837113"/>
          <p14:tracePt t="79603" x="9831388" y="4860925"/>
          <p14:tracePt t="79612" x="9831388" y="4960938"/>
          <p14:tracePt t="79620" x="9831388" y="5132388"/>
          <p14:tracePt t="79621" x="9831388" y="5146675"/>
          <p14:tracePt t="79628" x="9831388" y="5302250"/>
          <p14:tracePt t="79637" x="9815513" y="5434013"/>
          <p14:tracePt t="79645" x="9785350" y="5557838"/>
          <p14:tracePt t="79653" x="9769475" y="5657850"/>
          <p14:tracePt t="79662" x="9753600" y="5703888"/>
          <p14:tracePt t="79670" x="9729788" y="5759450"/>
          <p14:tracePt t="79678" x="9715500" y="5789613"/>
          <p14:tracePt t="79687" x="9715500" y="5813425"/>
          <p14:tracePt t="79731" x="9715500" y="5797550"/>
          <p14:tracePt t="79734" x="9715500" y="5781675"/>
          <p14:tracePt t="79745" x="9715500" y="5711825"/>
          <p14:tracePt t="79753" x="9721850" y="5627688"/>
          <p14:tracePt t="79762" x="9721850" y="5526088"/>
          <p14:tracePt t="79770" x="9721850" y="5426075"/>
          <p14:tracePt t="79778" x="9745663" y="5340350"/>
          <p14:tracePt t="79791" x="9745663" y="5208588"/>
          <p14:tracePt t="79795" x="9745663" y="5170488"/>
          <p14:tracePt t="79795" x="9745663" y="5154613"/>
          <p14:tracePt t="79805" x="9745663" y="5070475"/>
          <p14:tracePt t="79812" x="9745663" y="5022850"/>
          <p14:tracePt t="79820" x="9745663" y="4984750"/>
          <p14:tracePt t="79828" x="9729788" y="4968875"/>
          <p14:tracePt t="79837" x="9729788" y="4954588"/>
          <p14:tracePt t="79845" x="9715500" y="4954588"/>
          <p14:tracePt t="79853" x="9715500" y="4938713"/>
          <p14:tracePt t="79880" x="9699625" y="4938713"/>
          <p14:tracePt t="79887" x="9699625" y="4946650"/>
          <p14:tracePt t="79895" x="9683750" y="5016500"/>
          <p14:tracePt t="79903" x="9683750" y="5100638"/>
          <p14:tracePt t="79912" x="9667875" y="5202238"/>
          <p14:tracePt t="79920" x="9667875" y="5318125"/>
          <p14:tracePt t="79920" x="9667875" y="5332413"/>
          <p14:tracePt t="79928" x="9667875" y="5456238"/>
          <p14:tracePt t="79937" x="9645650" y="5557838"/>
          <p14:tracePt t="79937" x="9645650" y="5573713"/>
          <p14:tracePt t="79945" x="9645650" y="5673725"/>
          <p14:tracePt t="79953" x="9645650" y="5743575"/>
          <p14:tracePt t="79962" x="9645650" y="5813425"/>
          <p14:tracePt t="79970" x="9645650" y="5843588"/>
          <p14:tracePt t="79971" x="9645650" y="5859463"/>
          <p14:tracePt t="79979" x="9645650" y="5897563"/>
          <p14:tracePt t="79987" x="9659938" y="5913438"/>
          <p14:tracePt t="79995" x="9659938" y="5929313"/>
          <p14:tracePt t="80036" x="9659938" y="5921375"/>
          <p14:tracePt t="80038" x="9659938" y="5897563"/>
          <p14:tracePt t="80045" x="9659938" y="5851525"/>
          <p14:tracePt t="80053" x="9675813" y="5751513"/>
          <p14:tracePt t="80062" x="9675813" y="5649913"/>
          <p14:tracePt t="80070" x="9675813" y="5511800"/>
          <p14:tracePt t="80078" x="9675813" y="5380038"/>
          <p14:tracePt t="80087" x="9675813" y="5278438"/>
          <p14:tracePt t="80087" x="9675813" y="5256213"/>
          <p14:tracePt t="80095" x="9667875" y="5154613"/>
          <p14:tracePt t="80096" x="9667875" y="5140325"/>
          <p14:tracePt t="80103" x="9629775" y="5070475"/>
          <p14:tracePt t="80112" x="9613900" y="5038725"/>
          <p14:tracePt t="80120" x="9613900" y="5022850"/>
          <p14:tracePt t="80183" x="9613900" y="5030788"/>
          <p14:tracePt t="80186" x="9613900" y="5046663"/>
          <p14:tracePt t="80188" x="9613900" y="5062538"/>
          <p14:tracePt t="80195" x="9613900" y="5132388"/>
          <p14:tracePt t="80203" x="9621838" y="5248275"/>
          <p14:tracePt t="80212" x="9637713" y="5387975"/>
          <p14:tracePt t="80213" x="9637713" y="5402263"/>
          <p14:tracePt t="80220" x="9659938" y="5503863"/>
          <p14:tracePt t="80220" x="9659938" y="5518150"/>
          <p14:tracePt t="80229" x="9675813" y="5641975"/>
          <p14:tracePt t="80229" x="9675813" y="5657850"/>
          <p14:tracePt t="80236" x="9675813" y="5743575"/>
          <p14:tracePt t="80245" x="9675813" y="5829300"/>
          <p14:tracePt t="80254" x="9675813" y="5875338"/>
          <p14:tracePt t="80279" x="9667875" y="5913438"/>
          <p14:tracePt t="80318" x="9667875" y="5897563"/>
          <p14:tracePt t="80320" x="9667875" y="5883275"/>
          <p14:tracePt t="80328" x="9667875" y="5821363"/>
          <p14:tracePt t="80337" x="9645650" y="5711825"/>
          <p14:tracePt t="80345" x="9645650" y="5595938"/>
          <p14:tracePt t="80354" x="9629775" y="5441950"/>
          <p14:tracePt t="80362" x="9598025" y="5294313"/>
          <p14:tracePt t="80370" x="9529763" y="5084763"/>
          <p14:tracePt t="80379" x="9444038" y="4938713"/>
          <p14:tracePt t="80387" x="9398000" y="4837113"/>
          <p14:tracePt t="80395" x="9358313" y="4768850"/>
          <p14:tracePt t="80412" x="9344025" y="4737100"/>
          <p14:tracePt t="80446" x="9344025" y="4745038"/>
          <p14:tracePt t="80454" x="9344025" y="4814888"/>
          <p14:tracePt t="80454" x="9350375" y="4814888"/>
          <p14:tracePt t="80462" x="9366250" y="4946650"/>
          <p14:tracePt t="80470" x="9436100" y="5132388"/>
          <p14:tracePt t="80478" x="9505950" y="5302250"/>
          <p14:tracePt t="80487" x="9559925" y="5456238"/>
          <p14:tracePt t="80503" x="9591675" y="5673725"/>
          <p14:tracePt t="80512" x="9591675" y="5743575"/>
          <p14:tracePt t="80520" x="9605963" y="5789613"/>
          <p14:tracePt t="80528" x="9605963" y="5829300"/>
          <p14:tracePt t="80537" x="9621838" y="5843588"/>
          <p14:tracePt t="80564" x="9621838" y="5835650"/>
          <p14:tracePt t="80566" x="9621838" y="5821363"/>
          <p14:tracePt t="80570" x="9621838" y="5797550"/>
          <p14:tracePt t="80578" x="9621838" y="5711825"/>
          <p14:tracePt t="80587" x="9613900" y="5649913"/>
          <p14:tracePt t="80588" x="9613900" y="5627688"/>
          <p14:tracePt t="80595" x="9613900" y="5565775"/>
          <p14:tracePt t="80603" x="9613900" y="5480050"/>
          <p14:tracePt t="80612" x="9583738" y="5410200"/>
          <p14:tracePt t="80620" x="9544050" y="5326063"/>
          <p14:tracePt t="80628" x="9529763" y="5278438"/>
          <p14:tracePt t="80645" x="9498013" y="5208588"/>
          <p14:tracePt t="80653" x="9482138" y="5208588"/>
          <p14:tracePt t="80654" x="9482138" y="5194300"/>
          <p14:tracePt t="80666" x="9459913" y="5170488"/>
          <p14:tracePt t="80674" x="9444038" y="5170488"/>
          <p14:tracePt t="80678" x="9444038" y="5154613"/>
          <p14:tracePt t="80687" x="9412288" y="5140325"/>
          <p14:tracePt t="80695" x="9374188" y="5124450"/>
          <p14:tracePt t="80703" x="9344025" y="5108575"/>
          <p14:tracePt t="80712" x="9288463" y="5084763"/>
          <p14:tracePt t="80720" x="9258300" y="5070475"/>
          <p14:tracePt t="80721" x="9242425" y="5070475"/>
          <p14:tracePt t="80729" x="9188450" y="5054600"/>
          <p14:tracePt t="80737" x="9126538" y="5022850"/>
          <p14:tracePt t="80745" x="9040813" y="4984750"/>
          <p14:tracePt t="80753" x="8956675" y="4938713"/>
          <p14:tracePt t="80762" x="8870950" y="4899025"/>
          <p14:tracePt t="80770" x="8770938" y="4868863"/>
          <p14:tracePt t="80787" x="8561388" y="4799013"/>
          <p14:tracePt t="80787" x="8545513" y="4799013"/>
          <p14:tracePt t="80795" x="8413750" y="4768850"/>
          <p14:tracePt t="80803" x="8289925" y="4713288"/>
          <p14:tracePt t="80812" x="8159750" y="4667250"/>
          <p14:tracePt t="80821" x="8004175" y="4597400"/>
          <p14:tracePt t="80821" x="7988300" y="4583113"/>
          <p14:tracePt t="80829" x="7856538" y="4513263"/>
          <p14:tracePt t="80837" x="7648575" y="4411663"/>
          <p14:tracePt t="80838" x="7632700" y="4395788"/>
          <p14:tracePt t="80838" x="7600950" y="4381500"/>
          <p14:tracePt t="80854" x="7245350" y="4171950"/>
          <p14:tracePt t="80862" x="7059613" y="4071938"/>
          <p14:tracePt t="80879" x="6664325" y="3900488"/>
          <p14:tracePt t="80887" x="6448425" y="3854450"/>
          <p14:tracePt t="80895" x="6246813" y="3816350"/>
          <p14:tracePt t="80903" x="6037263" y="3800475"/>
          <p14:tracePt t="80912" x="5821363" y="3784600"/>
          <p14:tracePt t="80929" x="5310188" y="3784600"/>
          <p14:tracePt t="80937" x="5094288" y="3792538"/>
          <p14:tracePt t="80945" x="4852988" y="3832225"/>
          <p14:tracePt t="80946" x="4838700" y="3832225"/>
          <p14:tracePt t="80953" x="4721225" y="3862388"/>
          <p14:tracePt t="80962" x="4605338" y="3916363"/>
          <p14:tracePt t="80979" x="4497388" y="4002088"/>
          <p14:tracePt t="80987" x="4481513" y="4032250"/>
          <p14:tracePt t="80995" x="4481513" y="4064000"/>
          <p14:tracePt t="81004" x="4481513" y="4079875"/>
          <p14:tracePt t="81020" x="4559300" y="4133850"/>
          <p14:tracePt t="81028" x="4613275" y="4148138"/>
          <p14:tracePt t="81037" x="4683125" y="4148138"/>
          <p14:tracePt t="81045" x="4745038" y="4164013"/>
          <p14:tracePt t="81053" x="4814888" y="4164013"/>
          <p14:tracePt t="81070" x="4930775" y="4141788"/>
          <p14:tracePt t="81078" x="4970463" y="4125913"/>
          <p14:tracePt t="81087" x="4984750" y="4110038"/>
          <p14:tracePt t="81095" x="5000625" y="4110038"/>
          <p14:tracePt t="81104" x="5016500" y="4086225"/>
          <p14:tracePt t="81112" x="5032375" y="4071938"/>
          <p14:tracePt t="81120" x="5032375" y="4056063"/>
          <p14:tracePt t="81128" x="5032375" y="4040188"/>
          <p14:tracePt t="81137" x="5024438" y="4024313"/>
          <p14:tracePt t="81145" x="5008563" y="4002088"/>
          <p14:tracePt t="81154" x="4992688" y="3986213"/>
          <p14:tracePt t="81170" x="4976813" y="3970338"/>
          <p14:tracePt t="81178" x="4954588" y="3970338"/>
          <p14:tracePt t="81187" x="4954588" y="3956050"/>
          <p14:tracePt t="81196" x="4938713" y="3956050"/>
          <p14:tracePt t="81205" x="4938713" y="3940175"/>
          <p14:tracePt t="81215" x="4938713" y="3924300"/>
          <p14:tracePt t="81230" x="4938713" y="3900488"/>
          <p14:tracePt t="81347" x="4954588" y="3900488"/>
          <p14:tracePt t="81356" x="4970463" y="3900488"/>
          <p14:tracePt t="81363" x="4970463" y="3886200"/>
          <p14:tracePt t="81370" x="4984750" y="3886200"/>
          <p14:tracePt t="81378" x="5000625" y="3870325"/>
          <p14:tracePt t="81387" x="5016500" y="3870325"/>
          <p14:tracePt t="81395" x="5032375" y="3854450"/>
          <p14:tracePt t="81404" x="5054600" y="3854450"/>
          <p14:tracePt t="81412" x="5070475" y="3838575"/>
          <p14:tracePt t="81427" x="5086350" y="3838575"/>
          <p14:tracePt t="81430" x="5086350" y="3816350"/>
          <p14:tracePt t="81756" x="5078413" y="3816350"/>
          <p14:tracePt t="81767" x="5062538" y="3816350"/>
          <p14:tracePt t="81774" x="5038725" y="3816350"/>
          <p14:tracePt t="81780" x="5024438" y="3816350"/>
          <p14:tracePt t="81787" x="5008563" y="3816350"/>
          <p14:tracePt t="81795" x="4954588" y="3816350"/>
          <p14:tracePt t="81804" x="4908550" y="3816350"/>
          <p14:tracePt t="81812" x="4852988" y="3816350"/>
          <p14:tracePt t="81829" x="4683125" y="3800475"/>
          <p14:tracePt t="81837" x="4605338" y="3784600"/>
          <p14:tracePt t="81845" x="4497388" y="3770313"/>
          <p14:tracePt t="81846" x="4481513" y="3770313"/>
          <p14:tracePt t="81853" x="4397375" y="3770313"/>
          <p14:tracePt t="81862" x="4281488" y="3754438"/>
          <p14:tracePt t="81879" x="4025900" y="3700463"/>
          <p14:tracePt t="81882" x="3978275" y="3700463"/>
          <p14:tracePt t="81887" x="3908425" y="3684588"/>
          <p14:tracePt t="81895" x="3722688" y="3652838"/>
          <p14:tracePt t="81903" x="3598863" y="3630613"/>
          <p14:tracePt t="81912" x="3468688" y="3614738"/>
          <p14:tracePt t="81929" x="3297238" y="3584575"/>
          <p14:tracePt t="81929" x="3282950" y="3584575"/>
          <p14:tracePt t="81938" x="3197225" y="3568700"/>
          <p14:tracePt t="81945" x="3143250" y="3568700"/>
          <p14:tracePt t="81954" x="3095625" y="3544888"/>
          <p14:tracePt t="81962" x="3027363" y="3544888"/>
          <p14:tracePt t="81970" x="2995613" y="3544888"/>
          <p14:tracePt t="81978" x="2941638" y="3544888"/>
          <p14:tracePt t="81987" x="2909888" y="3544888"/>
          <p14:tracePt t="81988" x="2895600" y="3544888"/>
          <p14:tracePt t="81995" x="2855913" y="3544888"/>
          <p14:tracePt t="82005" x="2825750" y="3560763"/>
          <p14:tracePt t="82005" x="2809875" y="3576638"/>
          <p14:tracePt t="82012" x="2771775" y="3590925"/>
          <p14:tracePt t="82021" x="2755900" y="3606800"/>
          <p14:tracePt t="82037" x="2709863" y="3692525"/>
          <p14:tracePt t="82045" x="2709863" y="3746500"/>
          <p14:tracePt t="82054" x="2686050" y="3792538"/>
          <p14:tracePt t="82062" x="2686050" y="3862388"/>
          <p14:tracePt t="82072" x="2686050" y="3948113"/>
          <p14:tracePt t="82078" x="2686050" y="4002088"/>
          <p14:tracePt t="82087" x="2717800" y="4079875"/>
          <p14:tracePt t="82096" x="2763838" y="4148138"/>
          <p14:tracePt t="82112" x="2903538" y="4271963"/>
          <p14:tracePt t="82112" x="2917825" y="4271963"/>
          <p14:tracePt t="82120" x="2987675" y="4303713"/>
          <p14:tracePt t="82128" x="3089275" y="4333875"/>
          <p14:tracePt t="82138" x="3189288" y="4373563"/>
          <p14:tracePt t="82138" x="3205163" y="4373563"/>
          <p14:tracePt t="82145" x="3275013" y="4373563"/>
          <p14:tracePt t="82154" x="3375025" y="4373563"/>
          <p14:tracePt t="82162" x="3490913" y="4357688"/>
          <p14:tracePt t="82163" x="3514725" y="4357688"/>
          <p14:tracePt t="82163" x="3530600" y="4357688"/>
          <p14:tracePt t="82170" x="3598863" y="4327525"/>
          <p14:tracePt t="82171" x="3614738" y="4311650"/>
          <p14:tracePt t="82179" x="3716338" y="4257675"/>
          <p14:tracePt t="82187" x="3800475" y="4195763"/>
          <p14:tracePt t="82196" x="3886200" y="4086225"/>
          <p14:tracePt t="82204" x="3948113" y="3986213"/>
          <p14:tracePt t="82205" x="3970338" y="3986213"/>
          <p14:tracePt t="82212" x="4002088" y="3900488"/>
          <p14:tracePt t="82220" x="4032250" y="3800475"/>
          <p14:tracePt t="82229" x="4056063" y="3684588"/>
          <p14:tracePt t="82237" x="4071938" y="3568700"/>
          <p14:tracePt t="82254" x="4040188" y="3313113"/>
          <p14:tracePt t="82270" x="3924300" y="2971800"/>
          <p14:tracePt t="82278" x="3840163" y="2840038"/>
          <p14:tracePt t="82287" x="3754438" y="2732088"/>
          <p14:tracePt t="82303" x="3638550" y="2570163"/>
          <p14:tracePt t="82312" x="3568700" y="2516188"/>
          <p14:tracePt t="82320" x="3482975" y="2446338"/>
          <p14:tracePt t="82328" x="3413125" y="2400300"/>
          <p14:tracePt t="82338" x="3351213" y="2344738"/>
          <p14:tracePt t="82346" x="3313113" y="2330450"/>
          <p14:tracePt t="82354" x="3297238" y="2330450"/>
          <p14:tracePt t="82362" x="3267075" y="2314575"/>
          <p14:tracePt t="82378" x="3251200" y="2314575"/>
          <p14:tracePt t="82396" x="3227388" y="2314575"/>
          <p14:tracePt t="82411" x="3227388" y="2322513"/>
          <p14:tracePt t="82426" x="3227388" y="2338388"/>
          <p14:tracePt t="82439" x="3227388" y="2352675"/>
          <p14:tracePt t="82452" x="3243263" y="2352675"/>
          <p14:tracePt t="82460" x="3243263" y="2376488"/>
          <p14:tracePt t="82463" x="3259138" y="2376488"/>
          <p14:tracePt t="82470" x="3275013" y="2376488"/>
          <p14:tracePt t="82479" x="3289300" y="2392363"/>
          <p14:tracePt t="82487" x="3328988" y="2392363"/>
          <p14:tracePt t="82495" x="3359150" y="2406650"/>
          <p14:tracePt t="82503" x="3390900" y="2422525"/>
          <p14:tracePt t="82512" x="3444875" y="2422525"/>
          <p14:tracePt t="82520" x="3490913" y="2438400"/>
          <p14:tracePt t="82537" x="3576638" y="2476500"/>
          <p14:tracePt t="82538" x="3598863" y="2476500"/>
          <p14:tracePt t="82545" x="3630613" y="2476500"/>
          <p14:tracePt t="82554" x="3660775" y="2492375"/>
          <p14:tracePt t="82562" x="3700463" y="2492375"/>
          <p14:tracePt t="82571" x="3730625" y="2508250"/>
          <p14:tracePt t="82802" x="3746500" y="2524125"/>
          <p14:tracePt t="82812" x="3746500" y="2538413"/>
          <p14:tracePt t="82833" x="3762375" y="2562225"/>
          <p14:tracePt t="82850" x="3762375" y="2578100"/>
          <p14:tracePt t="82870" x="3784600" y="2592388"/>
          <p14:tracePt t="82879" x="3800475" y="2608263"/>
          <p14:tracePt t="82887" x="3800475" y="2624138"/>
          <p14:tracePt t="82895" x="3816350" y="2647950"/>
          <p14:tracePt t="82912" x="3846513" y="2678113"/>
          <p14:tracePt t="82920" x="3870325" y="2693988"/>
          <p14:tracePt t="82928" x="3902075" y="2709863"/>
          <p14:tracePt t="82938" x="3932238" y="2747963"/>
          <p14:tracePt t="82945" x="3970338" y="2763838"/>
          <p14:tracePt t="82962" x="4032250" y="2794000"/>
          <p14:tracePt t="82970" x="4087813" y="2809875"/>
          <p14:tracePt t="82979" x="4141788" y="2833688"/>
          <p14:tracePt t="82987" x="4171950" y="2847975"/>
          <p14:tracePt t="82996" x="4219575" y="2863850"/>
          <p14:tracePt t="83004" x="4257675" y="2863850"/>
          <p14:tracePt t="83012" x="4287838" y="2863850"/>
          <p14:tracePt t="83020" x="4327525" y="2863850"/>
          <p14:tracePt t="83028" x="4373563" y="2863850"/>
          <p14:tracePt t="83037" x="4411663" y="2863850"/>
          <p14:tracePt t="83054" x="4473575" y="2863850"/>
          <p14:tracePt t="83062" x="4529138" y="2863850"/>
          <p14:tracePt t="83070" x="4559300" y="2863850"/>
          <p14:tracePt t="83078" x="4613275" y="2863850"/>
          <p14:tracePt t="83087" x="4645025" y="2863850"/>
          <p14:tracePt t="83104" x="4714875" y="2863850"/>
          <p14:tracePt t="83112" x="4745038" y="2863850"/>
          <p14:tracePt t="83120" x="4760913" y="2855913"/>
          <p14:tracePt t="83129" x="4783138" y="2855913"/>
          <p14:tracePt t="83145" x="4814888" y="2840038"/>
          <p14:tracePt t="83153" x="4830763" y="2840038"/>
          <p14:tracePt t="83162" x="4845050" y="2840038"/>
          <p14:tracePt t="83170" x="4884738" y="2840038"/>
          <p14:tracePt t="83178" x="4900613" y="2847975"/>
          <p14:tracePt t="83195" x="4914900" y="2847975"/>
          <p14:tracePt t="83519" x="4908550" y="2847975"/>
          <p14:tracePt t="83529" x="4908550" y="2840038"/>
          <p14:tracePt t="83530" x="4892675" y="2840038"/>
          <p14:tracePt t="83538" x="4892675" y="2817813"/>
          <p14:tracePt t="83545" x="4892675" y="2801938"/>
          <p14:tracePt t="83553" x="4900613" y="2801938"/>
          <p14:tracePt t="83570" x="4970463" y="2833688"/>
          <p14:tracePt t="83571" x="4970463" y="2847975"/>
          <p14:tracePt t="83579" x="5016500" y="2863850"/>
          <p14:tracePt t="83587" x="5054600" y="2895600"/>
          <p14:tracePt t="83588" x="5070475" y="2917825"/>
          <p14:tracePt t="83595" x="5100638" y="2949575"/>
          <p14:tracePt t="83603" x="5116513" y="2963863"/>
          <p14:tracePt t="83612" x="5140325" y="2979738"/>
          <p14:tracePt t="83629" x="5170488" y="3019425"/>
          <p14:tracePt t="83637" x="5186363" y="3033713"/>
          <p14:tracePt t="83645" x="5202238" y="3049588"/>
          <p14:tracePt t="83654" x="5224463" y="3065463"/>
          <p14:tracePt t="83662" x="5240338" y="3065463"/>
          <p14:tracePt t="83670" x="5256213" y="3065463"/>
          <p14:tracePt t="83678" x="5272088" y="3065463"/>
          <p14:tracePt t="83747" x="5286375" y="3065463"/>
          <p14:tracePt t="83753" x="5286375" y="3057525"/>
          <p14:tracePt t="83770" x="5326063" y="3003550"/>
          <p14:tracePt t="83779" x="5341938" y="2971800"/>
          <p14:tracePt t="83787" x="5341938" y="2957513"/>
          <p14:tracePt t="83795" x="5356225" y="2917825"/>
          <p14:tracePt t="83804" x="5372100" y="2887663"/>
          <p14:tracePt t="83812" x="5387975" y="2855913"/>
          <p14:tracePt t="83820" x="5410200" y="2840038"/>
          <p14:tracePt t="83828" x="5426075" y="2801938"/>
          <p14:tracePt t="83837" x="5441950" y="2771775"/>
          <p14:tracePt t="83854" x="5457825" y="2686050"/>
          <p14:tracePt t="83862" x="5472113" y="2670175"/>
          <p14:tracePt t="83870" x="5472113" y="2632075"/>
          <p14:tracePt t="83879" x="5472113" y="2600325"/>
          <p14:tracePt t="83887" x="5472113" y="2586038"/>
          <p14:tracePt t="83896" x="5472113" y="2546350"/>
          <p14:tracePt t="83904" x="5495925" y="2500313"/>
          <p14:tracePt t="83912" x="5495925" y="2446338"/>
          <p14:tracePt t="83920" x="5511800" y="2414588"/>
          <p14:tracePt t="83928" x="5511800" y="2376488"/>
          <p14:tracePt t="83939" x="5511800" y="2330450"/>
          <p14:tracePt t="83945" x="5527675" y="2298700"/>
          <p14:tracePt t="83954" x="5527675" y="2244725"/>
          <p14:tracePt t="83962" x="5527675" y="2212975"/>
          <p14:tracePt t="83962" x="5527675" y="2190750"/>
          <p14:tracePt t="83970" x="5519738" y="2144713"/>
          <p14:tracePt t="83978" x="5519738" y="2105025"/>
          <p14:tracePt t="83987" x="5495925" y="2043113"/>
          <p14:tracePt t="83995" x="5495925" y="1989138"/>
          <p14:tracePt t="84004" x="5480050" y="1943100"/>
          <p14:tracePt t="84012" x="5480050" y="1873250"/>
          <p14:tracePt t="84020" x="5465763" y="1819275"/>
          <p14:tracePt t="84028" x="5465763" y="1787525"/>
          <p14:tracePt t="84037" x="5449888" y="1773238"/>
          <p14:tracePt t="84045" x="5449888" y="1757363"/>
          <p14:tracePt t="84072" x="5434013" y="1757363"/>
          <p14:tracePt t="84074" x="5434013" y="1733550"/>
          <p14:tracePt t="84207" x="5441950" y="1733550"/>
          <p14:tracePt t="84208" x="5441950" y="1749425"/>
          <p14:tracePt t="84213" x="5457825" y="1749425"/>
          <p14:tracePt t="84220" x="5472113" y="1779588"/>
          <p14:tracePt t="84229" x="5511800" y="1795463"/>
          <p14:tracePt t="84237" x="5541963" y="1835150"/>
          <p14:tracePt t="84237" x="5541963" y="1849438"/>
          <p14:tracePt t="84245" x="5557838" y="1865313"/>
          <p14:tracePt t="84246" x="5573713" y="1881188"/>
          <p14:tracePt t="84254" x="5611813" y="1897063"/>
          <p14:tracePt t="84262" x="5643563" y="1935163"/>
          <p14:tracePt t="84270" x="5657850" y="1935163"/>
          <p14:tracePt t="84278" x="5681663" y="1951038"/>
          <p14:tracePt t="84330" x="5681663" y="1965325"/>
          <p14:tracePt t="84339" x="5681663" y="1981200"/>
          <p14:tracePt t="84340" x="5665788" y="1981200"/>
          <p14:tracePt t="84345" x="5665788" y="1997075"/>
          <p14:tracePt t="84354" x="5651500" y="2020888"/>
          <p14:tracePt t="84362" x="5635625" y="2051050"/>
          <p14:tracePt t="84363" x="5619750" y="2051050"/>
          <p14:tracePt t="84379" x="5581650" y="2105025"/>
          <p14:tracePt t="84387" x="5565775" y="2120900"/>
          <p14:tracePt t="84472" x="5549900" y="2120900"/>
          <p14:tracePt t="84474" x="5549900" y="2105025"/>
          <p14:tracePt t="84568" x="5549900" y="2089150"/>
          <p14:tracePt t="84574" x="5549900" y="2074863"/>
          <p14:tracePt t="84580" x="5549900" y="2058988"/>
          <p14:tracePt t="84587" x="5549900" y="2043113"/>
          <p14:tracePt t="84595" x="5557838" y="2027238"/>
          <p14:tracePt t="84650" x="5557838" y="2005013"/>
          <p14:tracePt t="84663" x="5557838" y="1989138"/>
          <p14:tracePt t="84682" x="5557838" y="1973263"/>
          <p14:tracePt t="84694" x="5557838" y="1958975"/>
          <p14:tracePt t="84696" x="5573713" y="1958975"/>
          <p14:tracePt t="84704" x="5573713" y="1943100"/>
          <p14:tracePt t="84714" x="5573713" y="1919288"/>
          <p14:tracePt t="84722" x="5573713" y="1903413"/>
          <p14:tracePt t="84728" x="5595938" y="1903413"/>
          <p14:tracePt t="84729" x="5595938" y="1889125"/>
          <p14:tracePt t="84737" x="5595938" y="1873250"/>
          <p14:tracePt t="84745" x="5595938" y="1857375"/>
          <p14:tracePt t="84754" x="5595938" y="1835150"/>
          <p14:tracePt t="84762" x="5595938" y="1803400"/>
          <p14:tracePt t="84770" x="5581650" y="1787525"/>
          <p14:tracePt t="84779" x="5565775" y="1757363"/>
          <p14:tracePt t="84787" x="5549900" y="1733550"/>
          <p14:tracePt t="84795" x="5534025" y="1703388"/>
          <p14:tracePt t="84804" x="5519738" y="1687513"/>
          <p14:tracePt t="84812" x="5495925" y="1671638"/>
          <p14:tracePt t="84820" x="5480050" y="1671638"/>
          <p14:tracePt t="84828" x="5465763" y="1649413"/>
          <p14:tracePt t="84845" x="5449888" y="1633538"/>
          <p14:tracePt t="84854" x="5434013" y="1633538"/>
          <p14:tracePt t="84862" x="5418138" y="1617663"/>
          <p14:tracePt t="84870" x="5395913" y="1617663"/>
          <p14:tracePt t="84896" x="5364163" y="1617663"/>
          <p14:tracePt t="84907" x="5348288" y="1617663"/>
          <p14:tracePt t="84919" x="5334000" y="1617663"/>
          <p14:tracePt t="84929" x="5310188" y="1617663"/>
          <p14:tracePt t="84937" x="5294313" y="1617663"/>
          <p14:tracePt t="84946" x="5280025" y="1641475"/>
          <p14:tracePt t="84954" x="5248275" y="1679575"/>
          <p14:tracePt t="84962" x="5210175" y="1711325"/>
          <p14:tracePt t="84970" x="5194300" y="1765300"/>
          <p14:tracePt t="84979" x="5162550" y="1811338"/>
          <p14:tracePt t="84987" x="5148263" y="1849438"/>
          <p14:tracePt t="84987" x="5124450" y="1849438"/>
          <p14:tracePt t="84995" x="5108575" y="1897063"/>
          <p14:tracePt t="85004" x="5094288" y="1935163"/>
          <p14:tracePt t="85012" x="5062538" y="1965325"/>
          <p14:tracePt t="85020" x="5062538" y="1997075"/>
          <p14:tracePt t="85037" x="5038725" y="2066925"/>
          <p14:tracePt t="85045" x="5038725" y="2105025"/>
          <p14:tracePt t="85054" x="5038725" y="2136775"/>
          <p14:tracePt t="85062" x="5054600" y="2151063"/>
          <p14:tracePt t="85070" x="5070475" y="2182813"/>
          <p14:tracePt t="85079" x="5070475" y="2220913"/>
          <p14:tracePt t="85087" x="5100638" y="2236788"/>
          <p14:tracePt t="85095" x="5116513" y="2268538"/>
          <p14:tracePt t="85104" x="5140325" y="2306638"/>
          <p14:tracePt t="85112" x="5156200" y="2322513"/>
          <p14:tracePt t="85113" x="5170488" y="2322513"/>
          <p14:tracePt t="85129" x="5186363" y="2376488"/>
          <p14:tracePt t="85137" x="5202238" y="2392363"/>
          <p14:tracePt t="85145" x="5224463" y="2406650"/>
          <p14:tracePt t="85154" x="5240338" y="2438400"/>
          <p14:tracePt t="85162" x="5256213" y="2454275"/>
          <p14:tracePt t="85170" x="5272088" y="2476500"/>
          <p14:tracePt t="85179" x="5286375" y="2492375"/>
          <p14:tracePt t="85187" x="5302250" y="2508250"/>
          <p14:tracePt t="85195" x="5341938" y="2524125"/>
          <p14:tracePt t="85204" x="5356225" y="2538413"/>
          <p14:tracePt t="85212" x="5372100" y="2538413"/>
          <p14:tracePt t="85220" x="5387975" y="2538413"/>
          <p14:tracePt t="85228" x="5410200" y="2562225"/>
          <p14:tracePt t="85237" x="5426075" y="2562225"/>
          <p14:tracePt t="85245" x="5441950" y="2562225"/>
          <p14:tracePt t="85253" x="5457825" y="2562225"/>
          <p14:tracePt t="85270" x="5472113" y="2562225"/>
          <p14:tracePt t="85279" x="5495925" y="2562225"/>
          <p14:tracePt t="85287" x="5511800" y="2562225"/>
          <p14:tracePt t="85295" x="5527675" y="2562225"/>
          <p14:tracePt t="85304" x="5541963" y="2562225"/>
          <p14:tracePt t="85312" x="5557838" y="2546350"/>
          <p14:tracePt t="85322" x="5573713" y="2546350"/>
          <p14:tracePt t="85337" x="5595938" y="2546350"/>
          <p14:tracePt t="85358" x="5611813" y="2546350"/>
          <p14:tracePt t="85447" x="5611813" y="2530475"/>
          <p14:tracePt t="85454" x="5627688" y="2516188"/>
          <p14:tracePt t="85462" x="5627688" y="2462213"/>
          <p14:tracePt t="85470" x="5643563" y="2400300"/>
          <p14:tracePt t="85479" x="5657850" y="2298700"/>
          <p14:tracePt t="85487" x="5681663" y="2190750"/>
          <p14:tracePt t="85488" x="5681663" y="2174875"/>
          <p14:tracePt t="85504" x="5681663" y="1958975"/>
          <p14:tracePt t="85512" x="5681663" y="1857375"/>
          <p14:tracePt t="85520" x="5665788" y="1757363"/>
          <p14:tracePt t="85529" x="5635625" y="1671638"/>
          <p14:tracePt t="85537" x="5603875" y="1601788"/>
          <p14:tracePt t="85554" x="5534025" y="1463675"/>
          <p14:tracePt t="85562" x="5480050" y="1416050"/>
          <p14:tracePt t="85570" x="5449888" y="1377950"/>
          <p14:tracePt t="85579" x="5418138" y="1346200"/>
          <p14:tracePt t="85587" x="5380038" y="1331913"/>
          <p14:tracePt t="85604" x="5334000" y="1316038"/>
          <p14:tracePt t="85612" x="5310188" y="1316038"/>
          <p14:tracePt t="85620" x="5280025" y="1316038"/>
          <p14:tracePt t="85629" x="5264150" y="1323975"/>
          <p14:tracePt t="85646" x="5210175" y="1455738"/>
          <p14:tracePt t="85654" x="5194300" y="1579563"/>
          <p14:tracePt t="85662" x="5162550" y="1725613"/>
          <p14:tracePt t="85670" x="5124450" y="1865313"/>
          <p14:tracePt t="85679" x="5108575" y="1981200"/>
          <p14:tracePt t="85696" x="5078413" y="2206625"/>
          <p14:tracePt t="85696" x="5078413" y="2220913"/>
          <p14:tracePt t="85704" x="5062538" y="2268538"/>
          <p14:tracePt t="85712" x="5062538" y="2352675"/>
          <p14:tracePt t="85720" x="5086350" y="2406650"/>
          <p14:tracePt t="85729" x="5116513" y="2476500"/>
          <p14:tracePt t="85737" x="5156200" y="2524125"/>
          <p14:tracePt t="85754" x="5256213" y="2624138"/>
          <p14:tracePt t="85762" x="5326063" y="2662238"/>
          <p14:tracePt t="85770" x="5387975" y="2693988"/>
          <p14:tracePt t="85787" x="5511800" y="2747963"/>
          <p14:tracePt t="85795" x="5557838" y="2763838"/>
          <p14:tracePt t="85804" x="5595938" y="2763838"/>
          <p14:tracePt t="85812" x="5627688" y="2763838"/>
          <p14:tracePt t="85820" x="5643563" y="2763838"/>
          <p14:tracePt t="85837" x="5657850" y="2755900"/>
          <p14:tracePt t="85845" x="5657850" y="2716213"/>
          <p14:tracePt t="85854" x="5681663" y="2686050"/>
          <p14:tracePt t="85862" x="5681663" y="2632075"/>
          <p14:tracePt t="85871" x="5681663" y="2586038"/>
          <p14:tracePt t="85879" x="5665788" y="2516188"/>
          <p14:tracePt t="85887" x="5651500" y="2446338"/>
          <p14:tracePt t="85895" x="5635625" y="2376488"/>
          <p14:tracePt t="85904" x="5619750" y="2330450"/>
          <p14:tracePt t="85912" x="5619750" y="2274888"/>
          <p14:tracePt t="85929" x="5581650" y="2228850"/>
          <p14:tracePt t="85937" x="5581650" y="2212975"/>
          <p14:tracePt t="85938" x="5581650" y="2190750"/>
          <p14:tracePt t="85945" x="5565775" y="2174875"/>
          <p14:tracePt t="85957" x="5565775" y="2159000"/>
          <p14:tracePt t="85965" x="5549900" y="2159000"/>
          <p14:tracePt t="85979" x="5549900" y="2144713"/>
          <p14:tracePt t="85990" x="5534025" y="2144713"/>
          <p14:tracePt t="85996" x="5534025" y="2128838"/>
          <p14:tracePt t="86679" x="5519738" y="2128838"/>
          <p14:tracePt t="86687" x="5519738" y="2136775"/>
          <p14:tracePt t="86695" x="5495925" y="2136775"/>
          <p14:tracePt t="86733" x="5495925" y="2151063"/>
          <p14:tracePt t="86810" x="5480050" y="2151063"/>
          <p14:tracePt t="86827" x="5480050" y="2166938"/>
          <p14:tracePt t="86874" x="5465763" y="2166938"/>
          <p14:tracePt t="86894" x="5465763" y="2182813"/>
          <p14:tracePt t="86925" x="5449888" y="2182813"/>
          <p14:tracePt t="86930" x="5449888" y="2206625"/>
          <p14:tracePt t="86999" x="5449888" y="2220913"/>
          <p14:tracePt t="87012" x="5434013" y="2220913"/>
          <p14:tracePt t="87013" x="5434013" y="2236788"/>
          <p14:tracePt t="87027" x="5434013" y="2252663"/>
          <p14:tracePt t="87037" x="5434013" y="2268538"/>
          <p14:tracePt t="87045" x="5434013" y="2290763"/>
          <p14:tracePt t="87054" x="5434013" y="2306638"/>
          <p14:tracePt t="87063" x="5434013" y="2322513"/>
          <p14:tracePt t="87072" x="5434013" y="2338388"/>
          <p14:tracePt t="87086" x="5434013" y="2352675"/>
          <p14:tracePt t="87105" x="5434013" y="2376488"/>
          <p14:tracePt t="87118" x="5434013" y="2392363"/>
          <p14:tracePt t="87123" x="5441950" y="2392363"/>
          <p14:tracePt t="87128" x="5441950" y="2406650"/>
          <p14:tracePt t="87137" x="5441950" y="2422525"/>
          <p14:tracePt t="87138" x="5457825" y="2422525"/>
          <p14:tracePt t="87146" x="5457825" y="2454275"/>
          <p14:tracePt t="87154" x="5472113" y="2476500"/>
          <p14:tracePt t="87164" x="5495925" y="2524125"/>
          <p14:tracePt t="87170" x="5511800" y="2562225"/>
          <p14:tracePt t="87179" x="5541963" y="2608263"/>
          <p14:tracePt t="87187" x="5557838" y="2662238"/>
          <p14:tracePt t="87188" x="5573713" y="2678113"/>
          <p14:tracePt t="87196" x="5595938" y="2724150"/>
          <p14:tracePt t="87212" x="5657850" y="2863850"/>
          <p14:tracePt t="87221" x="5697538" y="2933700"/>
          <p14:tracePt t="87229" x="5713413" y="2979738"/>
          <p14:tracePt t="87237" x="5727700" y="3049588"/>
          <p14:tracePt t="87246" x="5743575" y="3119438"/>
          <p14:tracePt t="87254" x="5743575" y="3165475"/>
          <p14:tracePt t="87262" x="5767388" y="3235325"/>
          <p14:tracePt t="87271" x="5767388" y="3305175"/>
          <p14:tracePt t="87279" x="5783263" y="3375025"/>
          <p14:tracePt t="87287" x="5783263" y="3475038"/>
          <p14:tracePt t="87296" x="5783263" y="3560763"/>
          <p14:tracePt t="87304" x="5783263" y="3660775"/>
          <p14:tracePt t="87305" x="5783263" y="3676650"/>
          <p14:tracePt t="87314" x="5797550" y="3776663"/>
          <p14:tracePt t="87320" x="5829300" y="3846513"/>
          <p14:tracePt t="87329" x="5845175" y="3932238"/>
          <p14:tracePt t="87337" x="5845175" y="3978275"/>
          <p14:tracePt t="87345" x="5845175" y="4017963"/>
          <p14:tracePt t="87354" x="5867400" y="4032250"/>
          <p14:tracePt t="87362" x="5867400" y="4064000"/>
          <p14:tracePt t="87371" x="5867400" y="4102100"/>
          <p14:tracePt t="87379" x="5867400" y="4117975"/>
          <p14:tracePt t="87396" x="5867400" y="4148138"/>
          <p14:tracePt t="87404" x="5867400" y="4187825"/>
          <p14:tracePt t="87413" x="5867400" y="4203700"/>
          <p14:tracePt t="87552" x="5851525" y="4203700"/>
          <p14:tracePt t="87638" x="5851525" y="4195763"/>
          <p14:tracePt t="87647" x="5851525" y="4171950"/>
          <p14:tracePt t="87653" x="5851525" y="4156075"/>
          <p14:tracePt t="87658" x="5851525" y="4141788"/>
          <p14:tracePt t="87662" x="5867400" y="4141788"/>
          <p14:tracePt t="87679" x="5899150" y="4110038"/>
          <p14:tracePt t="87687" x="5913438" y="4086225"/>
          <p14:tracePt t="87688" x="5929313" y="4086225"/>
          <p14:tracePt t="87695" x="5969000" y="4086225"/>
          <p14:tracePt t="87704" x="5983288" y="4086225"/>
          <p14:tracePt t="87935" x="5983288" y="4071938"/>
          <p14:tracePt t="87939" x="5983288" y="4056063"/>
          <p14:tracePt t="87946" x="5975350" y="4024313"/>
          <p14:tracePt t="87962" x="5961063" y="3940175"/>
          <p14:tracePt t="87963" x="5961063" y="3924300"/>
          <p14:tracePt t="87970" x="5921375" y="3886200"/>
          <p14:tracePt t="87979" x="5891213" y="3838575"/>
          <p14:tracePt t="87987" x="5851525" y="3784600"/>
          <p14:tracePt t="88004" x="5751513" y="3668713"/>
          <p14:tracePt t="88005" x="5735638" y="3668713"/>
          <p14:tracePt t="88012" x="5705475" y="3614738"/>
          <p14:tracePt t="88013" x="5689600" y="3598863"/>
          <p14:tracePt t="88020" x="5651500" y="3544888"/>
          <p14:tracePt t="88029" x="5603875" y="3482975"/>
          <p14:tracePt t="88037" x="5565775" y="3413125"/>
          <p14:tracePt t="88054" x="5534025" y="3313113"/>
          <p14:tracePt t="88062" x="5519738" y="3273425"/>
          <p14:tracePt t="88070" x="5495925" y="3259138"/>
          <p14:tracePt t="88079" x="5465763" y="3227388"/>
          <p14:tracePt t="88087" x="5449888" y="3211513"/>
          <p14:tracePt t="88095" x="5418138" y="3173413"/>
          <p14:tracePt t="88104" x="5380038" y="3157538"/>
          <p14:tracePt t="88112" x="5334000" y="3127375"/>
          <p14:tracePt t="88120" x="5310188" y="3111500"/>
          <p14:tracePt t="88129" x="5294313" y="3111500"/>
          <p14:tracePt t="88146" x="5280025" y="3111500"/>
          <p14:tracePt t="88207" x="5280025" y="3119438"/>
          <p14:tracePt t="88209" x="5280025" y="3135313"/>
          <p14:tracePt t="88213" x="5280025" y="3149600"/>
          <p14:tracePt t="88220" x="5280025" y="3189288"/>
          <p14:tracePt t="88229" x="5280025" y="3235325"/>
          <p14:tracePt t="88237" x="5286375" y="3305175"/>
          <p14:tracePt t="88246" x="5302250" y="3375025"/>
          <p14:tracePt t="88254" x="5326063" y="3436938"/>
          <p14:tracePt t="88263" x="5341938" y="3506788"/>
          <p14:tracePt t="88271" x="5372100" y="3560763"/>
          <p14:tracePt t="88287" x="5441950" y="3606800"/>
          <p14:tracePt t="88295" x="5457825" y="3622675"/>
          <p14:tracePt t="88304" x="5511800" y="3646488"/>
          <p14:tracePt t="88321" x="5595938" y="3660775"/>
          <p14:tracePt t="88337" x="5727700" y="3660775"/>
          <p14:tracePt t="88345" x="5797550" y="3660775"/>
          <p14:tracePt t="88354" x="5867400" y="3660775"/>
          <p14:tracePt t="88362" x="5899150" y="3660775"/>
          <p14:tracePt t="88379" x="5969000" y="3598863"/>
          <p14:tracePt t="88388" x="5983288" y="3568700"/>
          <p14:tracePt t="88396" x="6015038" y="3514725"/>
          <p14:tracePt t="88404" x="6037263" y="3460750"/>
          <p14:tracePt t="88412" x="6037263" y="3413125"/>
          <p14:tracePt t="88413" x="6037263" y="3397250"/>
          <p14:tracePt t="88429" x="6037263" y="3297238"/>
          <p14:tracePt t="88437" x="6022975" y="3243263"/>
          <p14:tracePt t="88438" x="6007100" y="3243263"/>
          <p14:tracePt t="88446" x="5975350" y="3211513"/>
          <p14:tracePt t="88454" x="5921375" y="3157538"/>
          <p14:tracePt t="88462" x="5875338" y="3127375"/>
          <p14:tracePt t="88463" x="5851525" y="3127375"/>
          <p14:tracePt t="88479" x="5735638" y="3073400"/>
          <p14:tracePt t="88487" x="5689600" y="3073400"/>
          <p14:tracePt t="88495" x="5651500" y="3073400"/>
          <p14:tracePt t="88504" x="5619750" y="3073400"/>
          <p14:tracePt t="88521" x="5581650" y="3103563"/>
          <p14:tracePt t="88529" x="5549900" y="3149600"/>
          <p14:tracePt t="88537" x="5534025" y="3205163"/>
          <p14:tracePt t="88538" x="5519738" y="3219450"/>
          <p14:tracePt t="88545" x="5519738" y="3289300"/>
          <p14:tracePt t="88554" x="5495925" y="3375025"/>
          <p14:tracePt t="88571" x="5527675" y="3536950"/>
          <p14:tracePt t="88579" x="5557838" y="3606800"/>
          <p14:tracePt t="88587" x="5611813" y="3646488"/>
          <p14:tracePt t="88588" x="5611813" y="3660775"/>
          <p14:tracePt t="88596" x="5697538" y="3692525"/>
          <p14:tracePt t="88604" x="5797550" y="3708400"/>
          <p14:tracePt t="88605" x="5813425" y="3730625"/>
          <p14:tracePt t="88612" x="5953125" y="3746500"/>
          <p14:tracePt t="88621" x="6115050" y="3762375"/>
          <p14:tracePt t="88621" x="6138863" y="3762375"/>
          <p14:tracePt t="88629" x="6284913" y="3762375"/>
          <p14:tracePt t="88637" x="6510338" y="3762375"/>
          <p14:tracePt t="88638" x="6540500" y="3762375"/>
          <p14:tracePt t="88646" x="6811963" y="3762375"/>
          <p14:tracePt t="88654" x="7083425" y="3754438"/>
          <p14:tracePt t="88662" x="7439025" y="3730625"/>
          <p14:tracePt t="88670" x="7764463" y="3700463"/>
          <p14:tracePt t="88679" x="8050213" y="3668713"/>
          <p14:tracePt t="88687" x="8391525" y="3614738"/>
          <p14:tracePt t="88688" x="8437563" y="3614738"/>
          <p14:tracePt t="88695" x="8723313" y="3568700"/>
          <p14:tracePt t="88704" x="9018588" y="3529013"/>
          <p14:tracePt t="88712" x="9288463" y="3482975"/>
          <p14:tracePt t="88720" x="9474200" y="3460750"/>
          <p14:tracePt t="88729" x="9659938" y="3429000"/>
          <p14:tracePt t="88737" x="9761538" y="3397250"/>
          <p14:tracePt t="88738" x="9777413" y="3397250"/>
          <p14:tracePt t="88745" x="9831388" y="3359150"/>
          <p14:tracePt t="88754" x="9847263" y="3328988"/>
          <p14:tracePt t="88762" x="9861550" y="3297238"/>
          <p14:tracePt t="88771" x="9861550" y="3243263"/>
          <p14:tracePt t="88779" x="9831388" y="3211513"/>
          <p14:tracePt t="88787" x="9799638" y="3173413"/>
          <p14:tracePt t="88804" x="9753600" y="3127375"/>
          <p14:tracePt t="88812" x="9729788" y="3127375"/>
          <p14:tracePt t="88823" x="9715500" y="3127375"/>
          <p14:tracePt t="88839" x="9699625" y="3127375"/>
          <p14:tracePt t="88850" x="9683750" y="3127375"/>
          <p14:tracePt t="88855" x="9667875" y="3127375"/>
          <p14:tracePt t="88862" x="9645650" y="3127375"/>
          <p14:tracePt t="88870" x="9629775" y="3127375"/>
          <p14:tracePt t="88882" x="9613900" y="3127375"/>
          <p14:tracePt t="88896" x="9598025" y="3127375"/>
          <p14:tracePt t="88904" x="9583738" y="3111500"/>
          <p14:tracePt t="88912" x="9544050" y="3087688"/>
          <p14:tracePt t="88920" x="9529763" y="3087688"/>
          <p14:tracePt t="88929" x="9513888" y="3073400"/>
          <p14:tracePt t="88946" x="9459913" y="3073400"/>
          <p14:tracePt t="88954" x="9444038" y="3057525"/>
          <p14:tracePt t="88962" x="9428163" y="3057525"/>
          <p14:tracePt t="88963" x="9412288" y="3057525"/>
          <p14:tracePt t="89038" x="9412288" y="3041650"/>
          <p14:tracePt t="89171" x="9398000" y="3041650"/>
          <p14:tracePt t="89179" x="9398000" y="3025775"/>
          <p14:tracePt t="89210" x="9374188" y="3025775"/>
          <p14:tracePt t="89221" x="9358313" y="3025775"/>
          <p14:tracePt t="89235" x="9344025" y="3025775"/>
          <p14:tracePt t="89247" x="9328150" y="3025775"/>
          <p14:tracePt t="89254" x="9312275" y="3025775"/>
          <p14:tracePt t="89258" x="9288463" y="3025775"/>
          <p14:tracePt t="89271" x="9258300" y="3025775"/>
          <p14:tracePt t="89280" x="9226550" y="3025775"/>
          <p14:tracePt t="89287" x="9188450" y="3025775"/>
          <p14:tracePt t="89296" x="9142413" y="3025775"/>
          <p14:tracePt t="89304" x="9102725" y="3025775"/>
          <p14:tracePt t="89321" x="8986838" y="3025775"/>
          <p14:tracePt t="89322" x="8972550" y="3025775"/>
          <p14:tracePt t="89329" x="8916988" y="3025775"/>
          <p14:tracePt t="89337" x="8855075" y="3025775"/>
          <p14:tracePt t="89346" x="8770938" y="3025775"/>
          <p14:tracePt t="89354" x="8669338" y="3025775"/>
          <p14:tracePt t="89362" x="8561388" y="3003550"/>
          <p14:tracePt t="89363" x="8545513" y="3003550"/>
          <p14:tracePt t="89371" x="8429625" y="3003550"/>
          <p14:tracePt t="89379" x="8313738" y="2987675"/>
          <p14:tracePt t="89387" x="8174038" y="2987675"/>
          <p14:tracePt t="89388" x="8159750" y="2987675"/>
          <p14:tracePt t="89395" x="8004175" y="2987675"/>
          <p14:tracePt t="89404" x="7872413" y="2987675"/>
          <p14:tracePt t="89405" x="7856538" y="2987675"/>
          <p14:tracePt t="89412" x="7686675" y="2987675"/>
          <p14:tracePt t="89413" x="7662863" y="2987675"/>
          <p14:tracePt t="89420" x="7500938" y="2987675"/>
          <p14:tracePt t="89429" x="7277100" y="2987675"/>
          <p14:tracePt t="89437" x="7075488" y="2987675"/>
          <p14:tracePt t="89438" x="7043738" y="2987675"/>
          <p14:tracePt t="89446" x="6835775" y="2987675"/>
          <p14:tracePt t="89462" x="6464300" y="2987675"/>
          <p14:tracePt t="89471" x="6262688" y="2995613"/>
          <p14:tracePt t="89479" x="6092825" y="2995613"/>
          <p14:tracePt t="89487" x="5961063" y="3019425"/>
          <p14:tracePt t="89488" x="5907088" y="3019425"/>
          <p14:tracePt t="89495" x="5767388" y="3019425"/>
          <p14:tracePt t="89504" x="5603875" y="3019425"/>
          <p14:tracePt t="89513" x="5434013" y="3019425"/>
          <p14:tracePt t="89520" x="5310188" y="3019425"/>
          <p14:tracePt t="89529" x="5194300" y="3019425"/>
          <p14:tracePt t="89537" x="5094288" y="3003550"/>
          <p14:tracePt t="89546" x="5038725" y="3003550"/>
          <p14:tracePt t="89563" x="5024438" y="3003550"/>
          <p14:tracePt t="89576" x="5024438" y="3019425"/>
          <p14:tracePt t="89706" x="5032375" y="3019425"/>
          <p14:tracePt t="89707" x="5032375" y="3033713"/>
          <p14:tracePt t="89713" x="5054600" y="3049588"/>
          <p14:tracePt t="89720" x="5086350" y="3081338"/>
          <p14:tracePt t="89729" x="5116513" y="3135313"/>
          <p14:tracePt t="89737" x="5170488" y="3189288"/>
          <p14:tracePt t="89754" x="5240338" y="3267075"/>
          <p14:tracePt t="89762" x="5240338" y="3305175"/>
          <p14:tracePt t="89763" x="5256213" y="3321050"/>
          <p14:tracePt t="89770" x="5272088" y="3335338"/>
          <p14:tracePt t="89779" x="5286375" y="3375025"/>
          <p14:tracePt t="89787" x="5302250" y="3405188"/>
          <p14:tracePt t="89795" x="5326063" y="3421063"/>
          <p14:tracePt t="89804" x="5341938" y="3436938"/>
          <p14:tracePt t="89812" x="5341938" y="3460750"/>
          <p14:tracePt t="89813" x="5356225" y="3460750"/>
          <p14:tracePt t="89847" x="5348288" y="3444875"/>
          <p14:tracePt t="89850" x="5334000" y="3429000"/>
          <p14:tracePt t="89854" x="5310188" y="3413125"/>
          <p14:tracePt t="89862" x="5224463" y="3343275"/>
          <p14:tracePt t="89863" x="5210175" y="3328988"/>
          <p14:tracePt t="89870" x="5094288" y="3259138"/>
          <p14:tracePt t="89879" x="4976813" y="3157538"/>
          <p14:tracePt t="89880" x="4954588" y="3143250"/>
          <p14:tracePt t="89887" x="4838700" y="3057525"/>
          <p14:tracePt t="89888" x="4822825" y="3041650"/>
          <p14:tracePt t="89895" x="4683125" y="2941638"/>
          <p14:tracePt t="89904" x="4567238" y="2817813"/>
          <p14:tracePt t="89912" x="4451350" y="2701925"/>
          <p14:tracePt t="89913" x="4435475" y="2686050"/>
          <p14:tracePt t="89929" x="4281488" y="2484438"/>
          <p14:tracePt t="89937" x="4225925" y="2400300"/>
          <p14:tracePt t="89938" x="4225925" y="2376488"/>
          <p14:tracePt t="89946" x="4195763" y="2298700"/>
          <p14:tracePt t="89954" x="4164013" y="2212975"/>
          <p14:tracePt t="89962" x="4125913" y="2128838"/>
          <p14:tracePt t="89979" x="4110038" y="1989138"/>
          <p14:tracePt t="89987" x="4095750" y="1958975"/>
          <p14:tracePt t="89995" x="4095750" y="1943100"/>
          <p14:tracePt t="90021" x="4102100" y="1943100"/>
          <p14:tracePt t="90091" x="4095750" y="1943100"/>
          <p14:tracePt t="90093" x="4095750" y="1951038"/>
          <p14:tracePt t="90095" x="4079875" y="1951038"/>
          <p14:tracePt t="90104" x="4040188" y="1981200"/>
          <p14:tracePt t="90113" x="4010025" y="2035175"/>
          <p14:tracePt t="90120" x="3978275" y="2066925"/>
          <p14:tracePt t="90129" x="3940175" y="2136775"/>
          <p14:tracePt t="90137" x="3908425" y="2206625"/>
          <p14:tracePt t="90146" x="3870325" y="2290763"/>
          <p14:tracePt t="90154" x="3854450" y="2376488"/>
          <p14:tracePt t="90163" x="3840163" y="2476500"/>
          <p14:tracePt t="90171" x="3840163" y="2562225"/>
          <p14:tracePt t="90179" x="3840163" y="2647950"/>
          <p14:tracePt t="90187" x="3846513" y="2724150"/>
          <p14:tracePt t="90195" x="3846513" y="2778125"/>
          <p14:tracePt t="90204" x="3870325" y="2833688"/>
          <p14:tracePt t="90212" x="3886200" y="2879725"/>
          <p14:tracePt t="90223" x="3916363" y="2917825"/>
          <p14:tracePt t="90229" x="3932238" y="2949575"/>
          <p14:tracePt t="90237" x="3970338" y="2995613"/>
          <p14:tracePt t="90245" x="4002088" y="3033713"/>
          <p14:tracePt t="90254" x="4032250" y="3065463"/>
          <p14:tracePt t="90271" x="4117975" y="3149600"/>
          <p14:tracePt t="90279" x="4171950" y="3189288"/>
          <p14:tracePt t="90287" x="4219575" y="3235325"/>
          <p14:tracePt t="90296" x="4287838" y="3267075"/>
          <p14:tracePt t="90304" x="4343400" y="3321050"/>
          <p14:tracePt t="90312" x="4389438" y="3375025"/>
          <p14:tracePt t="90320" x="4443413" y="3405188"/>
          <p14:tracePt t="90329" x="4489450" y="3460750"/>
          <p14:tracePt t="90337" x="4529138" y="3506788"/>
          <p14:tracePt t="90338" x="4543425" y="3506788"/>
          <p14:tracePt t="90354" x="4629150" y="3622675"/>
          <p14:tracePt t="90355" x="4645025" y="3622675"/>
          <p14:tracePt t="90362" x="4683125" y="3676650"/>
          <p14:tracePt t="90371" x="4714875" y="3730625"/>
          <p14:tracePt t="90379" x="4760913" y="3792538"/>
          <p14:tracePt t="90387" x="4799013" y="3846513"/>
          <p14:tracePt t="90396" x="4830763" y="3916363"/>
          <p14:tracePt t="90412" x="4900613" y="4017963"/>
          <p14:tracePt t="90421" x="4930775" y="4064000"/>
          <p14:tracePt t="90429" x="4954588" y="4117975"/>
          <p14:tracePt t="90437" x="4984750" y="4187825"/>
          <p14:tracePt t="90446" x="5000625" y="4249738"/>
          <p14:tracePt t="90454" x="5016500" y="4319588"/>
          <p14:tracePt t="90462" x="5032375" y="4373563"/>
          <p14:tracePt t="90463" x="5054600" y="4389438"/>
          <p14:tracePt t="90471" x="5070475" y="4435475"/>
          <p14:tracePt t="90479" x="5086350" y="4505325"/>
          <p14:tracePt t="90487" x="5140325" y="4575175"/>
          <p14:tracePt t="90496" x="5170488" y="4645025"/>
          <p14:tracePt t="90504" x="5202238" y="4706938"/>
          <p14:tracePt t="90512" x="5240338" y="4775200"/>
          <p14:tracePt t="90521" x="5272088" y="4830763"/>
          <p14:tracePt t="90529" x="5286375" y="4876800"/>
          <p14:tracePt t="90537" x="5326063" y="4930775"/>
          <p14:tracePt t="90538" x="5326063" y="4946650"/>
          <p14:tracePt t="90554" x="5372100" y="5062538"/>
          <p14:tracePt t="90555" x="5387975" y="5062538"/>
          <p14:tracePt t="90562" x="5410200" y="5116513"/>
          <p14:tracePt t="90571" x="5441950" y="5186363"/>
          <p14:tracePt t="90579" x="5457825" y="5232400"/>
          <p14:tracePt t="90587" x="5472113" y="5286375"/>
          <p14:tracePt t="90588" x="5495925" y="5286375"/>
          <p14:tracePt t="90595" x="5511800" y="5318125"/>
          <p14:tracePt t="90604" x="5527675" y="5356225"/>
          <p14:tracePt t="90612" x="5541963" y="5356225"/>
          <p14:tracePt t="90621" x="5557838" y="5372100"/>
          <p14:tracePt t="90637" x="5573713" y="5372100"/>
          <p14:tracePt t="90638" x="5573713" y="5356225"/>
          <p14:tracePt t="90646" x="5573713" y="5340350"/>
          <p14:tracePt t="90654" x="5595938" y="5294313"/>
          <p14:tracePt t="90662" x="5611813" y="5240338"/>
          <p14:tracePt t="90663" x="5611813" y="5224463"/>
          <p14:tracePt t="90670" x="5627688" y="5124450"/>
          <p14:tracePt t="90679" x="5627688" y="5022850"/>
          <p14:tracePt t="90687" x="5643563" y="4922838"/>
          <p14:tracePt t="90688" x="5643563" y="4899025"/>
          <p14:tracePt t="90696" x="5643563" y="4783138"/>
          <p14:tracePt t="90704" x="5657850" y="4629150"/>
          <p14:tracePt t="90712" x="5681663" y="4465638"/>
          <p14:tracePt t="90713" x="5681663" y="4443413"/>
          <p14:tracePt t="90721" x="5697538" y="4257675"/>
          <p14:tracePt t="90729" x="5713413" y="4071938"/>
          <p14:tracePt t="90730" x="5713413" y="4040188"/>
          <p14:tracePt t="90737" x="5743575" y="3886200"/>
          <p14:tracePt t="90738" x="5743575" y="3854450"/>
          <p14:tracePt t="90745" x="5767388" y="3684588"/>
          <p14:tracePt t="90754" x="5783263" y="3498850"/>
          <p14:tracePt t="90762" x="5783263" y="3313113"/>
          <p14:tracePt t="90763" x="5783263" y="3273425"/>
          <p14:tracePt t="90771" x="5783263" y="3087688"/>
          <p14:tracePt t="90779" x="5767388" y="2901950"/>
          <p14:tracePt t="90787" x="5735638" y="2716213"/>
          <p14:tracePt t="90788" x="5735638" y="2701925"/>
          <p14:tracePt t="90796" x="5689600" y="2530475"/>
          <p14:tracePt t="90804" x="5619750" y="2376488"/>
          <p14:tracePt t="90805" x="5619750" y="2344738"/>
          <p14:tracePt t="90812" x="5549900" y="2228850"/>
          <p14:tracePt t="90813" x="5534025" y="2212975"/>
          <p14:tracePt t="90821" x="5465763" y="2074863"/>
          <p14:tracePt t="90829" x="5380038" y="1943100"/>
          <p14:tracePt t="90837" x="5294313" y="1835150"/>
          <p14:tracePt t="90846" x="5248275" y="1773238"/>
          <p14:tracePt t="90854" x="5210175" y="1717675"/>
          <p14:tracePt t="90862" x="5162550" y="1703388"/>
          <p14:tracePt t="90879" x="5108575" y="1687513"/>
          <p14:tracePt t="90887" x="5094288" y="1695450"/>
          <p14:tracePt t="90896" x="5062538" y="1725613"/>
          <p14:tracePt t="90904" x="5038725" y="1811338"/>
          <p14:tracePt t="90912" x="5008563" y="1951038"/>
          <p14:tracePt t="90913" x="5008563" y="1965325"/>
          <p14:tracePt t="90920" x="4992688" y="2136775"/>
          <p14:tracePt t="90929" x="4976813" y="2376488"/>
          <p14:tracePt t="90937" x="4954588" y="2624138"/>
          <p14:tracePt t="90946" x="4922838" y="2917825"/>
          <p14:tracePt t="90954" x="4908550" y="3205163"/>
          <p14:tracePt t="90962" x="4876800" y="3536950"/>
          <p14:tracePt t="90971" x="4876800" y="3878263"/>
          <p14:tracePt t="90971" x="4876800" y="3916363"/>
          <p14:tracePt t="90979" x="4876800" y="4187825"/>
          <p14:tracePt t="90980" x="4884738" y="4217988"/>
          <p14:tracePt t="90987" x="4930775" y="4505325"/>
          <p14:tracePt t="90988" x="4930775" y="4559300"/>
          <p14:tracePt t="90996" x="5016500" y="4876800"/>
          <p14:tracePt t="91004" x="5100638" y="5132388"/>
          <p14:tracePt t="91021" x="5341938" y="5627688"/>
          <p14:tracePt t="91029" x="5495925" y="5829300"/>
          <p14:tracePt t="91038" x="5611813" y="5999163"/>
          <p14:tracePt t="91046" x="5713413" y="6083300"/>
          <p14:tracePt t="91054" x="5797550" y="6145213"/>
          <p14:tracePt t="91062" x="5867400" y="6169025"/>
          <p14:tracePt t="91063" x="5883275" y="6169025"/>
          <p14:tracePt t="91070" x="5929313" y="6169025"/>
          <p14:tracePt t="91079" x="5983288" y="6169025"/>
          <p14:tracePt t="91087" x="6015038" y="6122988"/>
          <p14:tracePt t="91095" x="6037263" y="6037263"/>
          <p14:tracePt t="91104" x="6069013" y="5897563"/>
          <p14:tracePt t="91112" x="6084888" y="5711825"/>
          <p14:tracePt t="91113" x="6084888" y="5665788"/>
          <p14:tracePt t="91121" x="6099175" y="5426075"/>
          <p14:tracePt t="91129" x="6099175" y="5154613"/>
          <p14:tracePt t="91137" x="6115050" y="4868863"/>
          <p14:tracePt t="91138" x="6115050" y="4837113"/>
          <p14:tracePt t="91146" x="6115050" y="4527550"/>
          <p14:tracePt t="91163" x="6115050" y="3854450"/>
          <p14:tracePt t="91163" x="6115050" y="3770313"/>
          <p14:tracePt t="91170" x="6115050" y="3498850"/>
          <p14:tracePt t="91179" x="6092825" y="3157538"/>
          <p14:tracePt t="91187" x="6022975" y="2871788"/>
          <p14:tracePt t="91188" x="6007100" y="2840038"/>
          <p14:tracePt t="91196" x="5921375" y="2600325"/>
          <p14:tracePt t="91204" x="5821363" y="2430463"/>
          <p14:tracePt t="91212" x="5721350" y="2298700"/>
          <p14:tracePt t="91213" x="5705475" y="2274888"/>
          <p14:tracePt t="91221" x="5619750" y="2190750"/>
          <p14:tracePt t="91229" x="5565775" y="2144713"/>
          <p14:tracePt t="91237" x="5534025" y="2144713"/>
          <p14:tracePt t="91254" x="5465763" y="2182813"/>
          <p14:tracePt t="91255" x="5465763" y="2206625"/>
          <p14:tracePt t="91263" x="5395913" y="2352675"/>
          <p14:tracePt t="91271" x="5348288" y="2592388"/>
          <p14:tracePt t="91279" x="5280025" y="2917825"/>
          <p14:tracePt t="91280" x="5264150" y="2949575"/>
          <p14:tracePt t="91287" x="5194300" y="3305175"/>
          <p14:tracePt t="91304" x="5078413" y="4048125"/>
          <p14:tracePt t="91305" x="5078413" y="4079875"/>
          <p14:tracePt t="91312" x="5024438" y="4373563"/>
          <p14:tracePt t="91313" x="5024438" y="4403725"/>
          <p14:tracePt t="91321" x="4992688" y="4706938"/>
          <p14:tracePt t="91329" x="4976813" y="5000625"/>
          <p14:tracePt t="91337" x="4984750" y="5286375"/>
          <p14:tracePt t="91346" x="5016500" y="5557838"/>
          <p14:tracePt t="91354" x="5086350" y="5813425"/>
          <p14:tracePt t="91362" x="5170488" y="6045200"/>
          <p14:tracePt t="91371" x="5240338" y="6215063"/>
          <p14:tracePt t="91371" x="5256213" y="6230938"/>
          <p14:tracePt t="91380" x="5356225" y="6354763"/>
          <p14:tracePt t="91396" x="5457825" y="6416675"/>
          <p14:tracePt t="91404" x="5511800" y="6416675"/>
          <p14:tracePt t="91412" x="5541963" y="6416675"/>
          <p14:tracePt t="91421" x="5573713" y="6408738"/>
          <p14:tracePt t="91429" x="5627688" y="6338888"/>
          <p14:tracePt t="91446" x="5743575" y="6037263"/>
          <p14:tracePt t="91454" x="5797550" y="5835650"/>
          <p14:tracePt t="91462" x="5845175" y="5549900"/>
          <p14:tracePt t="91463" x="5845175" y="5495925"/>
          <p14:tracePt t="91471" x="5899150" y="5208588"/>
          <p14:tracePt t="91487" x="6015038" y="4443413"/>
          <p14:tracePt t="91496" x="6037263" y="4110038"/>
          <p14:tracePt t="91504" x="6053138" y="3800475"/>
          <p14:tracePt t="91512" x="6053138" y="3498850"/>
          <p14:tracePt t="91513" x="6053138" y="3460750"/>
          <p14:tracePt t="91521" x="6022975" y="3227388"/>
          <p14:tracePt t="91537" x="5921375" y="2817813"/>
          <p14:tracePt t="91546" x="5851525" y="2701925"/>
          <p14:tracePt t="91546" x="5851525" y="2686050"/>
          <p14:tracePt t="91554" x="5789613" y="2600325"/>
          <p14:tracePt t="91562" x="5705475" y="2530475"/>
          <p14:tracePt t="91563" x="5689600" y="2530475"/>
          <p14:tracePt t="91571" x="5619750" y="2484438"/>
          <p14:tracePt t="91579" x="5565775" y="2462213"/>
          <p14:tracePt t="91587" x="5534025" y="2462213"/>
          <p14:tracePt t="91588" x="5519738" y="2462213"/>
          <p14:tracePt t="91596" x="5480050" y="2524125"/>
          <p14:tracePt t="91604" x="5418138" y="2693988"/>
          <p14:tracePt t="91612" x="5364163" y="2895600"/>
          <p14:tracePt t="91613" x="5348288" y="2963863"/>
          <p14:tracePt t="91629" x="5224463" y="3606800"/>
          <p14:tracePt t="91637" x="5178425" y="3932238"/>
          <p14:tracePt t="91638" x="5162550" y="3978275"/>
          <p14:tracePt t="91646" x="5108575" y="4319588"/>
          <p14:tracePt t="91654" x="5062538" y="4659313"/>
          <p14:tracePt t="91655" x="5062538" y="4675188"/>
          <p14:tracePt t="91662" x="5024438" y="4946650"/>
          <p14:tracePt t="91663" x="5024438" y="4960938"/>
          <p14:tracePt t="91679" x="5024438" y="5418138"/>
          <p14:tracePt t="91687" x="5070475" y="5603875"/>
          <p14:tracePt t="91688" x="5086350" y="5641975"/>
          <p14:tracePt t="91696" x="5170488" y="5829300"/>
          <p14:tracePt t="91704" x="5256213" y="5999163"/>
          <p14:tracePt t="91712" x="5341938" y="6145213"/>
          <p14:tracePt t="91721" x="5426075" y="6269038"/>
          <p14:tracePt t="91729" x="5495925" y="6370638"/>
          <p14:tracePt t="91737" x="5541963" y="6416675"/>
          <p14:tracePt t="91738" x="5541963" y="6440488"/>
          <p14:tracePt t="91746" x="5595938" y="6470650"/>
          <p14:tracePt t="91754" x="5643563" y="6502400"/>
          <p14:tracePt t="91771" x="5743575" y="6502400"/>
          <p14:tracePt t="91779" x="5783263" y="6478588"/>
          <p14:tracePt t="91787" x="5829300" y="6408738"/>
          <p14:tracePt t="91796" x="5867400" y="6308725"/>
          <p14:tracePt t="91804" x="5899150" y="6192838"/>
          <p14:tracePt t="91821" x="5899150" y="5953125"/>
          <p14:tracePt t="91829" x="5899150" y="5867400"/>
          <p14:tracePt t="91837" x="5891213" y="5797550"/>
          <p14:tracePt t="91846" x="5851525" y="5751513"/>
          <p14:tracePt t="91854" x="5821363" y="5697538"/>
          <p14:tracePt t="91855" x="5805488" y="5697538"/>
          <p14:tracePt t="91862" x="5767388" y="5665788"/>
          <p14:tracePt t="91871" x="5721350" y="5627688"/>
          <p14:tracePt t="91879" x="5665788" y="5611813"/>
          <p14:tracePt t="91880" x="5651500" y="5611813"/>
          <p14:tracePt t="91887" x="5603875" y="5611813"/>
          <p14:tracePt t="91896" x="5534025" y="5611813"/>
          <p14:tracePt t="91913" x="5395913" y="5627688"/>
          <p14:tracePt t="91929" x="5310188" y="5727700"/>
          <p14:tracePt t="91937" x="5280025" y="5859463"/>
          <p14:tracePt t="91938" x="5280025" y="5875338"/>
          <p14:tracePt t="91946" x="5280025" y="6029325"/>
          <p14:tracePt t="91963" x="5302250" y="6440488"/>
          <p14:tracePt t="91971" x="5356225" y="6572250"/>
          <p14:tracePt t="91979" x="5387975" y="6688138"/>
          <p14:tracePt t="91987" x="5426075" y="6772275"/>
          <p14:tracePt t="91996" x="5457825" y="6842125"/>
          <p14:tracePt t="92044" x="5727700" y="6834188"/>
          <p14:tracePt t="92046" x="5743575" y="6819900"/>
          <p14:tracePt t="92054" x="5797550" y="6664325"/>
          <p14:tracePt t="92063" x="5829300" y="6424613"/>
          <p14:tracePt t="92064" x="5845175" y="6408738"/>
          <p14:tracePt t="92071" x="5883275" y="6153150"/>
          <p14:tracePt t="92079" x="5899150" y="5921375"/>
          <p14:tracePt t="92087" x="5929313" y="5627688"/>
          <p14:tracePt t="92088" x="5929313" y="5595938"/>
          <p14:tracePt t="92096" x="5983288" y="5310188"/>
          <p14:tracePt t="92112" x="6115050" y="4567238"/>
          <p14:tracePt t="92113" x="6138863" y="4497388"/>
          <p14:tracePt t="92121" x="6223000" y="4071938"/>
          <p14:tracePt t="92129" x="6270625" y="3700463"/>
          <p14:tracePt t="92137" x="6308725" y="3328988"/>
          <p14:tracePt t="92138" x="6308725" y="3273425"/>
          <p14:tracePt t="92146" x="6324600" y="2957513"/>
          <p14:tracePt t="92154" x="6262688" y="2670175"/>
          <p14:tracePt t="92162" x="6161088" y="2414588"/>
          <p14:tracePt t="92171" x="6037263" y="2174875"/>
          <p14:tracePt t="92179" x="5907088" y="1973263"/>
          <p14:tracePt t="92196" x="5665788" y="1649413"/>
          <p14:tracePt t="92204" x="5581650" y="1563688"/>
          <p14:tracePt t="92212" x="5480050" y="1485900"/>
          <p14:tracePt t="92221" x="5434013" y="1447800"/>
          <p14:tracePt t="92229" x="5380038" y="1447800"/>
          <p14:tracePt t="92237" x="5364163" y="1447800"/>
          <p14:tracePt t="92254" x="5280025" y="1539875"/>
          <p14:tracePt t="92263" x="5248275" y="1695450"/>
          <p14:tracePt t="92264" x="5224463" y="1725613"/>
          <p14:tracePt t="92271" x="5194300" y="1897063"/>
          <p14:tracePt t="92279" x="5148263" y="2120900"/>
          <p14:tracePt t="92280" x="5124450" y="2151063"/>
          <p14:tracePt t="92287" x="5094288" y="2352675"/>
          <p14:tracePt t="92288" x="5094288" y="2392363"/>
          <p14:tracePt t="92296" x="5038725" y="2693988"/>
          <p14:tracePt t="92304" x="5024438" y="2979738"/>
          <p14:tracePt t="92312" x="5008563" y="3267075"/>
          <p14:tracePt t="92313" x="5008563" y="3321050"/>
          <p14:tracePt t="92321" x="4992688" y="3576638"/>
          <p14:tracePt t="92338" x="4992688" y="4102100"/>
          <p14:tracePt t="92346" x="5000625" y="4333875"/>
          <p14:tracePt t="92354" x="5016500" y="4559300"/>
          <p14:tracePt t="92362" x="5032375" y="4791075"/>
          <p14:tracePt t="92363" x="5032375" y="4814888"/>
          <p14:tracePt t="92371" x="5070475" y="5046663"/>
          <p14:tracePt t="92379" x="5100638" y="5302250"/>
          <p14:tracePt t="92380" x="5100638" y="5332413"/>
          <p14:tracePt t="92396" x="5140325" y="5813425"/>
          <p14:tracePt t="92404" x="5170488" y="6015038"/>
          <p14:tracePt t="92412" x="5202238" y="6169025"/>
          <p14:tracePt t="92413" x="5224463" y="6184900"/>
          <p14:tracePt t="92429" x="5341938" y="6416675"/>
          <p14:tracePt t="92437" x="5410200" y="6486525"/>
          <p14:tracePt t="92446" x="5441950" y="6540500"/>
          <p14:tracePt t="92454" x="5472113" y="6556375"/>
          <p14:tracePt t="92462" x="5495925" y="6572250"/>
          <p14:tracePt t="92479" x="5527675" y="6572250"/>
          <p14:tracePt t="92488" x="5541963" y="6548438"/>
          <p14:tracePt t="92496" x="5573713" y="6478588"/>
          <p14:tracePt t="92504" x="5611813" y="6362700"/>
          <p14:tracePt t="92512" x="5657850" y="6169025"/>
          <p14:tracePt t="92513" x="5657850" y="6153150"/>
          <p14:tracePt t="92521" x="5727700" y="5883275"/>
          <p14:tracePt t="92529" x="5813425" y="5511800"/>
          <p14:tracePt t="92537" x="5883275" y="5140325"/>
          <p14:tracePt t="92538" x="5899150" y="5084763"/>
          <p14:tracePt t="92546" x="5969000" y="4651375"/>
          <p14:tracePt t="92555" x="6015038" y="4210050"/>
          <p14:tracePt t="92571" x="6084888" y="3444875"/>
          <p14:tracePt t="92579" x="6099175" y="3111500"/>
          <p14:tracePt t="92587" x="6099175" y="2771775"/>
          <p14:tracePt t="92588" x="6099175" y="2732088"/>
          <p14:tracePt t="92596" x="6099175" y="2430463"/>
          <p14:tracePt t="92596" x="6092825" y="2400300"/>
          <p14:tracePt t="92604" x="6061075" y="2144713"/>
          <p14:tracePt t="92612" x="5961063" y="1835150"/>
          <p14:tracePt t="92621" x="5837238" y="1617663"/>
          <p14:tracePt t="92622" x="5821363" y="1563688"/>
          <p14:tracePt t="92629" x="5705475" y="1401763"/>
          <p14:tracePt t="92637" x="5565775" y="1230313"/>
          <p14:tracePt t="92638" x="5549900" y="1216025"/>
          <p14:tracePt t="92646" x="5434013" y="1090613"/>
          <p14:tracePt t="92654" x="5310188" y="1006475"/>
          <p14:tracePt t="92663" x="5224463" y="974725"/>
          <p14:tracePt t="92671" x="5178425" y="974725"/>
          <p14:tracePt t="92679" x="5124450" y="998538"/>
          <p14:tracePt t="92688" x="5062538" y="1154113"/>
          <p14:tracePt t="92696" x="4992688" y="1370013"/>
          <p14:tracePt t="92713" x="4838700" y="2035175"/>
          <p14:tracePt t="92713" x="4838700" y="2082800"/>
          <p14:tracePt t="92721" x="4752975" y="2438400"/>
          <p14:tracePt t="92729" x="4683125" y="2794000"/>
          <p14:tracePt t="92730" x="4667250" y="2833688"/>
          <p14:tracePt t="92737" x="4621213" y="3103563"/>
          <p14:tracePt t="92738" x="4605338" y="3135313"/>
          <p14:tracePt t="92746" x="4551363" y="3460750"/>
          <p14:tracePt t="92755" x="4521200" y="3776663"/>
          <p14:tracePt t="92762" x="4521200" y="4032250"/>
          <p14:tracePt t="92763" x="4521200" y="4079875"/>
          <p14:tracePt t="92771" x="4559300" y="4333875"/>
          <p14:tracePt t="92779" x="4645025" y="4605338"/>
          <p14:tracePt t="92779" x="4659313" y="4645025"/>
          <p14:tracePt t="92787" x="4760913" y="4914900"/>
          <p14:tracePt t="92796" x="4884738" y="5216525"/>
          <p14:tracePt t="92804" x="5000625" y="5472113"/>
          <p14:tracePt t="92805" x="5016500" y="5503863"/>
          <p14:tracePt t="92812" x="5140325" y="5727700"/>
          <p14:tracePt t="92813" x="5140325" y="5743575"/>
          <p14:tracePt t="92822" x="5256213" y="5945188"/>
          <p14:tracePt t="92822" x="5272088" y="5959475"/>
          <p14:tracePt t="92829" x="5341938" y="6083300"/>
          <p14:tracePt t="92837" x="5457825" y="6215063"/>
          <p14:tracePt t="92846" x="5527675" y="6284913"/>
          <p14:tracePt t="92862" x="5657850" y="6316663"/>
          <p14:tracePt t="92871" x="5713413" y="6308725"/>
          <p14:tracePt t="92879" x="5783263" y="6169025"/>
          <p14:tracePt t="92888" x="5845175" y="6007100"/>
          <p14:tracePt t="92896" x="5913438" y="5735638"/>
          <p14:tracePt t="92904" x="5983288" y="5356225"/>
          <p14:tracePt t="92912" x="6037263" y="4968875"/>
          <p14:tracePt t="92913" x="6037263" y="4922838"/>
          <p14:tracePt t="92921" x="6084888" y="4497388"/>
          <p14:tracePt t="92929" x="6115050" y="4056063"/>
          <p14:tracePt t="92937" x="6138863" y="3684588"/>
          <p14:tracePt t="92938" x="6138863" y="3630613"/>
          <p14:tracePt t="92946" x="6154738" y="3273425"/>
          <p14:tracePt t="92955" x="6154738" y="2957513"/>
          <p14:tracePt t="92962" x="6146800" y="2686050"/>
          <p14:tracePt t="92963" x="6146800" y="2647950"/>
          <p14:tracePt t="92971" x="6092825" y="2360613"/>
          <p14:tracePt t="92979" x="6022975" y="2074863"/>
          <p14:tracePt t="92988" x="5907088" y="1819275"/>
          <p14:tracePt t="93004" x="5635625" y="1463675"/>
          <p14:tracePt t="93012" x="5519738" y="1362075"/>
          <p14:tracePt t="93013" x="5495925" y="1346200"/>
          <p14:tracePt t="93021" x="5395913" y="1292225"/>
          <p14:tracePt t="93029" x="5334000" y="1277938"/>
          <p14:tracePt t="93037" x="5280025" y="1277938"/>
          <p14:tracePt t="93054" x="5148263" y="1493838"/>
          <p14:tracePt t="93062" x="5062538" y="1711325"/>
          <p14:tracePt t="93063" x="5062538" y="1765300"/>
          <p14:tracePt t="93071" x="5008563" y="2051050"/>
          <p14:tracePt t="93079" x="4954588" y="2406650"/>
          <p14:tracePt t="93088" x="4922838" y="2778125"/>
          <p14:tracePt t="93096" x="4892675" y="3149600"/>
          <p14:tracePt t="93104" x="4852988" y="3522663"/>
          <p14:tracePt t="93112" x="4838700" y="3862388"/>
          <p14:tracePt t="93113" x="4838700" y="3878263"/>
          <p14:tracePt t="93121" x="4822825" y="4217988"/>
          <p14:tracePt t="93129" x="4822825" y="4519613"/>
          <p14:tracePt t="93130" x="4822825" y="4559300"/>
          <p14:tracePt t="93137" x="4830763" y="4876800"/>
          <p14:tracePt t="93146" x="4868863" y="5186363"/>
          <p14:tracePt t="93154" x="4930775" y="5472113"/>
          <p14:tracePt t="93162" x="5016500" y="5743575"/>
          <p14:tracePt t="93171" x="5116513" y="5959475"/>
          <p14:tracePt t="93179" x="5202238" y="6099175"/>
          <p14:tracePt t="93196" x="5387975" y="6300788"/>
          <p14:tracePt t="93204" x="5457825" y="6354763"/>
          <p14:tracePt t="93212" x="5511800" y="6386513"/>
          <p14:tracePt t="93221" x="5527675" y="6400800"/>
          <p14:tracePt t="93233" x="5541963" y="6400800"/>
          <p14:tracePt t="93242" x="5541963" y="6392863"/>
          <p14:tracePt t="93246" x="5541963" y="6362700"/>
          <p14:tracePt t="93254" x="5557838" y="6254750"/>
          <p14:tracePt t="93262" x="5573713" y="6091238"/>
          <p14:tracePt t="93263" x="5573713" y="6069013"/>
          <p14:tracePt t="93272" x="5595938" y="5835650"/>
          <p14:tracePt t="93279" x="5595938" y="5611813"/>
          <p14:tracePt t="93288" x="5611813" y="5326063"/>
          <p14:tracePt t="93296" x="5611813" y="5124450"/>
          <p14:tracePt t="93297" x="5611813" y="5084763"/>
          <p14:tracePt t="93304" x="5627688" y="4984750"/>
          <p14:tracePt t="93312" x="5657850" y="4899025"/>
          <p14:tracePt t="93313" x="5657850" y="4884738"/>
          <p14:tracePt t="93321" x="5681663" y="4852988"/>
          <p14:tracePt t="93329" x="5697538" y="4837113"/>
          <p14:tracePt t="93407" x="5713413" y="4837113"/>
          <p14:tracePt t="93414" x="5727700" y="4837113"/>
          <p14:tracePt t="93422" x="5767388" y="4837113"/>
          <p14:tracePt t="93429" x="5797550" y="4837113"/>
          <p14:tracePt t="93437" x="5845175" y="4837113"/>
          <p14:tracePt t="93438" x="5867400" y="4837113"/>
          <p14:tracePt t="93446" x="5913438" y="4837113"/>
          <p14:tracePt t="93454" x="5983288" y="4837113"/>
          <p14:tracePt t="93462" x="6069013" y="4837113"/>
          <p14:tracePt t="93463" x="6084888" y="4837113"/>
          <p14:tracePt t="93471" x="6169025" y="4837113"/>
          <p14:tracePt t="93479" x="6284913" y="4837113"/>
          <p14:tracePt t="93480" x="6324600" y="4814888"/>
          <p14:tracePt t="93488" x="6440488" y="4783138"/>
          <p14:tracePt t="93496" x="6556375" y="4713288"/>
          <p14:tracePt t="93504" x="6711950" y="4597400"/>
          <p14:tracePt t="93505" x="6726238" y="4583113"/>
          <p14:tracePt t="93512" x="6865938" y="4427538"/>
          <p14:tracePt t="93513" x="6897688" y="4395788"/>
          <p14:tracePt t="93521" x="7067550" y="4156075"/>
          <p14:tracePt t="93529" x="7269163" y="3816350"/>
          <p14:tracePt t="93538" x="7493000" y="3429000"/>
          <p14:tracePt t="93546" x="7640638" y="3143250"/>
          <p14:tracePt t="93555" x="7794625" y="2801938"/>
          <p14:tracePt t="93562" x="7864475" y="2600325"/>
          <p14:tracePt t="93571" x="7910513" y="2430463"/>
          <p14:tracePt t="93579" x="7934325" y="2298700"/>
          <p14:tracePt t="93587" x="7918450" y="2190750"/>
          <p14:tracePt t="93588" x="7918450" y="2174875"/>
          <p14:tracePt t="93596" x="7872413" y="2089150"/>
          <p14:tracePt t="93604" x="7802563" y="2027238"/>
          <p14:tracePt t="93605" x="7786688" y="2027238"/>
          <p14:tracePt t="93612" x="7732713" y="1989138"/>
          <p14:tracePt t="93613" x="7718425" y="1973263"/>
          <p14:tracePt t="93629" x="7586663" y="1943100"/>
          <p14:tracePt t="93637" x="7500938" y="1943100"/>
          <p14:tracePt t="93638" x="7477125" y="1943100"/>
          <p14:tracePt t="93646" x="7377113" y="1981200"/>
          <p14:tracePt t="93663" x="7105650" y="2182813"/>
          <p14:tracePt t="93671" x="7005638" y="2290763"/>
          <p14:tracePt t="93679" x="6905625" y="2406650"/>
          <p14:tracePt t="93688" x="6835775" y="2492375"/>
          <p14:tracePt t="93696" x="6835775" y="2538413"/>
          <p14:tracePt t="93704" x="6835775" y="2562225"/>
          <p14:tracePt t="93712" x="6835775" y="2578100"/>
          <p14:tracePt t="93721" x="6865938" y="2592388"/>
          <p14:tracePt t="93729" x="6911975" y="2608263"/>
          <p14:tracePt t="93730" x="6911975" y="2624138"/>
          <p14:tracePt t="93737" x="6997700" y="2624138"/>
          <p14:tracePt t="93754" x="7199313" y="2624138"/>
          <p14:tracePt t="93755" x="7221538" y="2624138"/>
          <p14:tracePt t="93762" x="7307263" y="2624138"/>
          <p14:tracePt t="93763" x="7339013" y="2624138"/>
          <p14:tracePt t="93771" x="7423150" y="2624138"/>
          <p14:tracePt t="93779" x="7508875" y="2624138"/>
          <p14:tracePt t="93787" x="7594600" y="2624138"/>
          <p14:tracePt t="93804" x="7764463" y="2570163"/>
          <p14:tracePt t="93805" x="7780338" y="2546350"/>
          <p14:tracePt t="93813" x="7880350" y="2446338"/>
          <p14:tracePt t="93821" x="7980363" y="2314575"/>
          <p14:tracePt t="93829" x="8081963" y="2144713"/>
          <p14:tracePt t="93838" x="8151813" y="1973263"/>
          <p14:tracePt t="93846" x="8166100" y="1835150"/>
          <p14:tracePt t="93854" x="8159750" y="1717675"/>
          <p14:tracePt t="93855" x="8159750" y="1703388"/>
          <p14:tracePt t="93862" x="8104188" y="1633538"/>
          <p14:tracePt t="93871" x="8074025" y="1601788"/>
          <p14:tracePt t="93879" x="8042275" y="1587500"/>
          <p14:tracePt t="93896" x="7934325" y="1563688"/>
          <p14:tracePt t="93904" x="7856538" y="1609725"/>
          <p14:tracePt t="93913" x="7748588" y="1695450"/>
          <p14:tracePt t="93921" x="7662863" y="1795463"/>
          <p14:tracePt t="93929" x="7562850" y="1935163"/>
          <p14:tracePt t="93946" x="7446963" y="2290763"/>
          <p14:tracePt t="93955" x="7415213" y="2454275"/>
          <p14:tracePt t="93962" x="7392988" y="2608263"/>
          <p14:tracePt t="93963" x="7392988" y="2624138"/>
          <p14:tracePt t="93971" x="7392988" y="2794000"/>
          <p14:tracePt t="93979" x="7392988" y="2949575"/>
          <p14:tracePt t="93980" x="7392988" y="2963863"/>
          <p14:tracePt t="93987" x="7392988" y="3149600"/>
          <p14:tracePt t="93996" x="7423150" y="3375025"/>
          <p14:tracePt t="94004" x="7454900" y="3560763"/>
          <p14:tracePt t="94005" x="7454900" y="3590925"/>
          <p14:tracePt t="94012" x="7470775" y="3776663"/>
          <p14:tracePt t="94013" x="7493000" y="3808413"/>
          <p14:tracePt t="94021" x="7524750" y="4017963"/>
          <p14:tracePt t="94038" x="7608888" y="4419600"/>
          <p14:tracePt t="94046" x="7662863" y="4589463"/>
          <p14:tracePt t="94054" x="7694613" y="4745038"/>
          <p14:tracePt t="94055" x="7710488" y="4760913"/>
          <p14:tracePt t="94062" x="7740650" y="4876800"/>
          <p14:tracePt t="94063" x="7764463" y="4876800"/>
          <p14:tracePt t="94071" x="7794625" y="4976813"/>
          <p14:tracePt t="94088" x="7880350" y="5132388"/>
          <p14:tracePt t="94096" x="7910513" y="5202238"/>
          <p14:tracePt t="94104" x="7934325" y="5232400"/>
          <p14:tracePt t="94112" x="7966075" y="5286375"/>
          <p14:tracePt t="94129" x="7996238" y="5372100"/>
          <p14:tracePt t="94137" x="8012113" y="5402263"/>
          <p14:tracePt t="94146" x="8034338" y="5418138"/>
          <p14:tracePt t="94155" x="8066088" y="5434013"/>
          <p14:tracePt t="94162" x="8096250" y="5456238"/>
          <p14:tracePt t="94179" x="8181975" y="5487988"/>
          <p14:tracePt t="94187" x="8235950" y="5487988"/>
          <p14:tracePt t="94196" x="8305800" y="5487988"/>
          <p14:tracePt t="94204" x="8337550" y="5480050"/>
          <p14:tracePt t="94212" x="8367713" y="5464175"/>
          <p14:tracePt t="94213" x="8367713" y="5441950"/>
          <p14:tracePt t="94221" x="8391525" y="5441950"/>
          <p14:tracePt t="94259" x="8375650" y="5441950"/>
          <p14:tracePt t="94263" x="8359775" y="5441950"/>
          <p14:tracePt t="94271" x="8329613" y="5456238"/>
          <p14:tracePt t="94280" x="8243888" y="5472113"/>
          <p14:tracePt t="94289" x="8159750" y="5487988"/>
          <p14:tracePt t="94296" x="8074025" y="5487988"/>
          <p14:tracePt t="94304" x="7988300" y="5487988"/>
          <p14:tracePt t="94305" x="7972425" y="5487988"/>
          <p14:tracePt t="94321" x="7732713" y="5487988"/>
          <p14:tracePt t="94329" x="7562850" y="5464175"/>
          <p14:tracePt t="94338" x="7346950" y="5426075"/>
          <p14:tracePt t="94346" x="7145338" y="5394325"/>
          <p14:tracePt t="94354" x="6959600" y="5356225"/>
          <p14:tracePt t="94355" x="6935788" y="5356225"/>
          <p14:tracePt t="94362" x="6788150" y="5340350"/>
          <p14:tracePt t="94363" x="6773863" y="5326063"/>
          <p14:tracePt t="94371" x="6618288" y="5310188"/>
          <p14:tracePt t="94379" x="6448425" y="5278438"/>
          <p14:tracePt t="94387" x="6278563" y="5256213"/>
          <p14:tracePt t="94396" x="6122988" y="5240338"/>
          <p14:tracePt t="94413" x="5735638" y="5194300"/>
          <p14:tracePt t="94421" x="5603875" y="5170488"/>
          <p14:tracePt t="94429" x="5480050" y="5154613"/>
          <p14:tracePt t="94437" x="5364163" y="5140325"/>
          <p14:tracePt t="94446" x="5280025" y="5124450"/>
          <p14:tracePt t="94462" x="5108575" y="5070475"/>
          <p14:tracePt t="94471" x="5062538" y="5054600"/>
          <p14:tracePt t="94479" x="4992688" y="5038725"/>
          <p14:tracePt t="94488" x="4922838" y="5022850"/>
          <p14:tracePt t="94504" x="4806950" y="5008563"/>
          <p14:tracePt t="94505" x="4791075" y="5008563"/>
          <p14:tracePt t="94513" x="4737100" y="4984750"/>
          <p14:tracePt t="94521" x="4706938" y="4984750"/>
          <p14:tracePt t="94529" x="4683125" y="4984750"/>
          <p14:tracePt t="94596" x="4667250" y="4984750"/>
          <p14:tracePt t="94608" x="4652963" y="4984750"/>
          <p14:tracePt t="94614" x="4637088" y="4968875"/>
          <p14:tracePt t="94618" x="4621213" y="4968875"/>
          <p14:tracePt t="94622" x="4605338" y="4968875"/>
          <p14:tracePt t="94629" x="4583113" y="4968875"/>
          <p14:tracePt t="94646" x="4481513" y="4968875"/>
          <p14:tracePt t="94654" x="4451350" y="4976813"/>
          <p14:tracePt t="94663" x="4381500" y="5000625"/>
          <p14:tracePt t="94671" x="4335463" y="5016500"/>
          <p14:tracePt t="94679" x="4281488" y="5030788"/>
          <p14:tracePt t="94696" x="4179888" y="5046663"/>
          <p14:tracePt t="94704" x="4141788" y="5046663"/>
          <p14:tracePt t="94712" x="4079875" y="5062538"/>
          <p14:tracePt t="94721" x="4010025" y="5062538"/>
          <p14:tracePt t="94729" x="3940175" y="5062538"/>
          <p14:tracePt t="94730" x="3940175" y="5084763"/>
          <p14:tracePt t="94737" x="3894138" y="5084763"/>
          <p14:tracePt t="94746" x="3854450" y="5100638"/>
          <p14:tracePt t="94754" x="3840163" y="5100638"/>
          <p14:tracePt t="94755" x="3840163" y="5116513"/>
          <p14:tracePt t="94765" x="3840163" y="5132388"/>
          <p14:tracePt t="94772" x="3840163" y="5146675"/>
          <p14:tracePt t="94788" x="3886200" y="5270500"/>
          <p14:tracePt t="94796" x="3948113" y="5356225"/>
          <p14:tracePt t="94804" x="4032250" y="5456238"/>
          <p14:tracePt t="94805" x="4056063" y="5472113"/>
          <p14:tracePt t="94812" x="4171950" y="5588000"/>
          <p14:tracePt t="94813" x="4187825" y="5603875"/>
          <p14:tracePt t="94821" x="4357688" y="5743575"/>
          <p14:tracePt t="94838" x="4745038" y="5945188"/>
          <p14:tracePt t="94846" x="5000625" y="6029325"/>
          <p14:tracePt t="94854" x="5272088" y="6115050"/>
          <p14:tracePt t="94862" x="5541963" y="6200775"/>
          <p14:tracePt t="94863" x="5557838" y="6200775"/>
          <p14:tracePt t="94871" x="5845175" y="6269038"/>
          <p14:tracePt t="94879" x="6099175" y="6316663"/>
          <p14:tracePt t="94896" x="6610350" y="6386513"/>
          <p14:tracePt t="94904" x="6811963" y="6386513"/>
          <p14:tracePt t="94912" x="7013575" y="6386513"/>
          <p14:tracePt t="94913" x="7051675" y="6386513"/>
          <p14:tracePt t="94929" x="7339013" y="6386513"/>
          <p14:tracePt t="94937" x="7423150" y="6386513"/>
          <p14:tracePt t="94938" x="7454900" y="6386513"/>
          <p14:tracePt t="94946" x="7508875" y="6362700"/>
          <p14:tracePt t="94954" x="7554913" y="6338888"/>
          <p14:tracePt t="94962" x="7594600" y="6308725"/>
          <p14:tracePt t="94971" x="7608888" y="6276975"/>
          <p14:tracePt t="94988" x="7608888" y="6153150"/>
          <p14:tracePt t="94996" x="7608888" y="6091238"/>
          <p14:tracePt t="95004" x="7562850" y="6007100"/>
          <p14:tracePt t="95005" x="7562850" y="5983288"/>
          <p14:tracePt t="95012" x="7532688" y="5897563"/>
          <p14:tracePt t="95013" x="7516813" y="5883275"/>
          <p14:tracePt t="95021" x="7477125" y="5781675"/>
          <p14:tracePt t="95038" x="7446963" y="5565775"/>
          <p14:tracePt t="95038" x="7446963" y="5549900"/>
          <p14:tracePt t="95046" x="7454900" y="5480050"/>
          <p14:tracePt t="95054" x="7508875" y="5410200"/>
          <p14:tracePt t="95071" x="7624763" y="5240338"/>
          <p14:tracePt t="95079" x="7740650" y="5124450"/>
          <p14:tracePt t="95088" x="7848600" y="5008563"/>
          <p14:tracePt t="95096" x="7950200" y="4922838"/>
          <p14:tracePt t="95104" x="8034338" y="4814888"/>
          <p14:tracePt t="95105" x="8050213" y="4799013"/>
          <p14:tracePt t="95113" x="8135938" y="4699000"/>
          <p14:tracePt t="95113" x="8135938" y="4683125"/>
          <p14:tracePt t="95121" x="8205788" y="4597400"/>
          <p14:tracePt t="95129" x="8251825" y="4481513"/>
          <p14:tracePt t="95130" x="8267700" y="4465638"/>
          <p14:tracePt t="95137" x="8305800" y="4341813"/>
          <p14:tracePt t="95138" x="8321675" y="4327525"/>
          <p14:tracePt t="95146" x="8367713" y="4156075"/>
          <p14:tracePt t="95163" x="8491538" y="3870325"/>
          <p14:tracePt t="95171" x="8553450" y="3770313"/>
          <p14:tracePt t="95179" x="8607425" y="3652838"/>
          <p14:tracePt t="95187" x="8677275" y="3529013"/>
          <p14:tracePt t="95188" x="8693150" y="3529013"/>
          <p14:tracePt t="95196" x="8747125" y="3413125"/>
          <p14:tracePt t="95213" x="8809038" y="3157538"/>
          <p14:tracePt t="95221" x="8824913" y="3073400"/>
          <p14:tracePt t="95229" x="8824913" y="2971800"/>
          <p14:tracePt t="95238" x="8785225" y="2855913"/>
          <p14:tracePt t="95246" x="8747125" y="2755900"/>
          <p14:tracePt t="95254" x="8669338" y="2647950"/>
          <p14:tracePt t="95255" x="8669338" y="2632075"/>
          <p14:tracePt t="95263" x="8561388" y="2530475"/>
          <p14:tracePt t="95271" x="8461375" y="2430463"/>
          <p14:tracePt t="95280" x="8329613" y="2314575"/>
          <p14:tracePt t="95289" x="8159750" y="2190750"/>
          <p14:tracePt t="95304" x="7918450" y="2043113"/>
          <p14:tracePt t="95305" x="7904163" y="2043113"/>
          <p14:tracePt t="95312" x="7748588" y="1989138"/>
          <p14:tracePt t="95313" x="7732713" y="1989138"/>
          <p14:tracePt t="95321" x="7600950" y="1958975"/>
          <p14:tracePt t="95329" x="7446963" y="1919288"/>
          <p14:tracePt t="95337" x="7261225" y="1919288"/>
          <p14:tracePt t="95355" x="6905625" y="1911350"/>
          <p14:tracePt t="95362" x="6734175" y="1935163"/>
          <p14:tracePt t="95371" x="6548438" y="1981200"/>
          <p14:tracePt t="95379" x="6394450" y="2035175"/>
          <p14:tracePt t="95388" x="6262688" y="2105025"/>
          <p14:tracePt t="95396" x="6176963" y="2166938"/>
          <p14:tracePt t="95404" x="6107113" y="2220913"/>
          <p14:tracePt t="95412" x="6092825" y="2268538"/>
          <p14:tracePt t="95413" x="6076950" y="2290763"/>
          <p14:tracePt t="95421" x="6076950" y="2322513"/>
          <p14:tracePt t="95429" x="6076950" y="2376488"/>
          <p14:tracePt t="95446" x="6099175" y="2476500"/>
          <p14:tracePt t="95454" x="6154738" y="2538413"/>
          <p14:tracePt t="95462" x="6238875" y="2624138"/>
          <p14:tracePt t="95471" x="6308725" y="2693988"/>
          <p14:tracePt t="95479" x="6354763" y="2763838"/>
          <p14:tracePt t="95488" x="6408738" y="2863850"/>
          <p14:tracePt t="95496" x="6440488" y="2949575"/>
          <p14:tracePt t="95504" x="6456363" y="3049588"/>
          <p14:tracePt t="95512" x="6470650" y="3205163"/>
          <p14:tracePt t="95513" x="6470650" y="3219450"/>
          <p14:tracePt t="95521" x="6470650" y="3351213"/>
          <p14:tracePt t="95529" x="6464300" y="3506788"/>
          <p14:tracePt t="95530" x="6448425" y="3522663"/>
          <p14:tracePt t="95538" x="6416675" y="3676650"/>
          <p14:tracePt t="95546" x="6362700" y="3792538"/>
          <p14:tracePt t="95554" x="6278563" y="3878263"/>
          <p14:tracePt t="95555" x="6278563" y="3894138"/>
          <p14:tracePt t="95562" x="6208713" y="3962400"/>
          <p14:tracePt t="95563" x="6192838" y="3962400"/>
          <p14:tracePt t="95571" x="6107113" y="4032250"/>
          <p14:tracePt t="95588" x="5891213" y="4133850"/>
          <p14:tracePt t="95596" x="5751513" y="4187825"/>
          <p14:tracePt t="95604" x="5565775" y="4233863"/>
          <p14:tracePt t="95612" x="5348288" y="4303713"/>
          <p14:tracePt t="95621" x="5148263" y="4373563"/>
          <p14:tracePt t="95629" x="4908550" y="4435475"/>
          <p14:tracePt t="95630" x="4892675" y="4435475"/>
          <p14:tracePt t="95646" x="4435475" y="4605338"/>
          <p14:tracePt t="95654" x="4225925" y="4706938"/>
          <p14:tracePt t="95663" x="4010025" y="4814888"/>
          <p14:tracePt t="95671" x="3854450" y="4860925"/>
          <p14:tracePt t="95679" x="3770313" y="4914900"/>
          <p14:tracePt t="95680" x="3754438" y="4914900"/>
          <p14:tracePt t="95688" x="3708400" y="4930775"/>
          <p14:tracePt t="95710" x="3708400" y="4946650"/>
          <p14:tracePt t="95722" x="3716338" y="4960938"/>
          <p14:tracePt t="95729" x="3762375" y="4976813"/>
          <p14:tracePt t="95737" x="3846513" y="5016500"/>
          <p14:tracePt t="95746" x="3948113" y="5046663"/>
          <p14:tracePt t="95754" x="4071938" y="5100638"/>
          <p14:tracePt t="95762" x="4157663" y="5132388"/>
          <p14:tracePt t="95763" x="4171950" y="5132388"/>
          <p14:tracePt t="95771" x="4273550" y="5162550"/>
          <p14:tracePt t="95779" x="4373563" y="5202238"/>
          <p14:tracePt t="95780" x="4389438" y="5202238"/>
          <p14:tracePt t="95787" x="4489450" y="5248275"/>
          <p14:tracePt t="95796" x="4597400" y="5286375"/>
          <p14:tracePt t="95804" x="4699000" y="5318125"/>
          <p14:tracePt t="95812" x="4783138" y="5332413"/>
          <p14:tracePt t="95813" x="4799013" y="5356225"/>
          <p14:tracePt t="95821" x="4868863" y="5372100"/>
          <p14:tracePt t="95829" x="4930775" y="5387975"/>
          <p14:tracePt t="95838" x="5000625" y="5402263"/>
          <p14:tracePt t="95846" x="5070475" y="5434013"/>
          <p14:tracePt t="95854" x="5140325" y="5456238"/>
          <p14:tracePt t="95863" x="5202238" y="5472113"/>
          <p14:tracePt t="95871" x="5240338" y="5487988"/>
          <p14:tracePt t="95879" x="5286375" y="5503863"/>
          <p14:tracePt t="95888" x="5326063" y="5518150"/>
          <p14:tracePt t="95896" x="5372100" y="5541963"/>
          <p14:tracePt t="95904" x="5410200" y="5557838"/>
          <p14:tracePt t="95913" x="5441950" y="5573713"/>
          <p14:tracePt t="95921" x="5457825" y="5573713"/>
          <p14:tracePt t="95929" x="5495925" y="5603875"/>
          <p14:tracePt t="95937" x="5511800" y="5627688"/>
          <p14:tracePt t="95946" x="5541963" y="5641975"/>
          <p14:tracePt t="95954" x="5557838" y="5673725"/>
          <p14:tracePt t="95963" x="5595938" y="5689600"/>
          <p14:tracePt t="95971" x="5611813" y="5703888"/>
          <p14:tracePt t="95979" x="5627688" y="5727700"/>
          <p14:tracePt t="95990" x="5643563" y="5727700"/>
          <p14:tracePt t="96001" x="5643563" y="5743575"/>
          <p14:tracePt t="96049" x="5643563" y="5735638"/>
          <p14:tracePt t="96051" x="5635625" y="5735638"/>
          <p14:tracePt t="96063" x="5581650" y="5649913"/>
          <p14:tracePt t="96071" x="5534025" y="5580063"/>
          <p14:tracePt t="96079" x="5480050" y="5464175"/>
          <p14:tracePt t="96088" x="5380038" y="5310188"/>
          <p14:tracePt t="96096" x="5310188" y="5154613"/>
          <p14:tracePt t="96104" x="5194300" y="4968875"/>
          <p14:tracePt t="96105" x="5194300" y="4938713"/>
          <p14:tracePt t="96112" x="5094288" y="4752975"/>
          <p14:tracePt t="96113" x="5078413" y="4737100"/>
          <p14:tracePt t="96121" x="4976813" y="4497388"/>
          <p14:tracePt t="96129" x="4876800" y="4171950"/>
          <p14:tracePt t="96137" x="4768850" y="3870325"/>
          <p14:tracePt t="96138" x="4768850" y="3854450"/>
          <p14:tracePt t="96147" x="4667250" y="3482975"/>
          <p14:tracePt t="96148" x="4637088" y="3413125"/>
          <p14:tracePt t="96154" x="4583113" y="3189288"/>
          <p14:tracePt t="96155" x="4583113" y="3157538"/>
          <p14:tracePt t="96162" x="4521200" y="2917825"/>
          <p14:tracePt t="96163" x="4497388" y="2887663"/>
          <p14:tracePt t="96171" x="4451350" y="2670175"/>
          <p14:tracePt t="96179" x="4397375" y="2430463"/>
          <p14:tracePt t="96180" x="4381500" y="2400300"/>
          <p14:tracePt t="96187" x="4365625" y="2228850"/>
          <p14:tracePt t="96188" x="4365625" y="2212975"/>
          <p14:tracePt t="96196" x="4349750" y="2027238"/>
          <p14:tracePt t="96204" x="4349750" y="1889125"/>
          <p14:tracePt t="96213" x="4373563" y="1803400"/>
          <p14:tracePt t="96221" x="4427538" y="1757363"/>
          <p14:tracePt t="96229" x="4529138" y="1717675"/>
          <p14:tracePt t="96238" x="4659313" y="1717675"/>
          <p14:tracePt t="96254" x="5070475" y="1779588"/>
          <p14:tracePt t="96255" x="5086350" y="1779588"/>
          <p14:tracePt t="96263" x="5326063" y="1849438"/>
          <p14:tracePt t="96264" x="5356225" y="1849438"/>
          <p14:tracePt t="96271" x="5595938" y="1897063"/>
          <p14:tracePt t="96279" x="5883275" y="1965325"/>
          <p14:tracePt t="96288" x="6238875" y="2035175"/>
          <p14:tracePt t="96304" x="6850063" y="2120900"/>
          <p14:tracePt t="96305" x="6881813" y="2120900"/>
          <p14:tracePt t="96312" x="7121525" y="2151063"/>
          <p14:tracePt t="96313" x="7153275" y="2151063"/>
          <p14:tracePt t="96321" x="7353300" y="2166938"/>
          <p14:tracePt t="96329" x="7493000" y="2182813"/>
          <p14:tracePt t="96338" x="7640638" y="2206625"/>
          <p14:tracePt t="96346" x="7710488" y="2206625"/>
          <p14:tracePt t="96354" x="7764463" y="2206625"/>
          <p14:tracePt t="96363" x="7780338" y="2206625"/>
          <p14:tracePt t="96398" x="7772400" y="2206625"/>
          <p14:tracePt t="96404" x="7748588" y="2206625"/>
          <p14:tracePt t="96413" x="7702550" y="2206625"/>
          <p14:tracePt t="96421" x="7632700" y="2206625"/>
          <p14:tracePt t="96429" x="7562850" y="2206625"/>
          <p14:tracePt t="96446" x="7331075" y="2206625"/>
          <p14:tracePt t="96454" x="7175500" y="2206625"/>
          <p14:tracePt t="96463" x="6959600" y="2190750"/>
          <p14:tracePt t="96471" x="6750050" y="2174875"/>
          <p14:tracePt t="96479" x="6518275" y="2159000"/>
          <p14:tracePt t="96480" x="6478588" y="2159000"/>
          <p14:tracePt t="96488" x="6246813" y="2144713"/>
          <p14:tracePt t="96496" x="5991225" y="2128838"/>
          <p14:tracePt t="96504" x="5705475" y="2128838"/>
          <p14:tracePt t="96505" x="5665788" y="2128838"/>
          <p14:tracePt t="96512" x="5434013" y="2128838"/>
          <p14:tracePt t="96513" x="5380038" y="2128838"/>
          <p14:tracePt t="96521" x="5094288" y="2128838"/>
          <p14:tracePt t="96538" x="4497388" y="2182813"/>
          <p14:tracePt t="96554" x="3994150" y="2290763"/>
          <p14:tracePt t="96555" x="3956050" y="2290763"/>
          <p14:tracePt t="96562" x="3824288" y="2322513"/>
          <p14:tracePt t="96563" x="3808413" y="2338388"/>
          <p14:tracePt t="96571" x="3684588" y="2352675"/>
          <p14:tracePt t="96588" x="3622675" y="2392363"/>
          <p14:tracePt t="96606" x="3630613" y="2392363"/>
          <p14:tracePt t="96610" x="3646488" y="2392363"/>
          <p14:tracePt t="96612" x="3660775" y="2406650"/>
          <p14:tracePt t="96629" x="3886200" y="2454275"/>
          <p14:tracePt t="96630" x="3902075" y="2454275"/>
          <p14:tracePt t="96638" x="4056063" y="2492375"/>
          <p14:tracePt t="96646" x="4219575" y="2524125"/>
          <p14:tracePt t="96654" x="4411663" y="2578100"/>
          <p14:tracePt t="96663" x="4659313" y="2647950"/>
          <p14:tracePt t="96663" x="4699000" y="2647950"/>
          <p14:tracePt t="96671" x="4914900" y="2693988"/>
          <p14:tracePt t="96679" x="5116513" y="2763838"/>
          <p14:tracePt t="96688" x="5341938" y="2863850"/>
          <p14:tracePt t="96696" x="5495925" y="2949575"/>
          <p14:tracePt t="96704" x="5611813" y="3065463"/>
          <p14:tracePt t="96713" x="5713413" y="3189288"/>
          <p14:tracePt t="96713" x="5727700" y="3205163"/>
          <p14:tracePt t="96729" x="5845175" y="3475038"/>
          <p14:tracePt t="96730" x="5867400" y="3506788"/>
          <p14:tracePt t="96737" x="5883275" y="3676650"/>
          <p14:tracePt t="96746" x="5899150" y="3894138"/>
          <p14:tracePt t="96754" x="5899150" y="4102100"/>
          <p14:tracePt t="96771" x="5821363" y="4621213"/>
          <p14:tracePt t="96779" x="5767388" y="4860925"/>
          <p14:tracePt t="96788" x="5735638" y="5084763"/>
          <p14:tracePt t="96796" x="5689600" y="5302250"/>
          <p14:tracePt t="96804" x="5651500" y="5487988"/>
          <p14:tracePt t="96821" x="5603875" y="5773738"/>
          <p14:tracePt t="96829" x="5603875" y="5875338"/>
          <p14:tracePt t="96838" x="5603875" y="5975350"/>
          <p14:tracePt t="96846" x="5581650" y="6045200"/>
          <p14:tracePt t="96863" x="5581650" y="6184900"/>
          <p14:tracePt t="96879" x="5581650" y="6269038"/>
          <p14:tracePt t="96933" x="5581650" y="6254750"/>
          <p14:tracePt t="96937" x="5581650" y="6238875"/>
          <p14:tracePt t="96940" x="5581650" y="6223000"/>
          <p14:tracePt t="96946" x="5581650" y="6207125"/>
          <p14:tracePt t="96963" x="5595938" y="6091238"/>
          <p14:tracePt t="96971" x="5611813" y="6037263"/>
          <p14:tracePt t="96979" x="5627688" y="5967413"/>
          <p14:tracePt t="96988" x="5643563" y="5897563"/>
          <p14:tracePt t="97004" x="5643563" y="5797550"/>
          <p14:tracePt t="97005" x="5643563" y="5781675"/>
          <p14:tracePt t="97013" x="5657850" y="5735638"/>
          <p14:tracePt t="97021" x="5657850" y="5665788"/>
          <p14:tracePt t="97029" x="5657850" y="5595938"/>
          <p14:tracePt t="97038" x="5651500" y="5526088"/>
          <p14:tracePt t="97054" x="5581650" y="5426075"/>
          <p14:tracePt t="97055" x="5565775" y="5426075"/>
          <p14:tracePt t="97062" x="5519738" y="5380038"/>
          <p14:tracePt t="97071" x="5449888" y="5310188"/>
          <p14:tracePt t="97079" x="5380038" y="5256213"/>
          <p14:tracePt t="97088" x="5294313" y="5224463"/>
          <p14:tracePt t="97096" x="5248275" y="5208588"/>
          <p14:tracePt t="97104" x="5210175" y="5208588"/>
          <p14:tracePt t="97112" x="5194300" y="5208588"/>
          <p14:tracePt t="97121" x="5162550" y="5208588"/>
          <p14:tracePt t="97129" x="5148263" y="5208588"/>
          <p14:tracePt t="97146" x="5124450" y="5208588"/>
          <p14:tracePt t="97196" x="5108575" y="5208588"/>
          <p14:tracePt t="97209" x="5108575" y="5216525"/>
          <p14:tracePt t="97221" x="5094288" y="5216525"/>
          <p14:tracePt t="97223" x="5094288" y="5232400"/>
          <p14:tracePt t="97230" x="5094288" y="5248275"/>
          <p14:tracePt t="97238" x="5094288" y="5270500"/>
          <p14:tracePt t="97246" x="5094288" y="5302250"/>
          <p14:tracePt t="97254" x="5094288" y="5332413"/>
          <p14:tracePt t="97263" x="5094288" y="5372100"/>
          <p14:tracePt t="97271" x="5094288" y="5387975"/>
          <p14:tracePt t="97288" x="5116513" y="5456238"/>
          <p14:tracePt t="97296" x="5140325" y="5487988"/>
          <p14:tracePt t="97304" x="5170488" y="5503863"/>
          <p14:tracePt t="97312" x="5186363" y="5518150"/>
          <p14:tracePt t="97313" x="5202238" y="5541963"/>
          <p14:tracePt t="97321" x="5240338" y="5557838"/>
          <p14:tracePt t="97338" x="5302250" y="5603875"/>
          <p14:tracePt t="97346" x="5341938" y="5627688"/>
          <p14:tracePt t="97354" x="5387975" y="5657850"/>
          <p14:tracePt t="97363" x="5441950" y="5673725"/>
          <p14:tracePt t="97379" x="5557838" y="5703888"/>
          <p14:tracePt t="97396" x="5713413" y="5727700"/>
          <p14:tracePt t="97404" x="5767388" y="5743575"/>
          <p14:tracePt t="97413" x="5813425" y="5743575"/>
          <p14:tracePt t="97429" x="5845175" y="5743575"/>
          <p14:tracePt t="97447" x="5867400" y="5743575"/>
          <p14:tracePt t="97453" x="5867400" y="5735638"/>
          <p14:tracePt t="97458" x="5883275" y="5735638"/>
          <p14:tracePt t="97462" x="5883275" y="5711825"/>
          <p14:tracePt t="97480" x="5899150" y="5627688"/>
          <p14:tracePt t="97480" x="5913438" y="5611813"/>
          <p14:tracePt t="97488" x="5913438" y="5580063"/>
          <p14:tracePt t="97496" x="5913438" y="5526088"/>
          <p14:tracePt t="97504" x="5913438" y="5495925"/>
          <p14:tracePt t="97512" x="5913438" y="5464175"/>
          <p14:tracePt t="97521" x="5891213" y="5426075"/>
          <p14:tracePt t="97529" x="5875338" y="5394325"/>
          <p14:tracePt t="97537" x="5837238" y="5380038"/>
          <p14:tracePt t="97546" x="5789613" y="5340350"/>
          <p14:tracePt t="97554" x="5735638" y="5310188"/>
          <p14:tracePt t="97555" x="5721350" y="5310188"/>
          <p14:tracePt t="97571" x="5603875" y="5240338"/>
          <p14:tracePt t="97581" x="5519738" y="5224463"/>
          <p14:tracePt t="97588" x="5465763" y="5208588"/>
          <p14:tracePt t="97596" x="5395913" y="5208588"/>
          <p14:tracePt t="97604" x="5334000" y="5208588"/>
          <p14:tracePt t="97613" x="5264150" y="5208588"/>
          <p14:tracePt t="97621" x="5210175" y="5216525"/>
          <p14:tracePt t="97629" x="5178425" y="5232400"/>
          <p14:tracePt t="97637" x="5162550" y="5270500"/>
          <p14:tracePt t="97646" x="5148263" y="5302250"/>
          <p14:tracePt t="97654" x="5124450" y="5356225"/>
          <p14:tracePt t="97663" x="5124450" y="5387975"/>
          <p14:tracePt t="97679" x="5124450" y="5456238"/>
          <p14:tracePt t="97688" x="5156200" y="5472113"/>
          <p14:tracePt t="97696" x="5186363" y="5503863"/>
          <p14:tracePt t="97713" x="5272088" y="5541963"/>
          <p14:tracePt t="97721" x="5326063" y="5557838"/>
          <p14:tracePt t="97729" x="5387975" y="5573713"/>
          <p14:tracePt t="97738" x="5457825" y="5573713"/>
          <p14:tracePt t="97746" x="5511800" y="5573713"/>
          <p14:tracePt t="97754" x="5557838" y="5573713"/>
          <p14:tracePt t="97763" x="5611813" y="5565775"/>
          <p14:tracePt t="97771" x="5627688" y="5549900"/>
          <p14:tracePt t="97779" x="5657850" y="5495925"/>
          <p14:tracePt t="97788" x="5697538" y="5441950"/>
          <p14:tracePt t="97796" x="5697538" y="5394325"/>
          <p14:tracePt t="97797" x="5697538" y="5380038"/>
          <p14:tracePt t="97804" x="5697538" y="5340350"/>
          <p14:tracePt t="97821" x="5651500" y="5224463"/>
          <p14:tracePt t="97829" x="5619750" y="5194300"/>
          <p14:tracePt t="97846" x="5465763" y="5140325"/>
          <p14:tracePt t="97854" x="5380038" y="5140325"/>
          <p14:tracePt t="97862" x="5294313" y="5140325"/>
          <p14:tracePt t="97871" x="5210175" y="5140325"/>
          <p14:tracePt t="97879" x="5148263" y="5146675"/>
          <p14:tracePt t="97880" x="5148263" y="5162550"/>
          <p14:tracePt t="97887" x="5094288" y="5202238"/>
          <p14:tracePt t="97896" x="5038725" y="5248275"/>
          <p14:tracePt t="97905" x="5008563" y="5302250"/>
          <p14:tracePt t="97913" x="4992688" y="5356225"/>
          <p14:tracePt t="97921" x="4992688" y="5387975"/>
          <p14:tracePt t="97929" x="4992688" y="5418138"/>
          <p14:tracePt t="97938" x="4992688" y="5472113"/>
          <p14:tracePt t="97946" x="5032375" y="5503863"/>
          <p14:tracePt t="97954" x="5086350" y="5541963"/>
          <p14:tracePt t="97962" x="5140325" y="5573713"/>
          <p14:tracePt t="97971" x="5186363" y="5603875"/>
          <p14:tracePt t="97979" x="5240338" y="5641975"/>
          <p14:tracePt t="97988" x="5302250" y="5657850"/>
          <p14:tracePt t="97996" x="5372100" y="5673725"/>
          <p14:tracePt t="98004" x="5426075" y="5673725"/>
          <p14:tracePt t="98012" x="5495925" y="5689600"/>
          <p14:tracePt t="98013" x="5511800" y="5689600"/>
          <p14:tracePt t="98022" x="5573713" y="5689600"/>
          <p14:tracePt t="98029" x="5611813" y="5681663"/>
          <p14:tracePt t="98038" x="5643563" y="5665788"/>
          <p14:tracePt t="98046" x="5681663" y="5611813"/>
          <p14:tracePt t="98054" x="5697538" y="5580063"/>
          <p14:tracePt t="98062" x="5697538" y="5526088"/>
          <p14:tracePt t="98071" x="5697538" y="5480050"/>
          <p14:tracePt t="98088" x="5635625" y="5380038"/>
          <p14:tracePt t="98096" x="5603875" y="5340350"/>
          <p14:tracePt t="98104" x="5534025" y="5326063"/>
          <p14:tracePt t="98113" x="5449888" y="5294313"/>
          <p14:tracePt t="98121" x="5380038" y="5294313"/>
          <p14:tracePt t="98130" x="5294313" y="5294313"/>
          <p14:tracePt t="98138" x="5210175" y="5294313"/>
          <p14:tracePt t="98146" x="5148263" y="5294313"/>
          <p14:tracePt t="98154" x="5078413" y="5302250"/>
          <p14:tracePt t="98163" x="5024438" y="5332413"/>
          <p14:tracePt t="98171" x="4992688" y="5372100"/>
          <p14:tracePt t="98179" x="4976813" y="5402263"/>
          <p14:tracePt t="98188" x="4976813" y="5434013"/>
          <p14:tracePt t="98196" x="4976813" y="5487988"/>
          <p14:tracePt t="98204" x="4984750" y="5518150"/>
          <p14:tracePt t="98213" x="5016500" y="5573713"/>
          <p14:tracePt t="98221" x="5070475" y="5603875"/>
          <p14:tracePt t="98229" x="5116513" y="5641975"/>
          <p14:tracePt t="98238" x="5170488" y="5657850"/>
          <p14:tracePt t="98246" x="5240338" y="5673725"/>
          <p14:tracePt t="98254" x="5302250" y="5673725"/>
          <p14:tracePt t="98263" x="5387975" y="5673725"/>
          <p14:tracePt t="98271" x="5457825" y="5673725"/>
          <p14:tracePt t="98279" x="5527675" y="5665788"/>
          <p14:tracePt t="98280" x="5541963" y="5665788"/>
          <p14:tracePt t="98288" x="5611813" y="5649913"/>
          <p14:tracePt t="98296" x="5657850" y="5627688"/>
          <p14:tracePt t="98304" x="5713413" y="5595938"/>
          <p14:tracePt t="98305" x="5713413" y="5580063"/>
          <p14:tracePt t="98321" x="5767388" y="5511800"/>
          <p14:tracePt t="98329" x="5767388" y="5464175"/>
          <p14:tracePt t="98338" x="5783263" y="5426075"/>
          <p14:tracePt t="98346" x="5751513" y="5380038"/>
          <p14:tracePt t="98354" x="5721350" y="5326063"/>
          <p14:tracePt t="98363" x="5665788" y="5294313"/>
          <p14:tracePt t="98371" x="5619750" y="5256213"/>
          <p14:tracePt t="98388" x="5465763" y="5240338"/>
          <p14:tracePt t="98396" x="5395913" y="5224463"/>
          <p14:tracePt t="98404" x="5348288" y="5224463"/>
          <p14:tracePt t="98413" x="5294313" y="5224463"/>
          <p14:tracePt t="98429" x="5210175" y="5248275"/>
          <p14:tracePt t="98430" x="5210175" y="5270500"/>
          <p14:tracePt t="98437" x="5178425" y="5286375"/>
          <p14:tracePt t="98446" x="5162550" y="5318125"/>
          <p14:tracePt t="98463" x="5162550" y="5372100"/>
          <p14:tracePt t="98471" x="5162550" y="5418138"/>
          <p14:tracePt t="98479" x="5170488" y="5434013"/>
          <p14:tracePt t="98487" x="5202238" y="5472113"/>
          <p14:tracePt t="98496" x="5256213" y="5503863"/>
          <p14:tracePt t="98504" x="5302250" y="5518150"/>
          <p14:tracePt t="98513" x="5356225" y="5541963"/>
          <p14:tracePt t="98521" x="5426075" y="5557838"/>
          <p14:tracePt t="98530" x="5495925" y="5557838"/>
          <p14:tracePt t="98537" x="5541963" y="5557838"/>
          <p14:tracePt t="98546" x="5627688" y="5557838"/>
          <p14:tracePt t="98554" x="5697538" y="5557838"/>
          <p14:tracePt t="98563" x="5767388" y="5557838"/>
          <p14:tracePt t="98571" x="5829300" y="5549900"/>
          <p14:tracePt t="98579" x="5867400" y="5549900"/>
          <p14:tracePt t="98587" x="5913438" y="5511800"/>
          <p14:tracePt t="98597" x="5929313" y="5495925"/>
          <p14:tracePt t="98609" x="5929313" y="5480050"/>
          <p14:tracePt t="98616" x="5929313" y="5464175"/>
          <p14:tracePt t="98622" x="5929313" y="5441950"/>
          <p14:tracePt t="98629" x="5921375" y="5426075"/>
          <p14:tracePt t="98638" x="5875338" y="5410200"/>
          <p14:tracePt t="98646" x="5821363" y="5380038"/>
          <p14:tracePt t="98654" x="5735638" y="5356225"/>
          <p14:tracePt t="98663" x="5665788" y="5356225"/>
          <p14:tracePt t="98671" x="5619750" y="5356225"/>
          <p14:tracePt t="98679" x="5565775" y="5356225"/>
          <p14:tracePt t="98688" x="5519738" y="5356225"/>
          <p14:tracePt t="98696" x="5465763" y="5356225"/>
          <p14:tracePt t="98704" x="5449888" y="5356225"/>
          <p14:tracePt t="98713" x="5434013" y="5356225"/>
          <p14:tracePt t="98721" x="5418138" y="5356225"/>
          <p14:tracePt t="98730" x="5418138" y="5372100"/>
          <p14:tracePt t="98738" x="5418138" y="5387975"/>
          <p14:tracePt t="98746" x="5418138" y="5418138"/>
          <p14:tracePt t="98754" x="5418138" y="5434013"/>
          <p14:tracePt t="98762" x="5426075" y="5472113"/>
          <p14:tracePt t="98771" x="5441950" y="5503863"/>
          <p14:tracePt t="98779" x="5472113" y="5518150"/>
          <p14:tracePt t="98788" x="5527675" y="5557838"/>
          <p14:tracePt t="98797" x="5557838" y="5573713"/>
          <p14:tracePt t="98805" x="5611813" y="5588000"/>
          <p14:tracePt t="98813" x="5657850" y="5588000"/>
          <p14:tracePt t="98821" x="5697538" y="5588000"/>
          <p14:tracePt t="98829" x="5713413" y="5603875"/>
          <p14:tracePt t="98838" x="5743575" y="5603875"/>
          <p14:tracePt t="98846" x="5767388" y="5603875"/>
          <p14:tracePt t="98854" x="5767388" y="5595938"/>
          <p14:tracePt t="98863" x="5783263" y="5580063"/>
          <p14:tracePt t="98871" x="5783263" y="5565775"/>
          <p14:tracePt t="98880" x="5783263" y="5526088"/>
          <p14:tracePt t="98896" x="5751513" y="5464175"/>
          <p14:tracePt t="98904" x="5721350" y="5426075"/>
          <p14:tracePt t="98913" x="5665788" y="5380038"/>
          <p14:tracePt t="98921" x="5619750" y="5356225"/>
          <p14:tracePt t="98930" x="5549900" y="5326063"/>
          <p14:tracePt t="98938" x="5480050" y="5310188"/>
          <p14:tracePt t="98946" x="5418138" y="5310188"/>
          <p14:tracePt t="98954" x="5348288" y="5310188"/>
          <p14:tracePt t="98963" x="5294313" y="5310188"/>
          <p14:tracePt t="98971" x="5264150" y="5310188"/>
          <p14:tracePt t="98979" x="5248275" y="5310188"/>
          <p14:tracePt t="98980" x="5248275" y="5318125"/>
          <p14:tracePt t="98988" x="5224463" y="5332413"/>
          <p14:tracePt t="98996" x="5210175" y="5332413"/>
          <p14:tracePt t="99004" x="5210175" y="5356225"/>
          <p14:tracePt t="99013" x="5210175" y="5372100"/>
          <p14:tracePt t="99021" x="5224463" y="5402263"/>
          <p14:tracePt t="99038" x="5286375" y="5456238"/>
          <p14:tracePt t="99046" x="5341938" y="5472113"/>
          <p14:tracePt t="99054" x="5387975" y="5487988"/>
          <p14:tracePt t="99063" x="5441950" y="5503863"/>
          <p14:tracePt t="99071" x="5495925" y="5518150"/>
          <p14:tracePt t="99088" x="5573713" y="5518150"/>
          <p14:tracePt t="99096" x="5611813" y="5518150"/>
          <p14:tracePt t="99104" x="5627688" y="5518150"/>
          <p14:tracePt t="99113" x="5643563" y="5518150"/>
          <p14:tracePt t="99121" x="5657850" y="5511800"/>
          <p14:tracePt t="99130" x="5681663" y="5480050"/>
          <p14:tracePt t="99138" x="5681663" y="5441950"/>
          <p14:tracePt t="99146" x="5681663" y="5394325"/>
          <p14:tracePt t="99154" x="5651500" y="5340350"/>
          <p14:tracePt t="99163" x="5619750" y="5294313"/>
          <p14:tracePt t="99171" x="5565775" y="5256213"/>
          <p14:tracePt t="99179" x="5534025" y="5224463"/>
          <p14:tracePt t="99188" x="5465763" y="5208588"/>
          <p14:tracePt t="99196" x="5418138" y="5194300"/>
          <p14:tracePt t="99204" x="5348288" y="5194300"/>
          <p14:tracePt t="99213" x="5294313" y="5194300"/>
          <p14:tracePt t="99221" x="5264150" y="5194300"/>
          <p14:tracePt t="99229" x="5224463" y="5202238"/>
          <p14:tracePt t="99238" x="5210175" y="5232400"/>
          <p14:tracePt t="99246" x="5194300" y="5270500"/>
          <p14:tracePt t="99255" x="5194300" y="5318125"/>
          <p14:tracePt t="99263" x="5194300" y="5356225"/>
          <p14:tracePt t="99271" x="5202238" y="5387975"/>
          <p14:tracePt t="99279" x="5240338" y="5434013"/>
          <p14:tracePt t="99288" x="5286375" y="5472113"/>
          <p14:tracePt t="99296" x="5341938" y="5503863"/>
          <p14:tracePt t="99305" x="5410200" y="5518150"/>
          <p14:tracePt t="99313" x="5495925" y="5557838"/>
          <p14:tracePt t="99321" x="5557838" y="5557838"/>
          <p14:tracePt t="99329" x="5611813" y="5573713"/>
          <p14:tracePt t="99330" x="5627688" y="5573713"/>
          <p14:tracePt t="99337" x="5681663" y="5573713"/>
          <p14:tracePt t="99346" x="5727700" y="5588000"/>
          <p14:tracePt t="99354" x="5783263" y="5588000"/>
          <p14:tracePt t="99363" x="5813425" y="5588000"/>
          <p14:tracePt t="99371" x="5845175" y="5580063"/>
          <p14:tracePt t="99379" x="5845175" y="5565775"/>
          <p14:tracePt t="99388" x="5867400" y="5549900"/>
          <p14:tracePt t="99397" x="5867400" y="5511800"/>
          <p14:tracePt t="99404" x="5851525" y="5480050"/>
          <p14:tracePt t="99413" x="5821363" y="5426075"/>
          <p14:tracePt t="99421" x="5789613" y="5394325"/>
          <p14:tracePt t="99429" x="5735638" y="5356225"/>
          <p14:tracePt t="99438" x="5665788" y="5326063"/>
          <p14:tracePt t="99446" x="5581650" y="5310188"/>
          <p14:tracePt t="99454" x="5519738" y="5294313"/>
          <p14:tracePt t="99455" x="5495925" y="5294313"/>
          <p14:tracePt t="99463" x="5434013" y="5294313"/>
          <p14:tracePt t="99471" x="5364163" y="5294313"/>
          <p14:tracePt t="99479" x="5310188" y="5294313"/>
          <p14:tracePt t="99488" x="5264150" y="5294313"/>
          <p14:tracePt t="99496" x="5224463" y="5294313"/>
          <p14:tracePt t="99505" x="5210175" y="5318125"/>
          <p14:tracePt t="99513" x="5194300" y="5332413"/>
          <p14:tracePt t="99521" x="5178425" y="5372100"/>
          <p14:tracePt t="99529" x="5178425" y="5402263"/>
          <p14:tracePt t="99538" x="5178425" y="5434013"/>
          <p14:tracePt t="99546" x="5186363" y="5472113"/>
          <p14:tracePt t="99554" x="5202238" y="5503863"/>
          <p14:tracePt t="99555" x="5224463" y="5503863"/>
          <p14:tracePt t="99563" x="5256213" y="5541963"/>
          <p14:tracePt t="99571" x="5286375" y="5557838"/>
          <p14:tracePt t="99579" x="5356225" y="5573713"/>
          <p14:tracePt t="99588" x="5441950" y="5588000"/>
          <p14:tracePt t="99596" x="5511800" y="5603875"/>
          <p14:tracePt t="99597" x="5527675" y="5603875"/>
          <p14:tracePt t="99604" x="5595938" y="5603875"/>
          <p14:tracePt t="99613" x="5681663" y="5627688"/>
          <p14:tracePt t="99621" x="5743575" y="5627688"/>
          <p14:tracePt t="99629" x="5813425" y="5627688"/>
          <p14:tracePt t="99630" x="5829300" y="5627688"/>
          <p14:tracePt t="99646" x="5899150" y="5611813"/>
          <p14:tracePt t="99654" x="5913438" y="5595938"/>
          <p14:tracePt t="99663" x="5929313" y="5565775"/>
          <p14:tracePt t="99671" x="5929313" y="5526088"/>
          <p14:tracePt t="99680" x="5921375" y="5480050"/>
          <p14:tracePt t="99696" x="5805488" y="5394325"/>
          <p14:tracePt t="99704" x="5721350" y="5340350"/>
          <p14:tracePt t="99713" x="5635625" y="5326063"/>
          <p14:tracePt t="99721" x="5549900" y="5310188"/>
          <p14:tracePt t="99738" x="5334000" y="5294313"/>
          <p14:tracePt t="99739" x="5310188" y="5294313"/>
          <p14:tracePt t="99746" x="5248275" y="5294313"/>
          <p14:tracePt t="99754" x="5178425" y="5294313"/>
          <p14:tracePt t="99763" x="5124450" y="5294313"/>
          <p14:tracePt t="99771" x="5094288" y="5302250"/>
          <p14:tracePt t="99788" x="5062538" y="5356225"/>
          <p14:tracePt t="99796" x="5062538" y="5402263"/>
          <p14:tracePt t="99804" x="5070475" y="5434013"/>
          <p14:tracePt t="99813" x="5100638" y="5487988"/>
          <p14:tracePt t="99821" x="5156200" y="5518150"/>
          <p14:tracePt t="99838" x="5286375" y="5588000"/>
          <p14:tracePt t="99846" x="5387975" y="5627688"/>
          <p14:tracePt t="99854" x="5472113" y="5641975"/>
          <p14:tracePt t="99863" x="5573713" y="5657850"/>
          <p14:tracePt t="99879" x="5783263" y="5673725"/>
          <p14:tracePt t="99888" x="5867400" y="5673725"/>
          <p14:tracePt t="99896" x="5929313" y="5665788"/>
          <p14:tracePt t="99904" x="5983288" y="5627688"/>
          <p14:tracePt t="99913" x="5999163" y="5595938"/>
          <p14:tracePt t="99929" x="6015038" y="5511800"/>
          <p14:tracePt t="99930" x="6015038" y="5495925"/>
          <p14:tracePt t="99938" x="5975350" y="5441950"/>
          <p14:tracePt t="99946" x="5921375" y="5394325"/>
          <p14:tracePt t="99954" x="5837238" y="5340350"/>
          <p14:tracePt t="99963" x="5735638" y="5326063"/>
          <p14:tracePt t="99979" x="5465763" y="5294313"/>
          <p14:tracePt t="99980" x="5449888" y="5294313"/>
          <p14:tracePt t="99988" x="5334000" y="5278438"/>
          <p14:tracePt t="99996" x="5194300" y="5278438"/>
          <p14:tracePt t="99997" x="5178425" y="5278438"/>
          <p14:tracePt t="100004" x="5078413" y="5278438"/>
          <p14:tracePt t="100005" x="5062538" y="5278438"/>
          <p14:tracePt t="100021" x="4938713" y="5318125"/>
          <p14:tracePt t="100029" x="4908550" y="5356225"/>
          <p14:tracePt t="100038" x="4908550" y="5387975"/>
          <p14:tracePt t="100046" x="4908550" y="5418138"/>
          <p14:tracePt t="100055" x="4930775" y="5472113"/>
          <p14:tracePt t="100063" x="4984750" y="5518150"/>
          <p14:tracePt t="100071" x="5070475" y="5573713"/>
          <p14:tracePt t="100079" x="5156200" y="5603875"/>
          <p14:tracePt t="100088" x="5286375" y="5641975"/>
          <p14:tracePt t="100096" x="5387975" y="5657850"/>
          <p14:tracePt t="100113" x="5595938" y="5689600"/>
          <p14:tracePt t="100121" x="5697538" y="5689600"/>
          <p14:tracePt t="100130" x="5783263" y="5689600"/>
          <p14:tracePt t="100138" x="5829300" y="5689600"/>
          <p14:tracePt t="100146" x="5883275" y="5689600"/>
          <p14:tracePt t="100163" x="5913438" y="5611813"/>
          <p14:tracePt t="100171" x="5913438" y="5580063"/>
          <p14:tracePt t="100179" x="5907088" y="5526088"/>
          <p14:tracePt t="100188" x="5851525" y="5480050"/>
          <p14:tracePt t="100196" x="5789613" y="5441950"/>
          <p14:tracePt t="100197" x="5789613" y="5426075"/>
          <p14:tracePt t="100204" x="5721350" y="5410200"/>
          <p14:tracePt t="100213" x="5603875" y="5380038"/>
          <p14:tracePt t="100221" x="5495925" y="5356225"/>
          <p14:tracePt t="100229" x="5380038" y="5340350"/>
          <p14:tracePt t="100230" x="5348288" y="5340350"/>
          <p14:tracePt t="100238" x="5210175" y="5340350"/>
          <p14:tracePt t="100254" x="4992688" y="5340350"/>
          <p14:tracePt t="100255" x="4976813" y="5340350"/>
          <p14:tracePt t="100271" x="4822825" y="5356225"/>
          <p14:tracePt t="100280" x="4768850" y="5387975"/>
          <p14:tracePt t="100288" x="4752975" y="5402263"/>
          <p14:tracePt t="100304" x="4752975" y="5472113"/>
          <p14:tracePt t="100313" x="4799013" y="5518150"/>
          <p14:tracePt t="100321" x="4868863" y="5573713"/>
          <p14:tracePt t="100330" x="4970463" y="5603875"/>
          <p14:tracePt t="100338" x="5070475" y="5641975"/>
          <p14:tracePt t="100346" x="5186363" y="5657850"/>
          <p14:tracePt t="100354" x="5302250" y="5689600"/>
          <p14:tracePt t="100363" x="5410200" y="5703888"/>
          <p14:tracePt t="100371" x="5511800" y="5703888"/>
          <p14:tracePt t="100379" x="5573713" y="5703888"/>
          <p14:tracePt t="100396" x="5681663" y="5703888"/>
          <p14:tracePt t="100405" x="5713413" y="5681663"/>
          <p14:tracePt t="100413" x="5713413" y="5649913"/>
          <p14:tracePt t="100421" x="5713413" y="5580063"/>
          <p14:tracePt t="100430" x="5689600" y="5526088"/>
          <p14:tracePt t="100430" x="5689600" y="5511800"/>
          <p14:tracePt t="100438" x="5619750" y="5464175"/>
          <p14:tracePt t="100439" x="5603875" y="5441950"/>
          <p14:tracePt t="100446" x="5549900" y="5410200"/>
          <p14:tracePt t="100454" x="5465763" y="5356225"/>
          <p14:tracePt t="100463" x="5348288" y="5310188"/>
          <p14:tracePt t="100471" x="5248275" y="5278438"/>
          <p14:tracePt t="100479" x="5148263" y="5240338"/>
          <p14:tracePt t="100480" x="5124450" y="5240338"/>
          <p14:tracePt t="100488" x="5024438" y="5240338"/>
          <p14:tracePt t="100496" x="4938713" y="5224463"/>
          <p14:tracePt t="100504" x="4892675" y="5224463"/>
          <p14:tracePt t="100505" x="4876800" y="5224463"/>
          <p14:tracePt t="100513" x="4838700" y="5232400"/>
          <p14:tracePt t="100521" x="4806950" y="5270500"/>
          <p14:tracePt t="100538" x="4791075" y="5356225"/>
          <p14:tracePt t="100546" x="4814888" y="5402263"/>
          <p14:tracePt t="100555" x="4868863" y="5456238"/>
          <p14:tracePt t="100563" x="4954588" y="5503863"/>
          <p14:tracePt t="100571" x="5054600" y="5557838"/>
          <p14:tracePt t="100572" x="5070475" y="5557838"/>
          <p14:tracePt t="100588" x="5272088" y="5603875"/>
          <p14:tracePt t="100596" x="5372100" y="5627688"/>
          <p14:tracePt t="100604" x="5495925" y="5641975"/>
          <p14:tracePt t="100613" x="5627688" y="5657850"/>
          <p14:tracePt t="100621" x="5727700" y="5657850"/>
          <p14:tracePt t="100630" x="5797550" y="5649913"/>
          <p14:tracePt t="100638" x="5845175" y="5627688"/>
          <p14:tracePt t="100646" x="5883275" y="5595938"/>
          <p14:tracePt t="100654" x="5883275" y="5565775"/>
          <p14:tracePt t="100655" x="5883275" y="5549900"/>
          <p14:tracePt t="100663" x="5883275" y="5511800"/>
          <p14:tracePt t="100679" x="5789613" y="5426075"/>
          <p14:tracePt t="100680" x="5789613" y="5410200"/>
          <p14:tracePt t="100688" x="5705475" y="5380038"/>
          <p14:tracePt t="100696" x="5603875" y="5340350"/>
          <p14:tracePt t="100704" x="5495925" y="5326063"/>
          <p14:tracePt t="100705" x="5480050" y="5310188"/>
          <p14:tracePt t="100713" x="5364163" y="5294313"/>
          <p14:tracePt t="100714" x="5334000" y="5294313"/>
          <p14:tracePt t="100721" x="5248275" y="5294313"/>
          <p14:tracePt t="100729" x="5162550" y="5294313"/>
          <p14:tracePt t="100738" x="5094288" y="5294313"/>
          <p14:tracePt t="100746" x="5062538" y="5302250"/>
          <p14:tracePt t="100754" x="5038725" y="5318125"/>
          <p14:tracePt t="100755" x="5038725" y="5332413"/>
          <p14:tracePt t="100763" x="5038725" y="5372100"/>
          <p14:tracePt t="100772" x="5070475" y="5434013"/>
          <p14:tracePt t="100779" x="5140325" y="5487988"/>
          <p14:tracePt t="100788" x="5240338" y="5557838"/>
          <p14:tracePt t="100796" x="5341938" y="5588000"/>
          <p14:tracePt t="100804" x="5457825" y="5627688"/>
          <p14:tracePt t="100805" x="5472113" y="5627688"/>
          <p14:tracePt t="100821" x="5681663" y="5657850"/>
          <p14:tracePt t="100829" x="5783263" y="5657850"/>
          <p14:tracePt t="100838" x="5899150" y="5657850"/>
          <p14:tracePt t="100846" x="5983288" y="5657850"/>
          <p14:tracePt t="100854" x="6015038" y="5649913"/>
          <p14:tracePt t="100855" x="6037263" y="5627688"/>
          <p14:tracePt t="100863" x="6053138" y="5611813"/>
          <p14:tracePt t="100871" x="6053138" y="5580063"/>
          <p14:tracePt t="100879" x="6053138" y="5526088"/>
          <p14:tracePt t="100896" x="5937250" y="5426075"/>
          <p14:tracePt t="100904" x="5851525" y="5394325"/>
          <p14:tracePt t="100913" x="5735638" y="5356225"/>
          <p14:tracePt t="100921" x="5635625" y="5340350"/>
          <p14:tracePt t="100930" x="5495925" y="5326063"/>
          <p14:tracePt t="100938" x="5380038" y="5326063"/>
          <p14:tracePt t="100946" x="5294313" y="5326063"/>
          <p14:tracePt t="100963" x="5224463" y="5372100"/>
          <p14:tracePt t="100971" x="5224463" y="5418138"/>
          <p14:tracePt t="100979" x="5240338" y="5472113"/>
          <p14:tracePt t="100980" x="5240338" y="5487988"/>
          <p14:tracePt t="100988" x="5302250" y="5557838"/>
          <p14:tracePt t="100997" x="5410200" y="5603875"/>
          <p14:tracePt t="100997" x="5426075" y="5603875"/>
          <p14:tracePt t="101004" x="5511800" y="5641975"/>
          <p14:tracePt t="101005" x="5527675" y="5641975"/>
          <p14:tracePt t="101013" x="5643563" y="5673725"/>
          <p14:tracePt t="101021" x="5783263" y="5703888"/>
          <p14:tracePt t="101030" x="5883275" y="5703888"/>
          <p14:tracePt t="101030" x="5899150" y="5703888"/>
          <p14:tracePt t="101038" x="5999163" y="5727700"/>
          <p14:tracePt t="101055" x="6154738" y="5711825"/>
          <p14:tracePt t="101071" x="6184900" y="5681663"/>
          <p14:tracePt t="101079" x="6184900" y="5649913"/>
          <p14:tracePt t="101088" x="6146800" y="5595938"/>
          <p14:tracePt t="101096" x="6061075" y="5549900"/>
          <p14:tracePt t="101104" x="5961063" y="5511800"/>
          <p14:tracePt t="101105" x="5937250" y="5511800"/>
          <p14:tracePt t="101113" x="5821363" y="5480050"/>
          <p14:tracePt t="101121" x="5689600" y="5441950"/>
          <p14:tracePt t="101130" x="5549900" y="5426075"/>
          <p14:tracePt t="101146" x="5310188" y="5426075"/>
          <p14:tracePt t="101154" x="5224463" y="5426075"/>
          <p14:tracePt t="101163" x="5178425" y="5434013"/>
          <p14:tracePt t="101171" x="5148263" y="5472113"/>
          <p14:tracePt t="101179" x="5148263" y="5503863"/>
          <p14:tracePt t="101196" x="5202238" y="5627688"/>
          <p14:tracePt t="101204" x="5272088" y="5657850"/>
          <p14:tracePt t="101205" x="5286375" y="5673725"/>
          <p14:tracePt t="101213" x="5356225" y="5703888"/>
          <p14:tracePt t="101221" x="5457825" y="5743575"/>
          <p14:tracePt t="101229" x="5527675" y="5759450"/>
          <p14:tracePt t="101230" x="5541963" y="5759450"/>
          <p14:tracePt t="101238" x="5595938" y="5773738"/>
          <p14:tracePt t="101246" x="5643563" y="5789613"/>
          <p14:tracePt t="101254" x="5681663" y="5789613"/>
          <p14:tracePt t="101263" x="5697538" y="5813425"/>
          <p14:tracePt t="101282" x="5689600" y="5813425"/>
          <p14:tracePt t="101288" x="5665788" y="5797550"/>
          <p14:tracePt t="101296" x="5603875" y="5767388"/>
          <p14:tracePt t="101305" x="5519738" y="5735638"/>
          <p14:tracePt t="101305" x="5495925" y="5735638"/>
          <p14:tracePt t="101313" x="5395913" y="5681663"/>
          <p14:tracePt t="101321" x="5280025" y="5627688"/>
          <p14:tracePt t="101338" x="5024438" y="5511800"/>
          <p14:tracePt t="101346" x="4876800" y="5480050"/>
          <p14:tracePt t="101354" x="4752975" y="5441950"/>
          <p14:tracePt t="101363" x="4621213" y="5410200"/>
          <p14:tracePt t="101363" x="4605338" y="5410200"/>
          <p14:tracePt t="101371" x="4521200" y="5394325"/>
          <p14:tracePt t="101380" x="4435475" y="5380038"/>
          <p14:tracePt t="101388" x="4381500" y="5380038"/>
          <p14:tracePt t="101404" x="4335463" y="5387975"/>
          <p14:tracePt t="101413" x="4311650" y="5402263"/>
          <p14:tracePt t="101429" x="4311650" y="5434013"/>
          <p14:tracePt t="101438" x="4311650" y="5456238"/>
          <p14:tracePt t="101446" x="4311650" y="5487988"/>
          <p14:tracePt t="101454" x="4311650" y="5503863"/>
          <p14:tracePt t="101455" x="4327525" y="5503863"/>
          <p14:tracePt t="101463" x="4343400" y="5518150"/>
          <p14:tracePt t="101471" x="4373563" y="5541963"/>
          <p14:tracePt t="101479" x="4411663" y="5541963"/>
          <p14:tracePt t="101488" x="4459288" y="5541963"/>
          <p14:tracePt t="101496" x="4489450" y="5557838"/>
          <p14:tracePt t="101504" x="4529138" y="5557838"/>
          <p14:tracePt t="101513" x="4559300" y="5549900"/>
          <p14:tracePt t="101521" x="4575175" y="5526088"/>
          <p14:tracePt t="101529" x="4575175" y="5495925"/>
          <p14:tracePt t="101538" x="4597400" y="5464175"/>
          <p14:tracePt t="101546" x="4597400" y="5426075"/>
          <p14:tracePt t="101554" x="4567238" y="5394325"/>
          <p14:tracePt t="101555" x="4551363" y="5394325"/>
          <p14:tracePt t="101563" x="4497388" y="5340350"/>
          <p14:tracePt t="101564" x="4481513" y="5340350"/>
          <p14:tracePt t="101571" x="4411663" y="5310188"/>
          <p14:tracePt t="101579" x="4335463" y="5294313"/>
          <p14:tracePt t="101588" x="4225925" y="5278438"/>
          <p14:tracePt t="101596" x="4125913" y="5278438"/>
          <p14:tracePt t="101604" x="4010025" y="5278438"/>
          <p14:tracePt t="101613" x="3908425" y="5278438"/>
          <p14:tracePt t="101621" x="3808413" y="5286375"/>
          <p14:tracePt t="101629" x="3754438" y="5318125"/>
          <p14:tracePt t="101638" x="3738563" y="5372100"/>
          <p14:tracePt t="101646" x="3722688" y="5402263"/>
          <p14:tracePt t="101654" x="3722688" y="5434013"/>
          <p14:tracePt t="101663" x="3746500" y="5487988"/>
          <p14:tracePt t="101679" x="3916363" y="5573713"/>
          <p14:tracePt t="101680" x="3932238" y="5573713"/>
          <p14:tracePt t="101688" x="4056063" y="5588000"/>
          <p14:tracePt t="101696" x="4171950" y="5603875"/>
          <p14:tracePt t="101713" x="4389438" y="5627688"/>
          <p14:tracePt t="101721" x="4473575" y="5627688"/>
          <p14:tracePt t="101729" x="4543425" y="5627688"/>
          <p14:tracePt t="101730" x="4559300" y="5611813"/>
          <p14:tracePt t="101738" x="4613275" y="5580063"/>
          <p14:tracePt t="101746" x="4629150" y="5549900"/>
          <p14:tracePt t="101755" x="4629150" y="5495925"/>
          <p14:tracePt t="101763" x="4621213" y="5426075"/>
          <p14:tracePt t="101771" x="4551363" y="5340350"/>
          <p14:tracePt t="101779" x="4451350" y="5278438"/>
          <p14:tracePt t="101788" x="4349750" y="5224463"/>
          <p14:tracePt t="101796" x="4225925" y="5194300"/>
          <p14:tracePt t="101805" x="4125913" y="5154613"/>
          <p14:tracePt t="101813" x="4010025" y="5154613"/>
          <p14:tracePt t="101821" x="3924300" y="5154613"/>
          <p14:tracePt t="101829" x="3824288" y="5162550"/>
          <p14:tracePt t="101838" x="3754438" y="5216525"/>
          <p14:tracePt t="101855" x="3684588" y="5356225"/>
          <p14:tracePt t="101855" x="3684588" y="5372100"/>
          <p14:tracePt t="101863" x="3684588" y="5456238"/>
          <p14:tracePt t="101871" x="3730625" y="5541963"/>
          <p14:tracePt t="101879" x="3800475" y="5603875"/>
          <p14:tracePt t="101880" x="3816350" y="5627688"/>
          <p14:tracePt t="101888" x="3902075" y="5673725"/>
          <p14:tracePt t="101896" x="4017963" y="5727700"/>
          <p14:tracePt t="101905" x="4141788" y="5759450"/>
          <p14:tracePt t="101905" x="4141788" y="5773738"/>
          <p14:tracePt t="101913" x="4287838" y="5789613"/>
          <p14:tracePt t="101921" x="4427538" y="5813425"/>
          <p14:tracePt t="101930" x="4559300" y="5813425"/>
          <p14:tracePt t="101938" x="4683125" y="5813425"/>
          <p14:tracePt t="101946" x="4760913" y="5797550"/>
          <p14:tracePt t="101954" x="4814888" y="5767388"/>
          <p14:tracePt t="101955" x="4830763" y="5767388"/>
          <p14:tracePt t="101963" x="4845050" y="5711825"/>
          <p14:tracePt t="101971" x="4845050" y="5665788"/>
          <p14:tracePt t="101979" x="4838700" y="5611813"/>
          <p14:tracePt t="101988" x="4791075" y="5526088"/>
          <p14:tracePt t="101996" x="4683125" y="5464175"/>
          <p14:tracePt t="102005" x="4551363" y="5410200"/>
          <p14:tracePt t="102005" x="4535488" y="5410200"/>
          <p14:tracePt t="102013" x="4381500" y="5356225"/>
          <p14:tracePt t="102021" x="4225925" y="5340350"/>
          <p14:tracePt t="102029" x="4095750" y="5340350"/>
          <p14:tracePt t="102038" x="3940175" y="5340350"/>
          <p14:tracePt t="102046" x="3824288" y="5356225"/>
          <p14:tracePt t="102055" x="3722688" y="5402263"/>
          <p14:tracePt t="102063" x="3668713" y="5472113"/>
          <p14:tracePt t="102071" x="3638550" y="5541963"/>
          <p14:tracePt t="102079" x="3638550" y="5603875"/>
          <p14:tracePt t="102080" x="3638550" y="5627688"/>
          <p14:tracePt t="102088" x="3676650" y="5689600"/>
          <p14:tracePt t="102096" x="3746500" y="5759450"/>
          <p14:tracePt t="102105" x="3870325" y="5813425"/>
          <p14:tracePt t="102105" x="3886200" y="5829300"/>
          <p14:tracePt t="102113" x="4002088" y="5859463"/>
          <p14:tracePt t="102121" x="4141788" y="5875338"/>
          <p14:tracePt t="102129" x="4273550" y="5897563"/>
          <p14:tracePt t="102138" x="4389438" y="5897563"/>
          <p14:tracePt t="102146" x="4489450" y="5897563"/>
          <p14:tracePt t="102154" x="4597400" y="5883275"/>
          <p14:tracePt t="102163" x="4659313" y="5851525"/>
          <p14:tracePt t="102171" x="4714875" y="5797550"/>
          <p14:tracePt t="102180" x="4729163" y="5751513"/>
          <p14:tracePt t="102180" x="4729163" y="5735638"/>
          <p14:tracePt t="102188" x="4729163" y="5681663"/>
          <p14:tracePt t="102196" x="4683125" y="5595938"/>
          <p14:tracePt t="102204" x="4605338" y="5526088"/>
          <p14:tracePt t="102205" x="4583113" y="5511800"/>
          <p14:tracePt t="102213" x="4481513" y="5441950"/>
          <p14:tracePt t="102221" x="4335463" y="5380038"/>
          <p14:tracePt t="102238" x="4010025" y="5310188"/>
          <p14:tracePt t="102246" x="3854450" y="5294313"/>
          <p14:tracePt t="102254" x="3738563" y="5294313"/>
          <p14:tracePt t="102255" x="3722688" y="5294313"/>
          <p14:tracePt t="102263" x="3622675" y="5318125"/>
          <p14:tracePt t="102271" x="3552825" y="5356225"/>
          <p14:tracePt t="102279" x="3522663" y="5402263"/>
          <p14:tracePt t="102280" x="3522663" y="5418138"/>
          <p14:tracePt t="102288" x="3522663" y="5472113"/>
          <p14:tracePt t="102304" x="3598863" y="5641975"/>
          <p14:tracePt t="102305" x="3598863" y="5657850"/>
          <p14:tracePt t="102313" x="3700463" y="5727700"/>
          <p14:tracePt t="102321" x="3846513" y="5813425"/>
          <p14:tracePt t="102329" x="3986213" y="5859463"/>
          <p14:tracePt t="102330" x="4017963" y="5859463"/>
          <p14:tracePt t="102338" x="4187825" y="5897563"/>
          <p14:tracePt t="102346" x="4343400" y="5913438"/>
          <p14:tracePt t="102354" x="4473575" y="5929313"/>
          <p14:tracePt t="102355" x="4489450" y="5929313"/>
          <p14:tracePt t="102363" x="4613275" y="5929313"/>
          <p14:tracePt t="102380" x="4783138" y="5867400"/>
          <p14:tracePt t="102388" x="4830763" y="5797550"/>
          <p14:tracePt t="102396" x="4830763" y="5711825"/>
          <p14:tracePt t="102404" x="4822825" y="5627688"/>
          <p14:tracePt t="102413" x="4737100" y="5526088"/>
          <p14:tracePt t="102421" x="4637088" y="5426075"/>
          <p14:tracePt t="102429" x="4497388" y="5326063"/>
          <p14:tracePt t="102438" x="4335463" y="5240338"/>
          <p14:tracePt t="102446" x="4141788" y="5170488"/>
          <p14:tracePt t="102454" x="4010025" y="5154613"/>
          <p14:tracePt t="102455" x="3994150" y="5140325"/>
          <p14:tracePt t="102463" x="3854450" y="5140325"/>
          <p14:tracePt t="102471" x="3754438" y="5140325"/>
          <p14:tracePt t="102481" x="3708400" y="5146675"/>
          <p14:tracePt t="102488" x="3708400" y="5186363"/>
          <p14:tracePt t="102496" x="3730625" y="5248275"/>
          <p14:tracePt t="102505" x="3816350" y="5318125"/>
          <p14:tracePt t="102505" x="3832225" y="5318125"/>
          <p14:tracePt t="102506" x="3846513" y="5332413"/>
          <p14:tracePt t="102513" x="3986213" y="5387975"/>
          <p14:tracePt t="102521" x="4171950" y="5456238"/>
          <p14:tracePt t="102529" x="4373563" y="5503863"/>
          <p14:tracePt t="102538" x="4645025" y="5541963"/>
          <p14:tracePt t="102546" x="4868863" y="5557838"/>
          <p14:tracePt t="102554" x="5100638" y="5573713"/>
          <p14:tracePt t="102555" x="5116513" y="5573713"/>
          <p14:tracePt t="102563" x="5326063" y="5573713"/>
          <p14:tracePt t="102571" x="5541963" y="5549900"/>
          <p14:tracePt t="102579" x="5743575" y="5495925"/>
          <p14:tracePt t="102580" x="5767388" y="5480050"/>
          <p14:tracePt t="102588" x="5899150" y="5410200"/>
          <p14:tracePt t="102596" x="5999163" y="5326063"/>
          <p14:tracePt t="102613" x="6154738" y="5108575"/>
          <p14:tracePt t="102621" x="6184900" y="4954588"/>
          <p14:tracePt t="102629" x="6200775" y="4799013"/>
          <p14:tracePt t="102630" x="6200775" y="4783138"/>
          <p14:tracePt t="102638" x="6200775" y="4567238"/>
          <p14:tracePt t="102646" x="6200775" y="4381500"/>
          <p14:tracePt t="102663" x="6161088" y="388620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1|25.8|15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1|30.9|32.5|27.6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7739</TotalTime>
  <Words>1084</Words>
  <Application>Microsoft Office PowerPoint</Application>
  <PresentationFormat>Panorámica</PresentationFormat>
  <Paragraphs>198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Aptos</vt:lpstr>
      <vt:lpstr>Aptos Display</vt:lpstr>
      <vt:lpstr>Arial</vt:lpstr>
      <vt:lpstr>Courier New</vt:lpstr>
      <vt:lpstr>Lato</vt:lpstr>
      <vt:lpstr>Lato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Miquel G</dc:creator>
  <cp:lastModifiedBy>Miquel G</cp:lastModifiedBy>
  <cp:revision>15</cp:revision>
  <dcterms:created xsi:type="dcterms:W3CDTF">2024-05-07T22:23:39Z</dcterms:created>
  <dcterms:modified xsi:type="dcterms:W3CDTF">2024-06-18T21:13:13Z</dcterms:modified>
</cp:coreProperties>
</file>